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9"/>
  </p:notesMasterIdLst>
  <p:sldIdLst>
    <p:sldId id="256" r:id="rId2"/>
    <p:sldId id="259" r:id="rId3"/>
    <p:sldId id="261" r:id="rId4"/>
    <p:sldId id="262" r:id="rId5"/>
    <p:sldId id="272" r:id="rId6"/>
    <p:sldId id="266" r:id="rId7"/>
    <p:sldId id="278" r:id="rId8"/>
    <p:sldId id="279" r:id="rId9"/>
    <p:sldId id="291" r:id="rId10"/>
    <p:sldId id="292" r:id="rId11"/>
    <p:sldId id="322" r:id="rId12"/>
    <p:sldId id="323" r:id="rId13"/>
    <p:sldId id="324" r:id="rId14"/>
    <p:sldId id="325" r:id="rId15"/>
    <p:sldId id="326" r:id="rId16"/>
    <p:sldId id="327" r:id="rId17"/>
    <p:sldId id="315" r:id="rId18"/>
  </p:sldIdLst>
  <p:sldSz cx="9144000" cy="5143500" type="screen16x9"/>
  <p:notesSz cx="6858000" cy="9144000"/>
  <p:embeddedFontLst>
    <p:embeddedFont>
      <p:font typeface="Bahianita" panose="020B0604020202020204" charset="0"/>
      <p:regular r:id="rId20"/>
    </p:embeddedFont>
    <p:embeddedFont>
      <p:font typeface="Bebas Neue" panose="020B0606020202050201" pitchFamily="34" charset="0"/>
      <p:regular r:id="rId21"/>
    </p:embeddedFont>
    <p:embeddedFont>
      <p:font typeface="Didact Gothic" panose="00000500000000000000"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857"/>
    <a:srgbClr val="FF4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106AF-F29D-43FE-B208-2700DA635B5B}" v="75" dt="2025-07-10T14:29:58.774"/>
  </p1510:revLst>
</p1510:revInfo>
</file>

<file path=ppt/tableStyles.xml><?xml version="1.0" encoding="utf-8"?>
<a:tblStyleLst xmlns:a="http://schemas.openxmlformats.org/drawingml/2006/main" def="{FFBFCEBF-9C4D-4AB0-B508-7B377835B1ED}">
  <a:tblStyle styleId="{FFBFCEBF-9C4D-4AB0-B508-7B377835B1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 Trịnh Bảo" userId="9bcdf5fe847496e3" providerId="LiveId" clId="{574106AF-F29D-43FE-B208-2700DA635B5B}"/>
    <pc:docChg chg="undo custSel addSld delSld modSld sldOrd modMainMaster">
      <pc:chgData name="Huy Trịnh Bảo" userId="9bcdf5fe847496e3" providerId="LiveId" clId="{574106AF-F29D-43FE-B208-2700DA635B5B}" dt="2025-07-10T14:29:58.774" v="1223"/>
      <pc:docMkLst>
        <pc:docMk/>
      </pc:docMkLst>
      <pc:sldChg chg="modTransition">
        <pc:chgData name="Huy Trịnh Bảo" userId="9bcdf5fe847496e3" providerId="LiveId" clId="{574106AF-F29D-43FE-B208-2700DA635B5B}" dt="2025-07-10T14:21:50.176" v="1064"/>
        <pc:sldMkLst>
          <pc:docMk/>
          <pc:sldMk cId="0" sldId="256"/>
        </pc:sldMkLst>
      </pc:sldChg>
      <pc:sldChg chg="delSp modSp mod modTransition delAnim modAnim">
        <pc:chgData name="Huy Trịnh Bảo" userId="9bcdf5fe847496e3" providerId="LiveId" clId="{574106AF-F29D-43FE-B208-2700DA635B5B}" dt="2025-07-10T14:27:10.743" v="1212"/>
        <pc:sldMkLst>
          <pc:docMk/>
          <pc:sldMk cId="0" sldId="259"/>
        </pc:sldMkLst>
        <pc:spChg chg="mod">
          <ac:chgData name="Huy Trịnh Bảo" userId="9bcdf5fe847496e3" providerId="LiveId" clId="{574106AF-F29D-43FE-B208-2700DA635B5B}" dt="2025-07-10T14:11:39.352" v="904"/>
          <ac:spMkLst>
            <pc:docMk/>
            <pc:sldMk cId="0" sldId="259"/>
            <ac:spMk id="2383" creationId="{4B7A20A8-1704-45FC-5562-2393308209C7}"/>
          </ac:spMkLst>
        </pc:spChg>
        <pc:spChg chg="mod">
          <ac:chgData name="Huy Trịnh Bảo" userId="9bcdf5fe847496e3" providerId="LiveId" clId="{574106AF-F29D-43FE-B208-2700DA635B5B}" dt="2025-07-10T14:12:10.188" v="912" actId="1076"/>
          <ac:spMkLst>
            <pc:docMk/>
            <pc:sldMk cId="0" sldId="259"/>
            <ac:spMk id="2385" creationId="{252F3AC3-B45A-866A-342E-1896B94A4D4C}"/>
          </ac:spMkLst>
        </pc:spChg>
        <pc:spChg chg="mod">
          <ac:chgData name="Huy Trịnh Bảo" userId="9bcdf5fe847496e3" providerId="LiveId" clId="{574106AF-F29D-43FE-B208-2700DA635B5B}" dt="2025-07-10T14:12:10.188" v="912" actId="1076"/>
          <ac:spMkLst>
            <pc:docMk/>
            <pc:sldMk cId="0" sldId="259"/>
            <ac:spMk id="2386" creationId="{BC5167A2-F452-9358-6A2E-8E510F14EFB2}"/>
          </ac:spMkLst>
        </pc:spChg>
        <pc:spChg chg="mod">
          <ac:chgData name="Huy Trịnh Bảo" userId="9bcdf5fe847496e3" providerId="LiveId" clId="{574106AF-F29D-43FE-B208-2700DA635B5B}" dt="2025-07-10T14:06:06.585" v="565" actId="20577"/>
          <ac:spMkLst>
            <pc:docMk/>
            <pc:sldMk cId="0" sldId="259"/>
            <ac:spMk id="2387" creationId="{00D9E0CA-76DA-B9C6-0188-BF395C687D67}"/>
          </ac:spMkLst>
        </pc:spChg>
        <pc:spChg chg="del mod">
          <ac:chgData name="Huy Trịnh Bảo" userId="9bcdf5fe847496e3" providerId="LiveId" clId="{574106AF-F29D-43FE-B208-2700DA635B5B}" dt="2025-07-10T14:11:43.461" v="906" actId="478"/>
          <ac:spMkLst>
            <pc:docMk/>
            <pc:sldMk cId="0" sldId="259"/>
            <ac:spMk id="2389" creationId="{EA4FF698-DA53-62C2-63CA-6E5DB9973F20}"/>
          </ac:spMkLst>
        </pc:spChg>
        <pc:spChg chg="del">
          <ac:chgData name="Huy Trịnh Bảo" userId="9bcdf5fe847496e3" providerId="LiveId" clId="{574106AF-F29D-43FE-B208-2700DA635B5B}" dt="2025-07-10T14:11:42.779" v="905" actId="478"/>
          <ac:spMkLst>
            <pc:docMk/>
            <pc:sldMk cId="0" sldId="259"/>
            <ac:spMk id="2390" creationId="{BAFB4A92-A305-1DE9-D058-C291A2A4D7CF}"/>
          </ac:spMkLst>
        </pc:spChg>
      </pc:sldChg>
      <pc:sldChg chg="modSp modTransition modAnim">
        <pc:chgData name="Huy Trịnh Bảo" userId="9bcdf5fe847496e3" providerId="LiveId" clId="{574106AF-F29D-43FE-B208-2700DA635B5B}" dt="2025-07-10T14:28:33.731" v="1222"/>
        <pc:sldMkLst>
          <pc:docMk/>
          <pc:sldMk cId="0" sldId="261"/>
        </pc:sldMkLst>
        <pc:spChg chg="mod">
          <ac:chgData name="Huy Trịnh Bảo" userId="9bcdf5fe847496e3" providerId="LiveId" clId="{574106AF-F29D-43FE-B208-2700DA635B5B}" dt="2025-07-10T14:11:10.636" v="899" actId="122"/>
          <ac:spMkLst>
            <pc:docMk/>
            <pc:sldMk cId="0" sldId="261"/>
            <ac:spMk id="2560" creationId="{00000000-0000-0000-0000-000000000000}"/>
          </ac:spMkLst>
        </pc:spChg>
      </pc:sldChg>
      <pc:sldChg chg="modTransition">
        <pc:chgData name="Huy Trịnh Bảo" userId="9bcdf5fe847496e3" providerId="LiveId" clId="{574106AF-F29D-43FE-B208-2700DA635B5B}" dt="2025-07-10T14:21:50.176" v="1064"/>
        <pc:sldMkLst>
          <pc:docMk/>
          <pc:sldMk cId="0" sldId="262"/>
        </pc:sldMkLst>
      </pc:sldChg>
      <pc:sldChg chg="modTransition">
        <pc:chgData name="Huy Trịnh Bảo" userId="9bcdf5fe847496e3" providerId="LiveId" clId="{574106AF-F29D-43FE-B208-2700DA635B5B}" dt="2025-07-10T14:21:50.176" v="1064"/>
        <pc:sldMkLst>
          <pc:docMk/>
          <pc:sldMk cId="0" sldId="266"/>
        </pc:sldMkLst>
      </pc:sldChg>
      <pc:sldChg chg="modSp mod modTransition">
        <pc:chgData name="Huy Trịnh Bảo" userId="9bcdf5fe847496e3" providerId="LiveId" clId="{574106AF-F29D-43FE-B208-2700DA635B5B}" dt="2025-07-10T14:21:50.176" v="1064"/>
        <pc:sldMkLst>
          <pc:docMk/>
          <pc:sldMk cId="0" sldId="272"/>
        </pc:sldMkLst>
        <pc:spChg chg="mod">
          <ac:chgData name="Huy Trịnh Bảo" userId="9bcdf5fe847496e3" providerId="LiveId" clId="{574106AF-F29D-43FE-B208-2700DA635B5B}" dt="2025-07-10T14:11:13.717" v="900" actId="122"/>
          <ac:spMkLst>
            <pc:docMk/>
            <pc:sldMk cId="0" sldId="272"/>
            <ac:spMk id="3074" creationId="{00000000-0000-0000-0000-000000000000}"/>
          </ac:spMkLst>
        </pc:spChg>
      </pc:sldChg>
      <pc:sldChg chg="modTransition">
        <pc:chgData name="Huy Trịnh Bảo" userId="9bcdf5fe847496e3" providerId="LiveId" clId="{574106AF-F29D-43FE-B208-2700DA635B5B}" dt="2025-07-10T14:21:50.176" v="1064"/>
        <pc:sldMkLst>
          <pc:docMk/>
          <pc:sldMk cId="0" sldId="278"/>
        </pc:sldMkLst>
      </pc:sldChg>
      <pc:sldChg chg="addSp delSp modSp mod modTransition">
        <pc:chgData name="Huy Trịnh Bảo" userId="9bcdf5fe847496e3" providerId="LiveId" clId="{574106AF-F29D-43FE-B208-2700DA635B5B}" dt="2025-07-10T14:21:50.176" v="1064"/>
        <pc:sldMkLst>
          <pc:docMk/>
          <pc:sldMk cId="0" sldId="279"/>
        </pc:sldMkLst>
        <pc:spChg chg="add del mod">
          <ac:chgData name="Huy Trịnh Bảo" userId="9bcdf5fe847496e3" providerId="LiveId" clId="{574106AF-F29D-43FE-B208-2700DA635B5B}" dt="2025-07-10T13:13:18.832" v="163" actId="478"/>
          <ac:spMkLst>
            <pc:docMk/>
            <pc:sldMk cId="0" sldId="279"/>
            <ac:spMk id="3" creationId="{9881E4A8-96D2-E5FE-A4BD-2095D6CC2CA9}"/>
          </ac:spMkLst>
        </pc:spChg>
        <pc:spChg chg="add del mod">
          <ac:chgData name="Huy Trịnh Bảo" userId="9bcdf5fe847496e3" providerId="LiveId" clId="{574106AF-F29D-43FE-B208-2700DA635B5B}" dt="2025-07-10T13:13:18.832" v="163" actId="478"/>
          <ac:spMkLst>
            <pc:docMk/>
            <pc:sldMk cId="0" sldId="279"/>
            <ac:spMk id="5" creationId="{63DE85D2-F8ED-9A44-E5F3-3983E725B8B1}"/>
          </ac:spMkLst>
        </pc:spChg>
        <pc:spChg chg="add del mod">
          <ac:chgData name="Huy Trịnh Bảo" userId="9bcdf5fe847496e3" providerId="LiveId" clId="{574106AF-F29D-43FE-B208-2700DA635B5B}" dt="2025-07-10T13:13:18.832" v="163" actId="478"/>
          <ac:spMkLst>
            <pc:docMk/>
            <pc:sldMk cId="0" sldId="279"/>
            <ac:spMk id="7" creationId="{C9310F92-7EEB-50A0-2203-02575C52DFFB}"/>
          </ac:spMkLst>
        </pc:spChg>
        <pc:spChg chg="add del mod">
          <ac:chgData name="Huy Trịnh Bảo" userId="9bcdf5fe847496e3" providerId="LiveId" clId="{574106AF-F29D-43FE-B208-2700DA635B5B}" dt="2025-07-10T13:13:18.832" v="163" actId="478"/>
          <ac:spMkLst>
            <pc:docMk/>
            <pc:sldMk cId="0" sldId="279"/>
            <ac:spMk id="9" creationId="{60EA5E93-586E-F695-4B4E-C9C3871933F4}"/>
          </ac:spMkLst>
        </pc:spChg>
        <pc:spChg chg="mod">
          <ac:chgData name="Huy Trịnh Bảo" userId="9bcdf5fe847496e3" providerId="LiveId" clId="{574106AF-F29D-43FE-B208-2700DA635B5B}" dt="2025-07-10T13:14:08.818" v="202"/>
          <ac:spMkLst>
            <pc:docMk/>
            <pc:sldMk cId="0" sldId="279"/>
            <ac:spMk id="15" creationId="{9894AC54-5053-B1C7-9DB3-B20BFADCA28A}"/>
          </ac:spMkLst>
        </pc:spChg>
        <pc:spChg chg="mod">
          <ac:chgData name="Huy Trịnh Bảo" userId="9bcdf5fe847496e3" providerId="LiveId" clId="{574106AF-F29D-43FE-B208-2700DA635B5B}" dt="2025-07-10T13:14:08.818" v="202"/>
          <ac:spMkLst>
            <pc:docMk/>
            <pc:sldMk cId="0" sldId="279"/>
            <ac:spMk id="26" creationId="{05FDA1D6-8B66-8457-310E-90686DCBEA12}"/>
          </ac:spMkLst>
        </pc:spChg>
        <pc:spChg chg="mod">
          <ac:chgData name="Huy Trịnh Bảo" userId="9bcdf5fe847496e3" providerId="LiveId" clId="{574106AF-F29D-43FE-B208-2700DA635B5B}" dt="2025-07-10T13:14:08.818" v="202"/>
          <ac:spMkLst>
            <pc:docMk/>
            <pc:sldMk cId="0" sldId="279"/>
            <ac:spMk id="27" creationId="{800F93F7-0BFE-8998-3BCF-9BD85E3B7541}"/>
          </ac:spMkLst>
        </pc:spChg>
        <pc:spChg chg="mod">
          <ac:chgData name="Huy Trịnh Bảo" userId="9bcdf5fe847496e3" providerId="LiveId" clId="{574106AF-F29D-43FE-B208-2700DA635B5B}" dt="2025-07-10T13:14:08.818" v="202"/>
          <ac:spMkLst>
            <pc:docMk/>
            <pc:sldMk cId="0" sldId="279"/>
            <ac:spMk id="28" creationId="{53B756E4-73E8-DEAC-E468-705236FDA01C}"/>
          </ac:spMkLst>
        </pc:spChg>
        <pc:spChg chg="mod">
          <ac:chgData name="Huy Trịnh Bảo" userId="9bcdf5fe847496e3" providerId="LiveId" clId="{574106AF-F29D-43FE-B208-2700DA635B5B}" dt="2025-07-10T13:14:08.818" v="202"/>
          <ac:spMkLst>
            <pc:docMk/>
            <pc:sldMk cId="0" sldId="279"/>
            <ac:spMk id="44" creationId="{B16872DE-3875-9299-4E56-39D7DE498A83}"/>
          </ac:spMkLst>
        </pc:spChg>
        <pc:spChg chg="mod">
          <ac:chgData name="Huy Trịnh Bảo" userId="9bcdf5fe847496e3" providerId="LiveId" clId="{574106AF-F29D-43FE-B208-2700DA635B5B}" dt="2025-07-10T13:14:08.818" v="202"/>
          <ac:spMkLst>
            <pc:docMk/>
            <pc:sldMk cId="0" sldId="279"/>
            <ac:spMk id="46" creationId="{04D0BDFC-0D60-AE55-85E6-554E63E91A80}"/>
          </ac:spMkLst>
        </pc:spChg>
        <pc:spChg chg="mod">
          <ac:chgData name="Huy Trịnh Bảo" userId="9bcdf5fe847496e3" providerId="LiveId" clId="{574106AF-F29D-43FE-B208-2700DA635B5B}" dt="2025-07-10T13:14:08.818" v="202"/>
          <ac:spMkLst>
            <pc:docMk/>
            <pc:sldMk cId="0" sldId="279"/>
            <ac:spMk id="61" creationId="{31ADBCC4-365F-32D8-6816-744497CD08FA}"/>
          </ac:spMkLst>
        </pc:spChg>
        <pc:spChg chg="mod">
          <ac:chgData name="Huy Trịnh Bảo" userId="9bcdf5fe847496e3" providerId="LiveId" clId="{574106AF-F29D-43FE-B208-2700DA635B5B}" dt="2025-07-10T13:14:08.818" v="202"/>
          <ac:spMkLst>
            <pc:docMk/>
            <pc:sldMk cId="0" sldId="279"/>
            <ac:spMk id="3716" creationId="{53EC2841-3F0B-0CB7-8141-7DBFF1C88A82}"/>
          </ac:spMkLst>
        </pc:spChg>
        <pc:spChg chg="mod">
          <ac:chgData name="Huy Trịnh Bảo" userId="9bcdf5fe847496e3" providerId="LiveId" clId="{574106AF-F29D-43FE-B208-2700DA635B5B}" dt="2025-07-10T13:14:08.818" v="202"/>
          <ac:spMkLst>
            <pc:docMk/>
            <pc:sldMk cId="0" sldId="279"/>
            <ac:spMk id="3724" creationId="{5C0DDB43-14E8-6E48-FB5E-AE349D7F8CE6}"/>
          </ac:spMkLst>
        </pc:spChg>
        <pc:spChg chg="mod">
          <ac:chgData name="Huy Trịnh Bảo" userId="9bcdf5fe847496e3" providerId="LiveId" clId="{574106AF-F29D-43FE-B208-2700DA635B5B}" dt="2025-07-10T13:14:08.818" v="202"/>
          <ac:spMkLst>
            <pc:docMk/>
            <pc:sldMk cId="0" sldId="279"/>
            <ac:spMk id="3725" creationId="{AE9B37B9-7A6E-7EC6-9B04-18B24942E2B6}"/>
          </ac:spMkLst>
        </pc:spChg>
        <pc:spChg chg="mod">
          <ac:chgData name="Huy Trịnh Bảo" userId="9bcdf5fe847496e3" providerId="LiveId" clId="{574106AF-F29D-43FE-B208-2700DA635B5B}" dt="2025-07-10T13:13:50.377" v="200" actId="1076"/>
          <ac:spMkLst>
            <pc:docMk/>
            <pc:sldMk cId="0" sldId="279"/>
            <ac:spMk id="3764" creationId="{00000000-0000-0000-0000-000000000000}"/>
          </ac:spMkLst>
        </pc:spChg>
        <pc:spChg chg="mod">
          <ac:chgData name="Huy Trịnh Bảo" userId="9bcdf5fe847496e3" providerId="LiveId" clId="{574106AF-F29D-43FE-B208-2700DA635B5B}" dt="2025-07-10T13:14:36.128" v="215" actId="1076"/>
          <ac:spMkLst>
            <pc:docMk/>
            <pc:sldMk cId="0" sldId="279"/>
            <ac:spMk id="3765" creationId="{00000000-0000-0000-0000-000000000000}"/>
          </ac:spMkLst>
        </pc:spChg>
        <pc:spChg chg="del">
          <ac:chgData name="Huy Trịnh Bảo" userId="9bcdf5fe847496e3" providerId="LiveId" clId="{574106AF-F29D-43FE-B208-2700DA635B5B}" dt="2025-07-10T13:13:17.318" v="161" actId="478"/>
          <ac:spMkLst>
            <pc:docMk/>
            <pc:sldMk cId="0" sldId="279"/>
            <ac:spMk id="3767" creationId="{00000000-0000-0000-0000-000000000000}"/>
          </ac:spMkLst>
        </pc:spChg>
        <pc:spChg chg="del">
          <ac:chgData name="Huy Trịnh Bảo" userId="9bcdf5fe847496e3" providerId="LiveId" clId="{574106AF-F29D-43FE-B208-2700DA635B5B}" dt="2025-07-10T13:13:17.318" v="161" actId="478"/>
          <ac:spMkLst>
            <pc:docMk/>
            <pc:sldMk cId="0" sldId="279"/>
            <ac:spMk id="3768" creationId="{00000000-0000-0000-0000-000000000000}"/>
          </ac:spMkLst>
        </pc:spChg>
        <pc:spChg chg="del">
          <ac:chgData name="Huy Trịnh Bảo" userId="9bcdf5fe847496e3" providerId="LiveId" clId="{574106AF-F29D-43FE-B208-2700DA635B5B}" dt="2025-07-10T13:13:17.318" v="161" actId="478"/>
          <ac:spMkLst>
            <pc:docMk/>
            <pc:sldMk cId="0" sldId="279"/>
            <ac:spMk id="3769" creationId="{00000000-0000-0000-0000-000000000000}"/>
          </ac:spMkLst>
        </pc:spChg>
        <pc:spChg chg="del">
          <ac:chgData name="Huy Trịnh Bảo" userId="9bcdf5fe847496e3" providerId="LiveId" clId="{574106AF-F29D-43FE-B208-2700DA635B5B}" dt="2025-07-10T13:13:17.318" v="161" actId="478"/>
          <ac:spMkLst>
            <pc:docMk/>
            <pc:sldMk cId="0" sldId="279"/>
            <ac:spMk id="3770" creationId="{00000000-0000-0000-0000-000000000000}"/>
          </ac:spMkLst>
        </pc:spChg>
        <pc:grpChg chg="mod ord">
          <ac:chgData name="Huy Trịnh Bảo" userId="9bcdf5fe847496e3" providerId="LiveId" clId="{574106AF-F29D-43FE-B208-2700DA635B5B}" dt="2025-07-10T13:14:29.568" v="213" actId="167"/>
          <ac:grpSpMkLst>
            <pc:docMk/>
            <pc:sldMk cId="0" sldId="279"/>
            <ac:grpSpMk id="10" creationId="{91275848-6EC3-E5CA-FEDB-E6C576430E97}"/>
          </ac:grpSpMkLst>
        </pc:grpChg>
        <pc:grpChg chg="mod">
          <ac:chgData name="Huy Trịnh Bảo" userId="9bcdf5fe847496e3" providerId="LiveId" clId="{574106AF-F29D-43FE-B208-2700DA635B5B}" dt="2025-07-10T13:14:33.168" v="214" actId="1076"/>
          <ac:grpSpMkLst>
            <pc:docMk/>
            <pc:sldMk cId="0" sldId="279"/>
            <ac:grpSpMk id="20" creationId="{F4DC8940-BD02-1202-2CE3-E777696CC469}"/>
          </ac:grpSpMkLst>
        </pc:grpChg>
        <pc:grpChg chg="mod">
          <ac:chgData name="Huy Trịnh Bảo" userId="9bcdf5fe847496e3" providerId="LiveId" clId="{574106AF-F29D-43FE-B208-2700DA635B5B}" dt="2025-07-10T13:14:18.401" v="208" actId="688"/>
          <ac:grpSpMkLst>
            <pc:docMk/>
            <pc:sldMk cId="0" sldId="279"/>
            <ac:grpSpMk id="32" creationId="{2DF0175D-2423-A2E1-039D-3A648E1BB517}"/>
          </ac:grpSpMkLst>
        </pc:grpChg>
        <pc:grpChg chg="mod">
          <ac:chgData name="Huy Trịnh Bảo" userId="9bcdf5fe847496e3" providerId="LiveId" clId="{574106AF-F29D-43FE-B208-2700DA635B5B}" dt="2025-07-10T13:14:19.881" v="209" actId="1076"/>
          <ac:grpSpMkLst>
            <pc:docMk/>
            <pc:sldMk cId="0" sldId="279"/>
            <ac:grpSpMk id="43" creationId="{8FB1E2B7-7DB3-DBD1-2D3D-3670945CF749}"/>
          </ac:grpSpMkLst>
        </pc:grpChg>
        <pc:grpChg chg="mod">
          <ac:chgData name="Huy Trịnh Bảo" userId="9bcdf5fe847496e3" providerId="LiveId" clId="{574106AF-F29D-43FE-B208-2700DA635B5B}" dt="2025-07-10T13:14:15.890" v="206" actId="688"/>
          <ac:grpSpMkLst>
            <pc:docMk/>
            <pc:sldMk cId="0" sldId="279"/>
            <ac:grpSpMk id="47" creationId="{3897296B-B9CF-8802-1FFD-95BEC6937FE8}"/>
          </ac:grpSpMkLst>
        </pc:grpChg>
        <pc:grpChg chg="mod">
          <ac:chgData name="Huy Trịnh Bảo" userId="9bcdf5fe847496e3" providerId="LiveId" clId="{574106AF-F29D-43FE-B208-2700DA635B5B}" dt="2025-07-10T13:14:14.009" v="204" actId="688"/>
          <ac:grpSpMkLst>
            <pc:docMk/>
            <pc:sldMk cId="0" sldId="279"/>
            <ac:grpSpMk id="3743" creationId="{D6FB27E4-99C3-AA20-B3B5-0C28268B432B}"/>
          </ac:grpSpMkLst>
        </pc:grpChg>
        <pc:grpChg chg="del">
          <ac:chgData name="Huy Trịnh Bảo" userId="9bcdf5fe847496e3" providerId="LiveId" clId="{574106AF-F29D-43FE-B208-2700DA635B5B}" dt="2025-07-10T13:13:17.318" v="161" actId="478"/>
          <ac:grpSpMkLst>
            <pc:docMk/>
            <pc:sldMk cId="0" sldId="279"/>
            <ac:grpSpMk id="3771" creationId="{00000000-0000-0000-0000-000000000000}"/>
          </ac:grpSpMkLst>
        </pc:grpChg>
        <pc:grpChg chg="del">
          <ac:chgData name="Huy Trịnh Bảo" userId="9bcdf5fe847496e3" providerId="LiveId" clId="{574106AF-F29D-43FE-B208-2700DA635B5B}" dt="2025-07-10T13:13:17.318" v="161" actId="478"/>
          <ac:grpSpMkLst>
            <pc:docMk/>
            <pc:sldMk cId="0" sldId="279"/>
            <ac:grpSpMk id="3790" creationId="{00000000-0000-0000-0000-000000000000}"/>
          </ac:grpSpMkLst>
        </pc:grpChg>
        <pc:grpChg chg="del">
          <ac:chgData name="Huy Trịnh Bảo" userId="9bcdf5fe847496e3" providerId="LiveId" clId="{574106AF-F29D-43FE-B208-2700DA635B5B}" dt="2025-07-10T13:13:17.577" v="162" actId="478"/>
          <ac:grpSpMkLst>
            <pc:docMk/>
            <pc:sldMk cId="0" sldId="279"/>
            <ac:grpSpMk id="3807" creationId="{00000000-0000-0000-0000-000000000000}"/>
          </ac:grpSpMkLst>
        </pc:grpChg>
      </pc:sldChg>
      <pc:sldChg chg="del">
        <pc:chgData name="Huy Trịnh Bảo" userId="9bcdf5fe847496e3" providerId="LiveId" clId="{574106AF-F29D-43FE-B208-2700DA635B5B}" dt="2025-07-10T13:14:42.080" v="216" actId="47"/>
        <pc:sldMkLst>
          <pc:docMk/>
          <pc:sldMk cId="0" sldId="280"/>
        </pc:sldMkLst>
      </pc:sldChg>
      <pc:sldChg chg="del">
        <pc:chgData name="Huy Trịnh Bảo" userId="9bcdf5fe847496e3" providerId="LiveId" clId="{574106AF-F29D-43FE-B208-2700DA635B5B}" dt="2025-07-10T13:14:43.917" v="217" actId="47"/>
        <pc:sldMkLst>
          <pc:docMk/>
          <pc:sldMk cId="0" sldId="281"/>
        </pc:sldMkLst>
      </pc:sldChg>
      <pc:sldChg chg="del">
        <pc:chgData name="Huy Trịnh Bảo" userId="9bcdf5fe847496e3" providerId="LiveId" clId="{574106AF-F29D-43FE-B208-2700DA635B5B}" dt="2025-07-10T13:14:44.496" v="218" actId="47"/>
        <pc:sldMkLst>
          <pc:docMk/>
          <pc:sldMk cId="0" sldId="282"/>
        </pc:sldMkLst>
      </pc:sldChg>
      <pc:sldChg chg="del">
        <pc:chgData name="Huy Trịnh Bảo" userId="9bcdf5fe847496e3" providerId="LiveId" clId="{574106AF-F29D-43FE-B208-2700DA635B5B}" dt="2025-07-10T13:14:45.026" v="219" actId="47"/>
        <pc:sldMkLst>
          <pc:docMk/>
          <pc:sldMk cId="0" sldId="283"/>
        </pc:sldMkLst>
      </pc:sldChg>
      <pc:sldChg chg="del">
        <pc:chgData name="Huy Trịnh Bảo" userId="9bcdf5fe847496e3" providerId="LiveId" clId="{574106AF-F29D-43FE-B208-2700DA635B5B}" dt="2025-07-10T13:14:45.518" v="220" actId="47"/>
        <pc:sldMkLst>
          <pc:docMk/>
          <pc:sldMk cId="0" sldId="284"/>
        </pc:sldMkLst>
      </pc:sldChg>
      <pc:sldChg chg="del">
        <pc:chgData name="Huy Trịnh Bảo" userId="9bcdf5fe847496e3" providerId="LiveId" clId="{574106AF-F29D-43FE-B208-2700DA635B5B}" dt="2025-07-10T13:14:47.340" v="221" actId="47"/>
        <pc:sldMkLst>
          <pc:docMk/>
          <pc:sldMk cId="0" sldId="285"/>
        </pc:sldMkLst>
      </pc:sldChg>
      <pc:sldChg chg="del">
        <pc:chgData name="Huy Trịnh Bảo" userId="9bcdf5fe847496e3" providerId="LiveId" clId="{574106AF-F29D-43FE-B208-2700DA635B5B}" dt="2025-07-10T13:14:47.728" v="222" actId="47"/>
        <pc:sldMkLst>
          <pc:docMk/>
          <pc:sldMk cId="0" sldId="286"/>
        </pc:sldMkLst>
      </pc:sldChg>
      <pc:sldChg chg="del">
        <pc:chgData name="Huy Trịnh Bảo" userId="9bcdf5fe847496e3" providerId="LiveId" clId="{574106AF-F29D-43FE-B208-2700DA635B5B}" dt="2025-07-10T13:14:48.521" v="223" actId="47"/>
        <pc:sldMkLst>
          <pc:docMk/>
          <pc:sldMk cId="0" sldId="287"/>
        </pc:sldMkLst>
      </pc:sldChg>
      <pc:sldChg chg="del">
        <pc:chgData name="Huy Trịnh Bảo" userId="9bcdf5fe847496e3" providerId="LiveId" clId="{574106AF-F29D-43FE-B208-2700DA635B5B}" dt="2025-07-10T13:14:48.922" v="224" actId="47"/>
        <pc:sldMkLst>
          <pc:docMk/>
          <pc:sldMk cId="0" sldId="288"/>
        </pc:sldMkLst>
      </pc:sldChg>
      <pc:sldChg chg="del">
        <pc:chgData name="Huy Trịnh Bảo" userId="9bcdf5fe847496e3" providerId="LiveId" clId="{574106AF-F29D-43FE-B208-2700DA635B5B}" dt="2025-07-10T13:14:49.327" v="225" actId="47"/>
        <pc:sldMkLst>
          <pc:docMk/>
          <pc:sldMk cId="0" sldId="289"/>
        </pc:sldMkLst>
      </pc:sldChg>
      <pc:sldChg chg="del">
        <pc:chgData name="Huy Trịnh Bảo" userId="9bcdf5fe847496e3" providerId="LiveId" clId="{574106AF-F29D-43FE-B208-2700DA635B5B}" dt="2025-07-10T13:14:49.882" v="226" actId="47"/>
        <pc:sldMkLst>
          <pc:docMk/>
          <pc:sldMk cId="0" sldId="290"/>
        </pc:sldMkLst>
      </pc:sldChg>
      <pc:sldChg chg="addSp delSp modSp mod modTransition">
        <pc:chgData name="Huy Trịnh Bảo" userId="9bcdf5fe847496e3" providerId="LiveId" clId="{574106AF-F29D-43FE-B208-2700DA635B5B}" dt="2025-07-10T14:21:50.176" v="1064"/>
        <pc:sldMkLst>
          <pc:docMk/>
          <pc:sldMk cId="0" sldId="291"/>
        </pc:sldMkLst>
        <pc:spChg chg="add del mod">
          <ac:chgData name="Huy Trịnh Bảo" userId="9bcdf5fe847496e3" providerId="LiveId" clId="{574106AF-F29D-43FE-B208-2700DA635B5B}" dt="2025-07-10T13:14:59.232" v="230" actId="478"/>
          <ac:spMkLst>
            <pc:docMk/>
            <pc:sldMk cId="0" sldId="291"/>
            <ac:spMk id="3" creationId="{DD31CDFF-43C5-D723-EB87-E02C03207332}"/>
          </ac:spMkLst>
        </pc:spChg>
        <pc:spChg chg="mod">
          <ac:chgData name="Huy Trịnh Bảo" userId="9bcdf5fe847496e3" providerId="LiveId" clId="{574106AF-F29D-43FE-B208-2700DA635B5B}" dt="2025-07-10T13:15:11.714" v="232" actId="14100"/>
          <ac:spMkLst>
            <pc:docMk/>
            <pc:sldMk cId="0" sldId="291"/>
            <ac:spMk id="4683" creationId="{00000000-0000-0000-0000-000000000000}"/>
          </ac:spMkLst>
        </pc:spChg>
        <pc:spChg chg="del">
          <ac:chgData name="Huy Trịnh Bảo" userId="9bcdf5fe847496e3" providerId="LiveId" clId="{574106AF-F29D-43FE-B208-2700DA635B5B}" dt="2025-07-10T13:14:57.680" v="229" actId="478"/>
          <ac:spMkLst>
            <pc:docMk/>
            <pc:sldMk cId="0" sldId="291"/>
            <ac:spMk id="4685" creationId="{00000000-0000-0000-0000-000000000000}"/>
          </ac:spMkLst>
        </pc:spChg>
        <pc:spChg chg="del">
          <ac:chgData name="Huy Trịnh Bảo" userId="9bcdf5fe847496e3" providerId="LiveId" clId="{574106AF-F29D-43FE-B208-2700DA635B5B}" dt="2025-07-10T13:14:52.428" v="227" actId="478"/>
          <ac:spMkLst>
            <pc:docMk/>
            <pc:sldMk cId="0" sldId="291"/>
            <ac:spMk id="4727" creationId="{00000000-0000-0000-0000-000000000000}"/>
          </ac:spMkLst>
        </pc:spChg>
        <pc:grpChg chg="del">
          <ac:chgData name="Huy Trịnh Bảo" userId="9bcdf5fe847496e3" providerId="LiveId" clId="{574106AF-F29D-43FE-B208-2700DA635B5B}" dt="2025-07-10T13:14:52.892" v="228" actId="478"/>
          <ac:grpSpMkLst>
            <pc:docMk/>
            <pc:sldMk cId="0" sldId="291"/>
            <ac:grpSpMk id="4728" creationId="{00000000-0000-0000-0000-000000000000}"/>
          </ac:grpSpMkLst>
        </pc:grpChg>
      </pc:sldChg>
      <pc:sldChg chg="addSp delSp modSp mod modTransition addAnim delAnim">
        <pc:chgData name="Huy Trịnh Bảo" userId="9bcdf5fe847496e3" providerId="LiveId" clId="{574106AF-F29D-43FE-B208-2700DA635B5B}" dt="2025-07-10T14:21:50.176" v="1064"/>
        <pc:sldMkLst>
          <pc:docMk/>
          <pc:sldMk cId="0" sldId="292"/>
        </pc:sldMkLst>
        <pc:spChg chg="add del mod">
          <ac:chgData name="Huy Trịnh Bảo" userId="9bcdf5fe847496e3" providerId="LiveId" clId="{574106AF-F29D-43FE-B208-2700DA635B5B}" dt="2025-07-10T13:57:45.669" v="241" actId="478"/>
          <ac:spMkLst>
            <pc:docMk/>
            <pc:sldMk cId="0" sldId="292"/>
            <ac:spMk id="3" creationId="{9197D02C-4691-4773-D291-93C605E63649}"/>
          </ac:spMkLst>
        </pc:spChg>
        <pc:spChg chg="add del mod">
          <ac:chgData name="Huy Trịnh Bảo" userId="9bcdf5fe847496e3" providerId="LiveId" clId="{574106AF-F29D-43FE-B208-2700DA635B5B}" dt="2025-07-10T13:57:50.915" v="245" actId="478"/>
          <ac:spMkLst>
            <pc:docMk/>
            <pc:sldMk cId="0" sldId="292"/>
            <ac:spMk id="5" creationId="{BD77288F-ABC1-6FB4-1F22-2F3089B3F91D}"/>
          </ac:spMkLst>
        </pc:spChg>
        <pc:spChg chg="add del mod">
          <ac:chgData name="Huy Trịnh Bảo" userId="9bcdf5fe847496e3" providerId="LiveId" clId="{574106AF-F29D-43FE-B208-2700DA635B5B}" dt="2025-07-10T13:57:48.482" v="244" actId="478"/>
          <ac:spMkLst>
            <pc:docMk/>
            <pc:sldMk cId="0" sldId="292"/>
            <ac:spMk id="7" creationId="{854A9AB6-1A3F-D532-EBD0-255352260553}"/>
          </ac:spMkLst>
        </pc:spChg>
        <pc:spChg chg="add del mod">
          <ac:chgData name="Huy Trịnh Bảo" userId="9bcdf5fe847496e3" providerId="LiveId" clId="{574106AF-F29D-43FE-B208-2700DA635B5B}" dt="2025-07-10T13:58:55.387" v="288" actId="478"/>
          <ac:spMkLst>
            <pc:docMk/>
            <pc:sldMk cId="0" sldId="292"/>
            <ac:spMk id="9" creationId="{FE3890E3-9E98-EEA9-CFC4-075484814453}"/>
          </ac:spMkLst>
        </pc:spChg>
        <pc:spChg chg="add del mod">
          <ac:chgData name="Huy Trịnh Bảo" userId="9bcdf5fe847496e3" providerId="LiveId" clId="{574106AF-F29D-43FE-B208-2700DA635B5B}" dt="2025-07-10T13:58:57.700" v="290" actId="478"/>
          <ac:spMkLst>
            <pc:docMk/>
            <pc:sldMk cId="0" sldId="292"/>
            <ac:spMk id="11" creationId="{97C47475-9772-9408-2C2D-47F47553AF2C}"/>
          </ac:spMkLst>
        </pc:spChg>
        <pc:spChg chg="mod">
          <ac:chgData name="Huy Trịnh Bảo" userId="9bcdf5fe847496e3" providerId="LiveId" clId="{574106AF-F29D-43FE-B208-2700DA635B5B}" dt="2025-07-10T13:57:30.817" v="234" actId="122"/>
          <ac:spMkLst>
            <pc:docMk/>
            <pc:sldMk cId="0" sldId="292"/>
            <ac:spMk id="4741" creationId="{00000000-0000-0000-0000-000000000000}"/>
          </ac:spMkLst>
        </pc:spChg>
        <pc:spChg chg="mod">
          <ac:chgData name="Huy Trịnh Bảo" userId="9bcdf5fe847496e3" providerId="LiveId" clId="{574106AF-F29D-43FE-B208-2700DA635B5B}" dt="2025-07-10T14:05:23.380" v="533" actId="1076"/>
          <ac:spMkLst>
            <pc:docMk/>
            <pc:sldMk cId="0" sldId="292"/>
            <ac:spMk id="4742" creationId="{00000000-0000-0000-0000-000000000000}"/>
          </ac:spMkLst>
        </pc:spChg>
        <pc:spChg chg="mod">
          <ac:chgData name="Huy Trịnh Bảo" userId="9bcdf5fe847496e3" providerId="LiveId" clId="{574106AF-F29D-43FE-B208-2700DA635B5B}" dt="2025-07-10T14:05:23.380" v="533" actId="1076"/>
          <ac:spMkLst>
            <pc:docMk/>
            <pc:sldMk cId="0" sldId="292"/>
            <ac:spMk id="4743" creationId="{00000000-0000-0000-0000-000000000000}"/>
          </ac:spMkLst>
        </pc:spChg>
        <pc:spChg chg="mod">
          <ac:chgData name="Huy Trịnh Bảo" userId="9bcdf5fe847496e3" providerId="LiveId" clId="{574106AF-F29D-43FE-B208-2700DA635B5B}" dt="2025-07-10T14:05:23.380" v="533" actId="1076"/>
          <ac:spMkLst>
            <pc:docMk/>
            <pc:sldMk cId="0" sldId="292"/>
            <ac:spMk id="4744" creationId="{00000000-0000-0000-0000-000000000000}"/>
          </ac:spMkLst>
        </pc:spChg>
        <pc:spChg chg="mod">
          <ac:chgData name="Huy Trịnh Bảo" userId="9bcdf5fe847496e3" providerId="LiveId" clId="{574106AF-F29D-43FE-B208-2700DA635B5B}" dt="2025-07-10T14:05:23.380" v="533" actId="1076"/>
          <ac:spMkLst>
            <pc:docMk/>
            <pc:sldMk cId="0" sldId="292"/>
            <ac:spMk id="4745" creationId="{00000000-0000-0000-0000-000000000000}"/>
          </ac:spMkLst>
        </pc:spChg>
        <pc:spChg chg="del">
          <ac:chgData name="Huy Trịnh Bảo" userId="9bcdf5fe847496e3" providerId="LiveId" clId="{574106AF-F29D-43FE-B208-2700DA635B5B}" dt="2025-07-10T13:57:46.684" v="243" actId="478"/>
          <ac:spMkLst>
            <pc:docMk/>
            <pc:sldMk cId="0" sldId="292"/>
            <ac:spMk id="4746" creationId="{00000000-0000-0000-0000-000000000000}"/>
          </ac:spMkLst>
        </pc:spChg>
        <pc:spChg chg="del">
          <ac:chgData name="Huy Trịnh Bảo" userId="9bcdf5fe847496e3" providerId="LiveId" clId="{574106AF-F29D-43FE-B208-2700DA635B5B}" dt="2025-07-10T13:57:45.147" v="240" actId="478"/>
          <ac:spMkLst>
            <pc:docMk/>
            <pc:sldMk cId="0" sldId="292"/>
            <ac:spMk id="4747" creationId="{00000000-0000-0000-0000-000000000000}"/>
          </ac:spMkLst>
        </pc:spChg>
        <pc:spChg chg="del mod">
          <ac:chgData name="Huy Trịnh Bảo" userId="9bcdf5fe847496e3" providerId="LiveId" clId="{574106AF-F29D-43FE-B208-2700DA635B5B}" dt="2025-07-10T14:05:15.771" v="532" actId="478"/>
          <ac:spMkLst>
            <pc:docMk/>
            <pc:sldMk cId="0" sldId="292"/>
            <ac:spMk id="4748" creationId="{00000000-0000-0000-0000-000000000000}"/>
          </ac:spMkLst>
        </pc:spChg>
        <pc:spChg chg="del mod">
          <ac:chgData name="Huy Trịnh Bảo" userId="9bcdf5fe847496e3" providerId="LiveId" clId="{574106AF-F29D-43FE-B208-2700DA635B5B}" dt="2025-07-10T14:05:15.771" v="532" actId="478"/>
          <ac:spMkLst>
            <pc:docMk/>
            <pc:sldMk cId="0" sldId="292"/>
            <ac:spMk id="4749" creationId="{00000000-0000-0000-0000-000000000000}"/>
          </ac:spMkLst>
        </pc:spChg>
        <pc:spChg chg="del mod">
          <ac:chgData name="Huy Trịnh Bảo" userId="9bcdf5fe847496e3" providerId="LiveId" clId="{574106AF-F29D-43FE-B208-2700DA635B5B}" dt="2025-07-10T14:05:15.771" v="532" actId="478"/>
          <ac:spMkLst>
            <pc:docMk/>
            <pc:sldMk cId="0" sldId="292"/>
            <ac:spMk id="4750" creationId="{00000000-0000-0000-0000-000000000000}"/>
          </ac:spMkLst>
        </pc:spChg>
        <pc:spChg chg="del mod">
          <ac:chgData name="Huy Trịnh Bảo" userId="9bcdf5fe847496e3" providerId="LiveId" clId="{574106AF-F29D-43FE-B208-2700DA635B5B}" dt="2025-07-10T14:05:15.771" v="532" actId="478"/>
          <ac:spMkLst>
            <pc:docMk/>
            <pc:sldMk cId="0" sldId="292"/>
            <ac:spMk id="4751" creationId="{00000000-0000-0000-0000-000000000000}"/>
          </ac:spMkLst>
        </pc:spChg>
        <pc:spChg chg="del">
          <ac:chgData name="Huy Trịnh Bảo" userId="9bcdf5fe847496e3" providerId="LiveId" clId="{574106AF-F29D-43FE-B208-2700DA635B5B}" dt="2025-07-10T13:57:44.128" v="239" actId="478"/>
          <ac:spMkLst>
            <pc:docMk/>
            <pc:sldMk cId="0" sldId="292"/>
            <ac:spMk id="4752" creationId="{00000000-0000-0000-0000-000000000000}"/>
          </ac:spMkLst>
        </pc:spChg>
        <pc:spChg chg="del">
          <ac:chgData name="Huy Trịnh Bảo" userId="9bcdf5fe847496e3" providerId="LiveId" clId="{574106AF-F29D-43FE-B208-2700DA635B5B}" dt="2025-07-10T13:57:43.477" v="238" actId="478"/>
          <ac:spMkLst>
            <pc:docMk/>
            <pc:sldMk cId="0" sldId="292"/>
            <ac:spMk id="4753" creationId="{00000000-0000-0000-0000-000000000000}"/>
          </ac:spMkLst>
        </pc:spChg>
        <pc:spChg chg="del mod">
          <ac:chgData name="Huy Trịnh Bảo" userId="9bcdf5fe847496e3" providerId="LiveId" clId="{574106AF-F29D-43FE-B208-2700DA635B5B}" dt="2025-07-10T13:58:54.002" v="287" actId="478"/>
          <ac:spMkLst>
            <pc:docMk/>
            <pc:sldMk cId="0" sldId="292"/>
            <ac:spMk id="4797" creationId="{00000000-0000-0000-0000-000000000000}"/>
          </ac:spMkLst>
        </pc:spChg>
        <pc:spChg chg="del mod">
          <ac:chgData name="Huy Trịnh Bảo" userId="9bcdf5fe847496e3" providerId="LiveId" clId="{574106AF-F29D-43FE-B208-2700DA635B5B}" dt="2025-07-10T13:58:56.342" v="289" actId="478"/>
          <ac:spMkLst>
            <pc:docMk/>
            <pc:sldMk cId="0" sldId="292"/>
            <ac:spMk id="4798" creationId="{00000000-0000-0000-0000-000000000000}"/>
          </ac:spMkLst>
        </pc:spChg>
        <pc:spChg chg="del">
          <ac:chgData name="Huy Trịnh Bảo" userId="9bcdf5fe847496e3" providerId="LiveId" clId="{574106AF-F29D-43FE-B208-2700DA635B5B}" dt="2025-07-10T13:57:46.148" v="242" actId="478"/>
          <ac:spMkLst>
            <pc:docMk/>
            <pc:sldMk cId="0" sldId="292"/>
            <ac:spMk id="4799" creationId="{00000000-0000-0000-0000-000000000000}"/>
          </ac:spMkLst>
        </pc:spChg>
        <pc:grpChg chg="add del">
          <ac:chgData name="Huy Trịnh Bảo" userId="9bcdf5fe847496e3" providerId="LiveId" clId="{574106AF-F29D-43FE-B208-2700DA635B5B}" dt="2025-07-10T13:57:42.190" v="237" actId="478"/>
          <ac:grpSpMkLst>
            <pc:docMk/>
            <pc:sldMk cId="0" sldId="292"/>
            <ac:grpSpMk id="4754" creationId="{00000000-0000-0000-0000-000000000000}"/>
          </ac:grpSpMkLst>
        </pc:grpChg>
        <pc:grpChg chg="mod">
          <ac:chgData name="Huy Trịnh Bảo" userId="9bcdf5fe847496e3" providerId="LiveId" clId="{574106AF-F29D-43FE-B208-2700DA635B5B}" dt="2025-07-10T14:05:23.380" v="533" actId="1076"/>
          <ac:grpSpMkLst>
            <pc:docMk/>
            <pc:sldMk cId="0" sldId="292"/>
            <ac:grpSpMk id="4765" creationId="{00000000-0000-0000-0000-000000000000}"/>
          </ac:grpSpMkLst>
        </pc:grpChg>
        <pc:grpChg chg="mod">
          <ac:chgData name="Huy Trịnh Bảo" userId="9bcdf5fe847496e3" providerId="LiveId" clId="{574106AF-F29D-43FE-B208-2700DA635B5B}" dt="2025-07-10T14:05:23.380" v="533" actId="1076"/>
          <ac:grpSpMkLst>
            <pc:docMk/>
            <pc:sldMk cId="0" sldId="292"/>
            <ac:grpSpMk id="4784" creationId="{00000000-0000-0000-0000-000000000000}"/>
          </ac:grpSpMkLst>
        </pc:grpChg>
      </pc:sldChg>
      <pc:sldChg chg="del">
        <pc:chgData name="Huy Trịnh Bảo" userId="9bcdf5fe847496e3" providerId="LiveId" clId="{574106AF-F29D-43FE-B208-2700DA635B5B}" dt="2025-07-10T14:05:27.453" v="534" actId="47"/>
        <pc:sldMkLst>
          <pc:docMk/>
          <pc:sldMk cId="0" sldId="293"/>
        </pc:sldMkLst>
      </pc:sldChg>
      <pc:sldChg chg="del">
        <pc:chgData name="Huy Trịnh Bảo" userId="9bcdf5fe847496e3" providerId="LiveId" clId="{574106AF-F29D-43FE-B208-2700DA635B5B}" dt="2025-07-10T14:05:28.927" v="535" actId="47"/>
        <pc:sldMkLst>
          <pc:docMk/>
          <pc:sldMk cId="0" sldId="294"/>
        </pc:sldMkLst>
      </pc:sldChg>
      <pc:sldChg chg="del">
        <pc:chgData name="Huy Trịnh Bảo" userId="9bcdf5fe847496e3" providerId="LiveId" clId="{574106AF-F29D-43FE-B208-2700DA635B5B}" dt="2025-07-10T14:05:29.297" v="536" actId="47"/>
        <pc:sldMkLst>
          <pc:docMk/>
          <pc:sldMk cId="0" sldId="295"/>
        </pc:sldMkLst>
      </pc:sldChg>
      <pc:sldChg chg="del">
        <pc:chgData name="Huy Trịnh Bảo" userId="9bcdf5fe847496e3" providerId="LiveId" clId="{574106AF-F29D-43FE-B208-2700DA635B5B}" dt="2025-07-10T14:05:29.870" v="537" actId="47"/>
        <pc:sldMkLst>
          <pc:docMk/>
          <pc:sldMk cId="0" sldId="296"/>
        </pc:sldMkLst>
      </pc:sldChg>
      <pc:sldChg chg="del">
        <pc:chgData name="Huy Trịnh Bảo" userId="9bcdf5fe847496e3" providerId="LiveId" clId="{574106AF-F29D-43FE-B208-2700DA635B5B}" dt="2025-07-10T14:05:30.568" v="538" actId="47"/>
        <pc:sldMkLst>
          <pc:docMk/>
          <pc:sldMk cId="0" sldId="297"/>
        </pc:sldMkLst>
      </pc:sldChg>
      <pc:sldChg chg="del">
        <pc:chgData name="Huy Trịnh Bảo" userId="9bcdf5fe847496e3" providerId="LiveId" clId="{574106AF-F29D-43FE-B208-2700DA635B5B}" dt="2025-07-10T14:05:31.077" v="539" actId="47"/>
        <pc:sldMkLst>
          <pc:docMk/>
          <pc:sldMk cId="0" sldId="298"/>
        </pc:sldMkLst>
      </pc:sldChg>
      <pc:sldChg chg="del">
        <pc:chgData name="Huy Trịnh Bảo" userId="9bcdf5fe847496e3" providerId="LiveId" clId="{574106AF-F29D-43FE-B208-2700DA635B5B}" dt="2025-07-10T14:05:31.554" v="540" actId="47"/>
        <pc:sldMkLst>
          <pc:docMk/>
          <pc:sldMk cId="0" sldId="299"/>
        </pc:sldMkLst>
      </pc:sldChg>
      <pc:sldChg chg="del">
        <pc:chgData name="Huy Trịnh Bảo" userId="9bcdf5fe847496e3" providerId="LiveId" clId="{574106AF-F29D-43FE-B208-2700DA635B5B}" dt="2025-07-10T14:05:32.320" v="541" actId="47"/>
        <pc:sldMkLst>
          <pc:docMk/>
          <pc:sldMk cId="0" sldId="300"/>
        </pc:sldMkLst>
      </pc:sldChg>
      <pc:sldChg chg="del">
        <pc:chgData name="Huy Trịnh Bảo" userId="9bcdf5fe847496e3" providerId="LiveId" clId="{574106AF-F29D-43FE-B208-2700DA635B5B}" dt="2025-07-10T14:05:32.834" v="542" actId="47"/>
        <pc:sldMkLst>
          <pc:docMk/>
          <pc:sldMk cId="0" sldId="301"/>
        </pc:sldMkLst>
      </pc:sldChg>
      <pc:sldChg chg="del">
        <pc:chgData name="Huy Trịnh Bảo" userId="9bcdf5fe847496e3" providerId="LiveId" clId="{574106AF-F29D-43FE-B208-2700DA635B5B}" dt="2025-07-10T14:05:33.639" v="543" actId="47"/>
        <pc:sldMkLst>
          <pc:docMk/>
          <pc:sldMk cId="0" sldId="302"/>
        </pc:sldMkLst>
      </pc:sldChg>
      <pc:sldChg chg="del">
        <pc:chgData name="Huy Trịnh Bảo" userId="9bcdf5fe847496e3" providerId="LiveId" clId="{574106AF-F29D-43FE-B208-2700DA635B5B}" dt="2025-07-10T14:05:34.325" v="544" actId="47"/>
        <pc:sldMkLst>
          <pc:docMk/>
          <pc:sldMk cId="0" sldId="303"/>
        </pc:sldMkLst>
      </pc:sldChg>
      <pc:sldChg chg="del">
        <pc:chgData name="Huy Trịnh Bảo" userId="9bcdf5fe847496e3" providerId="LiveId" clId="{574106AF-F29D-43FE-B208-2700DA635B5B}" dt="2025-07-10T14:05:34.969" v="545" actId="47"/>
        <pc:sldMkLst>
          <pc:docMk/>
          <pc:sldMk cId="0" sldId="304"/>
        </pc:sldMkLst>
      </pc:sldChg>
      <pc:sldChg chg="del">
        <pc:chgData name="Huy Trịnh Bảo" userId="9bcdf5fe847496e3" providerId="LiveId" clId="{574106AF-F29D-43FE-B208-2700DA635B5B}" dt="2025-07-10T14:05:35.646" v="546" actId="47"/>
        <pc:sldMkLst>
          <pc:docMk/>
          <pc:sldMk cId="0" sldId="305"/>
        </pc:sldMkLst>
      </pc:sldChg>
      <pc:sldChg chg="del">
        <pc:chgData name="Huy Trịnh Bảo" userId="9bcdf5fe847496e3" providerId="LiveId" clId="{574106AF-F29D-43FE-B208-2700DA635B5B}" dt="2025-07-10T14:05:36.289" v="547" actId="47"/>
        <pc:sldMkLst>
          <pc:docMk/>
          <pc:sldMk cId="0" sldId="306"/>
        </pc:sldMkLst>
      </pc:sldChg>
      <pc:sldChg chg="del">
        <pc:chgData name="Huy Trịnh Bảo" userId="9bcdf5fe847496e3" providerId="LiveId" clId="{574106AF-F29D-43FE-B208-2700DA635B5B}" dt="2025-07-10T14:05:36.915" v="548" actId="47"/>
        <pc:sldMkLst>
          <pc:docMk/>
          <pc:sldMk cId="0" sldId="307"/>
        </pc:sldMkLst>
      </pc:sldChg>
      <pc:sldChg chg="del">
        <pc:chgData name="Huy Trịnh Bảo" userId="9bcdf5fe847496e3" providerId="LiveId" clId="{574106AF-F29D-43FE-B208-2700DA635B5B}" dt="2025-07-10T14:05:37.472" v="549" actId="47"/>
        <pc:sldMkLst>
          <pc:docMk/>
          <pc:sldMk cId="0" sldId="308"/>
        </pc:sldMkLst>
      </pc:sldChg>
      <pc:sldChg chg="del">
        <pc:chgData name="Huy Trịnh Bảo" userId="9bcdf5fe847496e3" providerId="LiveId" clId="{574106AF-F29D-43FE-B208-2700DA635B5B}" dt="2025-07-10T14:05:37.935" v="550" actId="47"/>
        <pc:sldMkLst>
          <pc:docMk/>
          <pc:sldMk cId="0" sldId="309"/>
        </pc:sldMkLst>
      </pc:sldChg>
      <pc:sldChg chg="del">
        <pc:chgData name="Huy Trịnh Bảo" userId="9bcdf5fe847496e3" providerId="LiveId" clId="{574106AF-F29D-43FE-B208-2700DA635B5B}" dt="2025-07-10T14:05:39.112" v="551" actId="47"/>
        <pc:sldMkLst>
          <pc:docMk/>
          <pc:sldMk cId="0" sldId="310"/>
        </pc:sldMkLst>
      </pc:sldChg>
      <pc:sldChg chg="del">
        <pc:chgData name="Huy Trịnh Bảo" userId="9bcdf5fe847496e3" providerId="LiveId" clId="{574106AF-F29D-43FE-B208-2700DA635B5B}" dt="2025-07-10T14:05:39.693" v="552" actId="47"/>
        <pc:sldMkLst>
          <pc:docMk/>
          <pc:sldMk cId="0" sldId="311"/>
        </pc:sldMkLst>
      </pc:sldChg>
      <pc:sldChg chg="del">
        <pc:chgData name="Huy Trịnh Bảo" userId="9bcdf5fe847496e3" providerId="LiveId" clId="{574106AF-F29D-43FE-B208-2700DA635B5B}" dt="2025-07-10T14:05:40.150" v="553" actId="47"/>
        <pc:sldMkLst>
          <pc:docMk/>
          <pc:sldMk cId="0" sldId="312"/>
        </pc:sldMkLst>
      </pc:sldChg>
      <pc:sldChg chg="del">
        <pc:chgData name="Huy Trịnh Bảo" userId="9bcdf5fe847496e3" providerId="LiveId" clId="{574106AF-F29D-43FE-B208-2700DA635B5B}" dt="2025-07-10T14:05:40.611" v="554" actId="47"/>
        <pc:sldMkLst>
          <pc:docMk/>
          <pc:sldMk cId="0" sldId="313"/>
        </pc:sldMkLst>
      </pc:sldChg>
      <pc:sldChg chg="del">
        <pc:chgData name="Huy Trịnh Bảo" userId="9bcdf5fe847496e3" providerId="LiveId" clId="{574106AF-F29D-43FE-B208-2700DA635B5B}" dt="2025-07-10T14:05:41.965" v="555" actId="47"/>
        <pc:sldMkLst>
          <pc:docMk/>
          <pc:sldMk cId="0" sldId="314"/>
        </pc:sldMkLst>
      </pc:sldChg>
      <pc:sldChg chg="addSp delSp modSp mod modTransition">
        <pc:chgData name="Huy Trịnh Bảo" userId="9bcdf5fe847496e3" providerId="LiveId" clId="{574106AF-F29D-43FE-B208-2700DA635B5B}" dt="2025-07-10T14:26:41.425" v="1211" actId="1076"/>
        <pc:sldMkLst>
          <pc:docMk/>
          <pc:sldMk cId="0" sldId="315"/>
        </pc:sldMkLst>
        <pc:spChg chg="add del mod">
          <ac:chgData name="Huy Trịnh Bảo" userId="9bcdf5fe847496e3" providerId="LiveId" clId="{574106AF-F29D-43FE-B208-2700DA635B5B}" dt="2025-07-10T14:25:24.342" v="1158" actId="478"/>
          <ac:spMkLst>
            <pc:docMk/>
            <pc:sldMk cId="0" sldId="315"/>
            <ac:spMk id="3" creationId="{EE6FC8DA-4C35-7C70-1B25-EAEB66495294}"/>
          </ac:spMkLst>
        </pc:spChg>
        <pc:spChg chg="add del mod">
          <ac:chgData name="Huy Trịnh Bảo" userId="9bcdf5fe847496e3" providerId="LiveId" clId="{574106AF-F29D-43FE-B208-2700DA635B5B}" dt="2025-07-10T14:25:20.631" v="1157" actId="478"/>
          <ac:spMkLst>
            <pc:docMk/>
            <pc:sldMk cId="0" sldId="315"/>
            <ac:spMk id="5" creationId="{B5DC7DDC-E648-F8D4-CDB3-660D6FD6E8A8}"/>
          </ac:spMkLst>
        </pc:spChg>
        <pc:spChg chg="add mod">
          <ac:chgData name="Huy Trịnh Bảo" userId="9bcdf5fe847496e3" providerId="LiveId" clId="{574106AF-F29D-43FE-B208-2700DA635B5B}" dt="2025-07-10T14:26:41.425" v="1211" actId="1076"/>
          <ac:spMkLst>
            <pc:docMk/>
            <pc:sldMk cId="0" sldId="315"/>
            <ac:spMk id="6" creationId="{D457A8AB-1CBF-1601-2DED-F980268F32D2}"/>
          </ac:spMkLst>
        </pc:spChg>
        <pc:spChg chg="add del">
          <ac:chgData name="Huy Trịnh Bảo" userId="9bcdf5fe847496e3" providerId="LiveId" clId="{574106AF-F29D-43FE-B208-2700DA635B5B}" dt="2025-07-10T14:25:20.631" v="1157" actId="478"/>
          <ac:spMkLst>
            <pc:docMk/>
            <pc:sldMk cId="0" sldId="315"/>
            <ac:spMk id="6655" creationId="{00000000-0000-0000-0000-000000000000}"/>
          </ac:spMkLst>
        </pc:spChg>
        <pc:spChg chg="del">
          <ac:chgData name="Huy Trịnh Bảo" userId="9bcdf5fe847496e3" providerId="LiveId" clId="{574106AF-F29D-43FE-B208-2700DA635B5B}" dt="2025-07-10T14:25:17.981" v="1155" actId="478"/>
          <ac:spMkLst>
            <pc:docMk/>
            <pc:sldMk cId="0" sldId="315"/>
            <ac:spMk id="6656" creationId="{00000000-0000-0000-0000-000000000000}"/>
          </ac:spMkLst>
        </pc:spChg>
        <pc:spChg chg="del">
          <ac:chgData name="Huy Trịnh Bảo" userId="9bcdf5fe847496e3" providerId="LiveId" clId="{574106AF-F29D-43FE-B208-2700DA635B5B}" dt="2025-07-10T14:25:16.562" v="1154" actId="478"/>
          <ac:spMkLst>
            <pc:docMk/>
            <pc:sldMk cId="0" sldId="315"/>
            <ac:spMk id="6684" creationId="{00000000-0000-0000-0000-000000000000}"/>
          </ac:spMkLst>
        </pc:spChg>
        <pc:grpChg chg="del">
          <ac:chgData name="Huy Trịnh Bảo" userId="9bcdf5fe847496e3" providerId="LiveId" clId="{574106AF-F29D-43FE-B208-2700DA635B5B}" dt="2025-07-10T14:25:13.936" v="1153" actId="478"/>
          <ac:grpSpMkLst>
            <pc:docMk/>
            <pc:sldMk cId="0" sldId="315"/>
            <ac:grpSpMk id="6657" creationId="{00000000-0000-0000-0000-000000000000}"/>
          </ac:grpSpMkLst>
        </pc:grpChg>
      </pc:sldChg>
      <pc:sldChg chg="del modTransition">
        <pc:chgData name="Huy Trịnh Bảo" userId="9bcdf5fe847496e3" providerId="LiveId" clId="{574106AF-F29D-43FE-B208-2700DA635B5B}" dt="2025-07-10T14:25:03.733" v="1147" actId="47"/>
        <pc:sldMkLst>
          <pc:docMk/>
          <pc:sldMk cId="0" sldId="316"/>
        </pc:sldMkLst>
      </pc:sldChg>
      <pc:sldChg chg="del modTransition">
        <pc:chgData name="Huy Trịnh Bảo" userId="9bcdf5fe847496e3" providerId="LiveId" clId="{574106AF-F29D-43FE-B208-2700DA635B5B}" dt="2025-07-10T14:25:04.615" v="1148" actId="47"/>
        <pc:sldMkLst>
          <pc:docMk/>
          <pc:sldMk cId="0" sldId="317"/>
        </pc:sldMkLst>
      </pc:sldChg>
      <pc:sldChg chg="del modTransition">
        <pc:chgData name="Huy Trịnh Bảo" userId="9bcdf5fe847496e3" providerId="LiveId" clId="{574106AF-F29D-43FE-B208-2700DA635B5B}" dt="2025-07-10T14:25:06.244" v="1149" actId="47"/>
        <pc:sldMkLst>
          <pc:docMk/>
          <pc:sldMk cId="0" sldId="318"/>
        </pc:sldMkLst>
      </pc:sldChg>
      <pc:sldChg chg="del modTransition">
        <pc:chgData name="Huy Trịnh Bảo" userId="9bcdf5fe847496e3" providerId="LiveId" clId="{574106AF-F29D-43FE-B208-2700DA635B5B}" dt="2025-07-10T14:25:06.774" v="1150" actId="47"/>
        <pc:sldMkLst>
          <pc:docMk/>
          <pc:sldMk cId="0" sldId="319"/>
        </pc:sldMkLst>
      </pc:sldChg>
      <pc:sldChg chg="del modTransition">
        <pc:chgData name="Huy Trịnh Bảo" userId="9bcdf5fe847496e3" providerId="LiveId" clId="{574106AF-F29D-43FE-B208-2700DA635B5B}" dt="2025-07-10T14:25:08.925" v="1152" actId="47"/>
        <pc:sldMkLst>
          <pc:docMk/>
          <pc:sldMk cId="0" sldId="320"/>
        </pc:sldMkLst>
      </pc:sldChg>
      <pc:sldChg chg="del modTransition">
        <pc:chgData name="Huy Trịnh Bảo" userId="9bcdf5fe847496e3" providerId="LiveId" clId="{574106AF-F29D-43FE-B208-2700DA635B5B}" dt="2025-07-10T14:25:08.437" v="1151" actId="47"/>
        <pc:sldMkLst>
          <pc:docMk/>
          <pc:sldMk cId="0" sldId="321"/>
        </pc:sldMkLst>
      </pc:sldChg>
      <pc:sldChg chg="modSp add mod ord modTransition">
        <pc:chgData name="Huy Trịnh Bảo" userId="9bcdf5fe847496e3" providerId="LiveId" clId="{574106AF-F29D-43FE-B208-2700DA635B5B}" dt="2025-07-10T14:21:50.176" v="1064"/>
        <pc:sldMkLst>
          <pc:docMk/>
          <pc:sldMk cId="1030806408" sldId="322"/>
        </pc:sldMkLst>
        <pc:spChg chg="mod">
          <ac:chgData name="Huy Trịnh Bảo" userId="9bcdf5fe847496e3" providerId="LiveId" clId="{574106AF-F29D-43FE-B208-2700DA635B5B}" dt="2025-07-10T14:06:15.134" v="567" actId="14100"/>
          <ac:spMkLst>
            <pc:docMk/>
            <pc:sldMk cId="1030806408" sldId="322"/>
            <ac:spMk id="2559" creationId="{06BD82F4-069A-BCE7-0B56-E2A0A8DB490A}"/>
          </ac:spMkLst>
        </pc:spChg>
        <pc:spChg chg="mod">
          <ac:chgData name="Huy Trịnh Bảo" userId="9bcdf5fe847496e3" providerId="LiveId" clId="{574106AF-F29D-43FE-B208-2700DA635B5B}" dt="2025-07-10T14:11:03.476" v="897" actId="122"/>
          <ac:spMkLst>
            <pc:docMk/>
            <pc:sldMk cId="1030806408" sldId="322"/>
            <ac:spMk id="2560" creationId="{38C985D0-9C7B-13A2-540D-7478E9C2E947}"/>
          </ac:spMkLst>
        </pc:spChg>
      </pc:sldChg>
      <pc:sldChg chg="addSp delSp modSp add mod ord modTransition">
        <pc:chgData name="Huy Trịnh Bảo" userId="9bcdf5fe847496e3" providerId="LiveId" clId="{574106AF-F29D-43FE-B208-2700DA635B5B}" dt="2025-07-10T14:21:50.176" v="1064"/>
        <pc:sldMkLst>
          <pc:docMk/>
          <pc:sldMk cId="3948051352" sldId="323"/>
        </pc:sldMkLst>
        <pc:spChg chg="add del mod">
          <ac:chgData name="Huy Trịnh Bảo" userId="9bcdf5fe847496e3" providerId="LiveId" clId="{574106AF-F29D-43FE-B208-2700DA635B5B}" dt="2025-07-10T14:07:00.112" v="584" actId="478"/>
          <ac:spMkLst>
            <pc:docMk/>
            <pc:sldMk cId="3948051352" sldId="323"/>
            <ac:spMk id="3" creationId="{4B1CE175-C36F-5CAD-F32A-1C3F3032B875}"/>
          </ac:spMkLst>
        </pc:spChg>
        <pc:spChg chg="del">
          <ac:chgData name="Huy Trịnh Bảo" userId="9bcdf5fe847496e3" providerId="LiveId" clId="{574106AF-F29D-43FE-B208-2700DA635B5B}" dt="2025-07-10T14:06:57.605" v="583" actId="478"/>
          <ac:spMkLst>
            <pc:docMk/>
            <pc:sldMk cId="3948051352" sldId="323"/>
            <ac:spMk id="3764" creationId="{F87CEFFE-89CD-6CBF-26DA-9BABB4678EF5}"/>
          </ac:spMkLst>
        </pc:spChg>
        <pc:spChg chg="mod">
          <ac:chgData name="Huy Trịnh Bảo" userId="9bcdf5fe847496e3" providerId="LiveId" clId="{574106AF-F29D-43FE-B208-2700DA635B5B}" dt="2025-07-10T14:10:17.133" v="882" actId="20577"/>
          <ac:spMkLst>
            <pc:docMk/>
            <pc:sldMk cId="3948051352" sldId="323"/>
            <ac:spMk id="3765" creationId="{2B6608A1-2EA1-316E-4A33-97400CBA239D}"/>
          </ac:spMkLst>
        </pc:spChg>
        <pc:spChg chg="mod">
          <ac:chgData name="Huy Trịnh Bảo" userId="9bcdf5fe847496e3" providerId="LiveId" clId="{574106AF-F29D-43FE-B208-2700DA635B5B}" dt="2025-07-10T14:06:54.490" v="582" actId="122"/>
          <ac:spMkLst>
            <pc:docMk/>
            <pc:sldMk cId="3948051352" sldId="323"/>
            <ac:spMk id="3766" creationId="{731A3417-2D12-666C-8C1D-D9CCC32A97E8}"/>
          </ac:spMkLst>
        </pc:spChg>
        <pc:grpChg chg="mod">
          <ac:chgData name="Huy Trịnh Bảo" userId="9bcdf5fe847496e3" providerId="LiveId" clId="{574106AF-F29D-43FE-B208-2700DA635B5B}" dt="2025-07-10T14:06:29.980" v="574" actId="688"/>
          <ac:grpSpMkLst>
            <pc:docMk/>
            <pc:sldMk cId="3948051352" sldId="323"/>
            <ac:grpSpMk id="10" creationId="{28D882FB-962A-A2D8-32A2-EBB5AE4FA339}"/>
          </ac:grpSpMkLst>
        </pc:grpChg>
        <pc:grpChg chg="del mod">
          <ac:chgData name="Huy Trịnh Bảo" userId="9bcdf5fe847496e3" providerId="LiveId" clId="{574106AF-F29D-43FE-B208-2700DA635B5B}" dt="2025-07-10T14:06:40.116" v="580" actId="478"/>
          <ac:grpSpMkLst>
            <pc:docMk/>
            <pc:sldMk cId="3948051352" sldId="323"/>
            <ac:grpSpMk id="20" creationId="{87E3100D-3488-A35E-FA46-E74CAAD45986}"/>
          </ac:grpSpMkLst>
        </pc:grpChg>
        <pc:grpChg chg="del">
          <ac:chgData name="Huy Trịnh Bảo" userId="9bcdf5fe847496e3" providerId="LiveId" clId="{574106AF-F29D-43FE-B208-2700DA635B5B}" dt="2025-07-10T14:06:36.885" v="577" actId="478"/>
          <ac:grpSpMkLst>
            <pc:docMk/>
            <pc:sldMk cId="3948051352" sldId="323"/>
            <ac:grpSpMk id="32" creationId="{0172CF8A-AE6A-1176-3919-79CD841A1800}"/>
          </ac:grpSpMkLst>
        </pc:grpChg>
        <pc:grpChg chg="del">
          <ac:chgData name="Huy Trịnh Bảo" userId="9bcdf5fe847496e3" providerId="LiveId" clId="{574106AF-F29D-43FE-B208-2700DA635B5B}" dt="2025-07-10T14:06:36.278" v="576" actId="478"/>
          <ac:grpSpMkLst>
            <pc:docMk/>
            <pc:sldMk cId="3948051352" sldId="323"/>
            <ac:grpSpMk id="43" creationId="{42A59B95-17C9-2EBD-D269-A82B90C5116B}"/>
          </ac:grpSpMkLst>
        </pc:grpChg>
        <pc:grpChg chg="mod">
          <ac:chgData name="Huy Trịnh Bảo" userId="9bcdf5fe847496e3" providerId="LiveId" clId="{574106AF-F29D-43FE-B208-2700DA635B5B}" dt="2025-07-10T14:06:34.916" v="575" actId="1076"/>
          <ac:grpSpMkLst>
            <pc:docMk/>
            <pc:sldMk cId="3948051352" sldId="323"/>
            <ac:grpSpMk id="47" creationId="{BED41550-6129-333A-D3A2-2487FD0985EE}"/>
          </ac:grpSpMkLst>
        </pc:grpChg>
        <pc:grpChg chg="mod">
          <ac:chgData name="Huy Trịnh Bảo" userId="9bcdf5fe847496e3" providerId="LiveId" clId="{574106AF-F29D-43FE-B208-2700DA635B5B}" dt="2025-07-10T14:06:38.805" v="578" actId="1076"/>
          <ac:grpSpMkLst>
            <pc:docMk/>
            <pc:sldMk cId="3948051352" sldId="323"/>
            <ac:grpSpMk id="3743" creationId="{45D41D2F-FFA2-D7C5-EC48-3FFCD8EBE9D2}"/>
          </ac:grpSpMkLst>
        </pc:grpChg>
        <pc:grpChg chg="mod">
          <ac:chgData name="Huy Trịnh Bảo" userId="9bcdf5fe847496e3" providerId="LiveId" clId="{574106AF-F29D-43FE-B208-2700DA635B5B}" dt="2025-07-10T14:07:15.243" v="589" actId="1076"/>
          <ac:grpSpMkLst>
            <pc:docMk/>
            <pc:sldMk cId="3948051352" sldId="323"/>
            <ac:grpSpMk id="3826" creationId="{3DB1654A-9335-9248-3679-1947B28FD09D}"/>
          </ac:grpSpMkLst>
        </pc:grpChg>
      </pc:sldChg>
      <pc:sldChg chg="addSp delSp modSp add mod ord modTransition">
        <pc:chgData name="Huy Trịnh Bảo" userId="9bcdf5fe847496e3" providerId="LiveId" clId="{574106AF-F29D-43FE-B208-2700DA635B5B}" dt="2025-07-10T14:22:35.322" v="1072" actId="1076"/>
        <pc:sldMkLst>
          <pc:docMk/>
          <pc:sldMk cId="231560727" sldId="324"/>
        </pc:sldMkLst>
        <pc:spChg chg="add mod">
          <ac:chgData name="Huy Trịnh Bảo" userId="9bcdf5fe847496e3" providerId="LiveId" clId="{574106AF-F29D-43FE-B208-2700DA635B5B}" dt="2025-07-10T14:20:25.722" v="1046" actId="1076"/>
          <ac:spMkLst>
            <pc:docMk/>
            <pc:sldMk cId="231560727" sldId="324"/>
            <ac:spMk id="6" creationId="{0074344C-7D6A-1116-7048-2CACE8D8FB04}"/>
          </ac:spMkLst>
        </pc:spChg>
        <pc:spChg chg="mod">
          <ac:chgData name="Huy Trịnh Bảo" userId="9bcdf5fe847496e3" providerId="LiveId" clId="{574106AF-F29D-43FE-B208-2700DA635B5B}" dt="2025-07-10T14:18:21.134" v="972" actId="2711"/>
          <ac:spMkLst>
            <pc:docMk/>
            <pc:sldMk cId="231560727" sldId="324"/>
            <ac:spMk id="3073" creationId="{40DE6C30-DD31-7E80-1E29-36F20E51D410}"/>
          </ac:spMkLst>
        </pc:spChg>
        <pc:spChg chg="mod">
          <ac:chgData name="Huy Trịnh Bảo" userId="9bcdf5fe847496e3" providerId="LiveId" clId="{574106AF-F29D-43FE-B208-2700DA635B5B}" dt="2025-07-10T14:11:21.413" v="901" actId="122"/>
          <ac:spMkLst>
            <pc:docMk/>
            <pc:sldMk cId="231560727" sldId="324"/>
            <ac:spMk id="3074" creationId="{7FAEF491-3480-F74A-F6CD-705884EB4B07}"/>
          </ac:spMkLst>
        </pc:spChg>
        <pc:grpChg chg="add del mod">
          <ac:chgData name="Huy Trịnh Bảo" userId="9bcdf5fe847496e3" providerId="LiveId" clId="{574106AF-F29D-43FE-B208-2700DA635B5B}" dt="2025-07-10T14:22:30.614" v="1069" actId="478"/>
          <ac:grpSpMkLst>
            <pc:docMk/>
            <pc:sldMk cId="231560727" sldId="324"/>
            <ac:grpSpMk id="10" creationId="{EC0F5154-AEEC-6FE4-657D-077053F80C2E}"/>
          </ac:grpSpMkLst>
        </pc:grpChg>
        <pc:grpChg chg="add mod">
          <ac:chgData name="Huy Trịnh Bảo" userId="9bcdf5fe847496e3" providerId="LiveId" clId="{574106AF-F29D-43FE-B208-2700DA635B5B}" dt="2025-07-10T14:22:35.322" v="1072" actId="1076"/>
          <ac:grpSpMkLst>
            <pc:docMk/>
            <pc:sldMk cId="231560727" sldId="324"/>
            <ac:grpSpMk id="11" creationId="{2FE15F86-C14E-35E4-5BAC-799BD63533D9}"/>
          </ac:grpSpMkLst>
        </pc:grpChg>
        <pc:picChg chg="add mod">
          <ac:chgData name="Huy Trịnh Bảo" userId="9bcdf5fe847496e3" providerId="LiveId" clId="{574106AF-F29D-43FE-B208-2700DA635B5B}" dt="2025-07-10T14:20:20.746" v="1044" actId="1076"/>
          <ac:picMkLst>
            <pc:docMk/>
            <pc:sldMk cId="231560727" sldId="324"/>
            <ac:picMk id="5" creationId="{D09E255B-F0C9-367E-AF01-0214477129E0}"/>
          </ac:picMkLst>
        </pc:picChg>
        <pc:cxnChg chg="add mod">
          <ac:chgData name="Huy Trịnh Bảo" userId="9bcdf5fe847496e3" providerId="LiveId" clId="{574106AF-F29D-43FE-B208-2700DA635B5B}" dt="2025-07-10T14:20:39.938" v="1048" actId="164"/>
          <ac:cxnSpMkLst>
            <pc:docMk/>
            <pc:sldMk cId="231560727" sldId="324"/>
            <ac:cxnSpMk id="2" creationId="{555962B6-E4B3-0034-86C2-036AC2A4CB0F}"/>
          </ac:cxnSpMkLst>
        </pc:cxnChg>
        <pc:cxnChg chg="add mod">
          <ac:chgData name="Huy Trịnh Bảo" userId="9bcdf5fe847496e3" providerId="LiveId" clId="{574106AF-F29D-43FE-B208-2700DA635B5B}" dt="2025-07-10T14:20:39.938" v="1048" actId="164"/>
          <ac:cxnSpMkLst>
            <pc:docMk/>
            <pc:sldMk cId="231560727" sldId="324"/>
            <ac:cxnSpMk id="3" creationId="{56B0C61A-5C9F-55C4-C710-D16F1219031B}"/>
          </ac:cxnSpMkLst>
        </pc:cxnChg>
        <pc:cxnChg chg="add mod">
          <ac:chgData name="Huy Trịnh Bảo" userId="9bcdf5fe847496e3" providerId="LiveId" clId="{574106AF-F29D-43FE-B208-2700DA635B5B}" dt="2025-07-10T14:20:39.938" v="1048" actId="164"/>
          <ac:cxnSpMkLst>
            <pc:docMk/>
            <pc:sldMk cId="231560727" sldId="324"/>
            <ac:cxnSpMk id="4" creationId="{7FFD21B8-140F-A4D4-E329-D3E2EF464F09}"/>
          </ac:cxnSpMkLst>
        </pc:cxnChg>
        <pc:cxnChg chg="mod">
          <ac:chgData name="Huy Trịnh Bảo" userId="9bcdf5fe847496e3" providerId="LiveId" clId="{574106AF-F29D-43FE-B208-2700DA635B5B}" dt="2025-07-10T14:22:30.998" v="1070"/>
          <ac:cxnSpMkLst>
            <pc:docMk/>
            <pc:sldMk cId="231560727" sldId="324"/>
            <ac:cxnSpMk id="12" creationId="{0B242AE2-DBD2-7EC2-7F9F-EC949D82537C}"/>
          </ac:cxnSpMkLst>
        </pc:cxnChg>
        <pc:cxnChg chg="mod">
          <ac:chgData name="Huy Trịnh Bảo" userId="9bcdf5fe847496e3" providerId="LiveId" clId="{574106AF-F29D-43FE-B208-2700DA635B5B}" dt="2025-07-10T14:22:30.998" v="1070"/>
          <ac:cxnSpMkLst>
            <pc:docMk/>
            <pc:sldMk cId="231560727" sldId="324"/>
            <ac:cxnSpMk id="13" creationId="{DE4E7065-D4B5-0411-521E-D98F46B54D70}"/>
          </ac:cxnSpMkLst>
        </pc:cxnChg>
        <pc:cxnChg chg="mod">
          <ac:chgData name="Huy Trịnh Bảo" userId="9bcdf5fe847496e3" providerId="LiveId" clId="{574106AF-F29D-43FE-B208-2700DA635B5B}" dt="2025-07-10T14:22:30.998" v="1070"/>
          <ac:cxnSpMkLst>
            <pc:docMk/>
            <pc:sldMk cId="231560727" sldId="324"/>
            <ac:cxnSpMk id="14" creationId="{7D96CC4C-DFAD-A96B-822A-9CB6203B21EC}"/>
          </ac:cxnSpMkLst>
        </pc:cxnChg>
      </pc:sldChg>
      <pc:sldChg chg="addSp delSp modSp add mod modTransition">
        <pc:chgData name="Huy Trịnh Bảo" userId="9bcdf5fe847496e3" providerId="LiveId" clId="{574106AF-F29D-43FE-B208-2700DA635B5B}" dt="2025-07-10T14:29:58.774" v="1223"/>
        <pc:sldMkLst>
          <pc:docMk/>
          <pc:sldMk cId="549020470" sldId="325"/>
        </pc:sldMkLst>
        <pc:spChg chg="add mod">
          <ac:chgData name="Huy Trịnh Bảo" userId="9bcdf5fe847496e3" providerId="LiveId" clId="{574106AF-F29D-43FE-B208-2700DA635B5B}" dt="2025-07-10T14:29:58.774" v="1223"/>
          <ac:spMkLst>
            <pc:docMk/>
            <pc:sldMk cId="549020470" sldId="325"/>
            <ac:spMk id="4" creationId="{AAD59591-0D19-D96F-6210-3EC67D167AA2}"/>
          </ac:spMkLst>
        </pc:spChg>
        <pc:spChg chg="mod">
          <ac:chgData name="Huy Trịnh Bảo" userId="9bcdf5fe847496e3" providerId="LiveId" clId="{574106AF-F29D-43FE-B208-2700DA635B5B}" dt="2025-07-10T14:12:47.683" v="918" actId="688"/>
          <ac:spMkLst>
            <pc:docMk/>
            <pc:sldMk cId="549020470" sldId="325"/>
            <ac:spMk id="3073" creationId="{64855F87-027B-3DC3-4FD9-FE71587C5DF2}"/>
          </ac:spMkLst>
        </pc:spChg>
        <pc:spChg chg="mod">
          <ac:chgData name="Huy Trịnh Bảo" userId="9bcdf5fe847496e3" providerId="LiveId" clId="{574106AF-F29D-43FE-B208-2700DA635B5B}" dt="2025-07-10T14:12:44.226" v="916" actId="1076"/>
          <ac:spMkLst>
            <pc:docMk/>
            <pc:sldMk cId="549020470" sldId="325"/>
            <ac:spMk id="3074" creationId="{4D3E4ED0-220F-8972-E516-BBA9CCE6824B}"/>
          </ac:spMkLst>
        </pc:spChg>
        <pc:grpChg chg="add mod">
          <ac:chgData name="Huy Trịnh Bảo" userId="9bcdf5fe847496e3" providerId="LiveId" clId="{574106AF-F29D-43FE-B208-2700DA635B5B}" dt="2025-07-10T14:22:19.824" v="1068" actId="164"/>
          <ac:grpSpMkLst>
            <pc:docMk/>
            <pc:sldMk cId="549020470" sldId="325"/>
            <ac:grpSpMk id="9" creationId="{F9B9A2AE-4713-19B0-DB95-933D994058D7}"/>
          </ac:grpSpMkLst>
        </pc:grpChg>
        <pc:grpChg chg="mod">
          <ac:chgData name="Huy Trịnh Bảo" userId="9bcdf5fe847496e3" providerId="LiveId" clId="{574106AF-F29D-43FE-B208-2700DA635B5B}" dt="2025-07-10T14:12:51.939" v="920" actId="1076"/>
          <ac:grpSpMkLst>
            <pc:docMk/>
            <pc:sldMk cId="549020470" sldId="325"/>
            <ac:grpSpMk id="3076" creationId="{8E989784-851A-A8FB-B596-DDD8D7DF5D97}"/>
          </ac:grpSpMkLst>
        </pc:grpChg>
        <pc:picChg chg="add mod">
          <ac:chgData name="Huy Trịnh Bảo" userId="9bcdf5fe847496e3" providerId="LiveId" clId="{574106AF-F29D-43FE-B208-2700DA635B5B}" dt="2025-07-10T14:18:03.338" v="960" actId="1076"/>
          <ac:picMkLst>
            <pc:docMk/>
            <pc:sldMk cId="549020470" sldId="325"/>
            <ac:picMk id="3" creationId="{FBD7AAD2-AFAE-E70A-EAF1-172548708FC9}"/>
          </ac:picMkLst>
        </pc:picChg>
        <pc:picChg chg="add del mod">
          <ac:chgData name="Huy Trịnh Bảo" userId="9bcdf5fe847496e3" providerId="LiveId" clId="{574106AF-F29D-43FE-B208-2700DA635B5B}" dt="2025-07-10T14:16:39.063" v="951" actId="478"/>
          <ac:picMkLst>
            <pc:docMk/>
            <pc:sldMk cId="549020470" sldId="325"/>
            <ac:picMk id="1026" creationId="{328D234D-B3F4-21C3-945F-0EB1EE63D0A7}"/>
          </ac:picMkLst>
        </pc:picChg>
        <pc:cxnChg chg="add mod ord">
          <ac:chgData name="Huy Trịnh Bảo" userId="9bcdf5fe847496e3" providerId="LiveId" clId="{574106AF-F29D-43FE-B208-2700DA635B5B}" dt="2025-07-10T14:22:19.824" v="1068" actId="164"/>
          <ac:cxnSpMkLst>
            <pc:docMk/>
            <pc:sldMk cId="549020470" sldId="325"/>
            <ac:cxnSpMk id="6" creationId="{7F6B69FE-D66B-2DBC-A1BA-F0DE2A72816B}"/>
          </ac:cxnSpMkLst>
        </pc:cxnChg>
        <pc:cxnChg chg="add mod ord">
          <ac:chgData name="Huy Trịnh Bảo" userId="9bcdf5fe847496e3" providerId="LiveId" clId="{574106AF-F29D-43FE-B208-2700DA635B5B}" dt="2025-07-10T14:22:19.824" v="1068" actId="164"/>
          <ac:cxnSpMkLst>
            <pc:docMk/>
            <pc:sldMk cId="549020470" sldId="325"/>
            <ac:cxnSpMk id="7" creationId="{1EA6AD17-749C-DE5C-6A09-A518A0A5B0C9}"/>
          </ac:cxnSpMkLst>
        </pc:cxnChg>
        <pc:cxnChg chg="add mod ord">
          <ac:chgData name="Huy Trịnh Bảo" userId="9bcdf5fe847496e3" providerId="LiveId" clId="{574106AF-F29D-43FE-B208-2700DA635B5B}" dt="2025-07-10T14:22:19.824" v="1068" actId="164"/>
          <ac:cxnSpMkLst>
            <pc:docMk/>
            <pc:sldMk cId="549020470" sldId="325"/>
            <ac:cxnSpMk id="8" creationId="{D1E3DD9B-7E21-38CB-1645-C70CFE88ACDF}"/>
          </ac:cxnSpMkLst>
        </pc:cxnChg>
      </pc:sldChg>
      <pc:sldChg chg="addSp modSp add mod ord modTransition">
        <pc:chgData name="Huy Trịnh Bảo" userId="9bcdf5fe847496e3" providerId="LiveId" clId="{574106AF-F29D-43FE-B208-2700DA635B5B}" dt="2025-07-10T14:24:52.746" v="1146" actId="1076"/>
        <pc:sldMkLst>
          <pc:docMk/>
          <pc:sldMk cId="2593662144" sldId="326"/>
        </pc:sldMkLst>
        <pc:spChg chg="add mod">
          <ac:chgData name="Huy Trịnh Bảo" userId="9bcdf5fe847496e3" providerId="LiveId" clId="{574106AF-F29D-43FE-B208-2700DA635B5B}" dt="2025-07-10T14:24:52.746" v="1146" actId="1076"/>
          <ac:spMkLst>
            <pc:docMk/>
            <pc:sldMk cId="2593662144" sldId="326"/>
            <ac:spMk id="2" creationId="{2CAC492C-30BB-8B3D-322A-11A04B2D1DD8}"/>
          </ac:spMkLst>
        </pc:spChg>
        <pc:spChg chg="mod">
          <ac:chgData name="Huy Trịnh Bảo" userId="9bcdf5fe847496e3" providerId="LiveId" clId="{574106AF-F29D-43FE-B208-2700DA635B5B}" dt="2025-07-10T14:21:38.939" v="1061" actId="20577"/>
          <ac:spMkLst>
            <pc:docMk/>
            <pc:sldMk cId="2593662144" sldId="326"/>
            <ac:spMk id="3492" creationId="{069F58D9-5F3F-5324-B1AF-B43B878C645F}"/>
          </ac:spMkLst>
        </pc:spChg>
        <pc:spChg chg="mod">
          <ac:chgData name="Huy Trịnh Bảo" userId="9bcdf5fe847496e3" providerId="LiveId" clId="{574106AF-F29D-43FE-B208-2700DA635B5B}" dt="2025-07-10T14:21:32.730" v="1055" actId="20577"/>
          <ac:spMkLst>
            <pc:docMk/>
            <pc:sldMk cId="2593662144" sldId="326"/>
            <ac:spMk id="3493" creationId="{B1EFD4D5-104B-010A-C262-A3889DC9F87C}"/>
          </ac:spMkLst>
        </pc:spChg>
      </pc:sldChg>
      <pc:sldChg chg="addSp delSp modSp add mod modTransition delAnim">
        <pc:chgData name="Huy Trịnh Bảo" userId="9bcdf5fe847496e3" providerId="LiveId" clId="{574106AF-F29D-43FE-B208-2700DA635B5B}" dt="2025-07-10T14:25:40.745" v="1160"/>
        <pc:sldMkLst>
          <pc:docMk/>
          <pc:sldMk cId="1679169778" sldId="327"/>
        </pc:sldMkLst>
        <pc:spChg chg="add mod">
          <ac:chgData name="Huy Trịnh Bảo" userId="9bcdf5fe847496e3" providerId="LiveId" clId="{574106AF-F29D-43FE-B208-2700DA635B5B}" dt="2025-07-10T14:23:29.052" v="1093" actId="571"/>
          <ac:spMkLst>
            <pc:docMk/>
            <pc:sldMk cId="1679169778" sldId="327"/>
            <ac:spMk id="2" creationId="{2B7E0D99-52D1-F9E7-4E53-17431572F840}"/>
          </ac:spMkLst>
        </pc:spChg>
        <pc:spChg chg="add del mod">
          <ac:chgData name="Huy Trịnh Bảo" userId="9bcdf5fe847496e3" providerId="LiveId" clId="{574106AF-F29D-43FE-B208-2700DA635B5B}" dt="2025-07-10T14:23:32.644" v="1095" actId="478"/>
          <ac:spMkLst>
            <pc:docMk/>
            <pc:sldMk cId="1679169778" sldId="327"/>
            <ac:spMk id="4" creationId="{64A9DB36-F19B-AB56-4AB7-AAE10BB69E8D}"/>
          </ac:spMkLst>
        </pc:spChg>
        <pc:spChg chg="add del mod">
          <ac:chgData name="Huy Trịnh Bảo" userId="9bcdf5fe847496e3" providerId="LiveId" clId="{574106AF-F29D-43FE-B208-2700DA635B5B}" dt="2025-07-10T14:25:39.797" v="1159" actId="21"/>
          <ac:spMkLst>
            <pc:docMk/>
            <pc:sldMk cId="1679169778" sldId="327"/>
            <ac:spMk id="5" creationId="{4C3EE03C-2F6B-F9D2-5C2B-92C23465F521}"/>
          </ac:spMkLst>
        </pc:spChg>
        <pc:spChg chg="add mod">
          <ac:chgData name="Huy Trịnh Bảo" userId="9bcdf5fe847496e3" providerId="LiveId" clId="{574106AF-F29D-43FE-B208-2700DA635B5B}" dt="2025-07-10T14:25:40.745" v="1160"/>
          <ac:spMkLst>
            <pc:docMk/>
            <pc:sldMk cId="1679169778" sldId="327"/>
            <ac:spMk id="6" creationId="{4C3EE03C-2F6B-F9D2-5C2B-92C23465F521}"/>
          </ac:spMkLst>
        </pc:spChg>
        <pc:spChg chg="mod ord">
          <ac:chgData name="Huy Trịnh Bảo" userId="9bcdf5fe847496e3" providerId="LiveId" clId="{574106AF-F29D-43FE-B208-2700DA635B5B}" dt="2025-07-10T14:23:44.962" v="1097" actId="170"/>
          <ac:spMkLst>
            <pc:docMk/>
            <pc:sldMk cId="1679169778" sldId="327"/>
            <ac:spMk id="3492" creationId="{76CE09A0-09AA-40EF-982A-434B46344D6F}"/>
          </ac:spMkLst>
        </pc:spChg>
        <pc:spChg chg="del">
          <ac:chgData name="Huy Trịnh Bảo" userId="9bcdf5fe847496e3" providerId="LiveId" clId="{574106AF-F29D-43FE-B208-2700DA635B5B}" dt="2025-07-10T14:23:30.997" v="1094" actId="478"/>
          <ac:spMkLst>
            <pc:docMk/>
            <pc:sldMk cId="1679169778" sldId="327"/>
            <ac:spMk id="3493" creationId="{39BF1D7E-25AE-45DF-4426-BB6EC2F101CB}"/>
          </ac:spMkLst>
        </pc:spChg>
        <pc:grpChg chg="del mod">
          <ac:chgData name="Huy Trịnh Bảo" userId="9bcdf5fe847496e3" providerId="LiveId" clId="{574106AF-F29D-43FE-B208-2700DA635B5B}" dt="2025-07-10T14:24:02.708" v="1101" actId="478"/>
          <ac:grpSpMkLst>
            <pc:docMk/>
            <pc:sldMk cId="1679169778" sldId="327"/>
            <ac:grpSpMk id="3495" creationId="{EE0C636B-2118-55B0-2216-5660B24BB090}"/>
          </ac:grpSpMkLst>
        </pc:grpChg>
        <pc:grpChg chg="del mod">
          <ac:chgData name="Huy Trịnh Bảo" userId="9bcdf5fe847496e3" providerId="LiveId" clId="{574106AF-F29D-43FE-B208-2700DA635B5B}" dt="2025-07-10T14:23:58.736" v="1098" actId="478"/>
          <ac:grpSpMkLst>
            <pc:docMk/>
            <pc:sldMk cId="1679169778" sldId="327"/>
            <ac:grpSpMk id="3546" creationId="{5BFDE9AA-FBFB-3346-931E-C42E6005ADC9}"/>
          </ac:grpSpMkLst>
        </pc:grpChg>
        <pc:grpChg chg="del mod">
          <ac:chgData name="Huy Trịnh Bảo" userId="9bcdf5fe847496e3" providerId="LiveId" clId="{574106AF-F29D-43FE-B208-2700DA635B5B}" dt="2025-07-10T14:24:01.607" v="1100" actId="478"/>
          <ac:grpSpMkLst>
            <pc:docMk/>
            <pc:sldMk cId="1679169778" sldId="327"/>
            <ac:grpSpMk id="3597" creationId="{8D0D9991-07BB-FA6E-A75F-1FD5BD8AB0E5}"/>
          </ac:grpSpMkLst>
        </pc:grpChg>
        <pc:grpChg chg="del mod">
          <ac:chgData name="Huy Trịnh Bảo" userId="9bcdf5fe847496e3" providerId="LiveId" clId="{574106AF-F29D-43FE-B208-2700DA635B5B}" dt="2025-07-10T14:24:00.943" v="1099" actId="478"/>
          <ac:grpSpMkLst>
            <pc:docMk/>
            <pc:sldMk cId="1679169778" sldId="327"/>
            <ac:grpSpMk id="3648" creationId="{EBF28D3B-9E5F-C34E-8891-7D7E99EC3805}"/>
          </ac:grpSpMkLst>
        </pc:grpChg>
        <pc:grpChg chg="mod">
          <ac:chgData name="Huy Trịnh Bảo" userId="9bcdf5fe847496e3" providerId="LiveId" clId="{574106AF-F29D-43FE-B208-2700DA635B5B}" dt="2025-07-10T14:23:16.169" v="1085" actId="1076"/>
          <ac:grpSpMkLst>
            <pc:docMk/>
            <pc:sldMk cId="1679169778" sldId="327"/>
            <ac:grpSpMk id="3699" creationId="{1BC44442-7B29-EE63-180B-98381BC09F7C}"/>
          </ac:grpSpMkLst>
        </pc:grpChg>
        <pc:grpChg chg="mod">
          <ac:chgData name="Huy Trịnh Bảo" userId="9bcdf5fe847496e3" providerId="LiveId" clId="{574106AF-F29D-43FE-B208-2700DA635B5B}" dt="2025-07-10T14:23:16.749" v="1086" actId="1076"/>
          <ac:grpSpMkLst>
            <pc:docMk/>
            <pc:sldMk cId="1679169778" sldId="327"/>
            <ac:grpSpMk id="3716" creationId="{EE6C3A17-5577-069C-E010-08DBEBD23B02}"/>
          </ac:grpSpMkLst>
        </pc:grpChg>
        <pc:grpChg chg="mod">
          <ac:chgData name="Huy Trịnh Bảo" userId="9bcdf5fe847496e3" providerId="LiveId" clId="{574106AF-F29D-43FE-B208-2700DA635B5B}" dt="2025-07-10T14:23:17.007" v="1087" actId="1076"/>
          <ac:grpSpMkLst>
            <pc:docMk/>
            <pc:sldMk cId="1679169778" sldId="327"/>
            <ac:grpSpMk id="3733" creationId="{702BDCC1-1B3D-677B-D77C-6CA4FA5B35B9}"/>
          </ac:grpSpMkLst>
        </pc:grpChg>
      </pc:sldChg>
      <pc:sldMasterChg chg="modTransition delSldLayout modSldLayout">
        <pc:chgData name="Huy Trịnh Bảo" userId="9bcdf5fe847496e3" providerId="LiveId" clId="{574106AF-F29D-43FE-B208-2700DA635B5B}" dt="2025-07-10T14:25:08.925" v="1152" actId="47"/>
        <pc:sldMasterMkLst>
          <pc:docMk/>
          <pc:sldMasterMk cId="0" sldId="2147483702"/>
        </pc:sldMasterMkLst>
        <pc:sldLayoutChg chg="modTransition">
          <pc:chgData name="Huy Trịnh Bảo" userId="9bcdf5fe847496e3" providerId="LiveId" clId="{574106AF-F29D-43FE-B208-2700DA635B5B}" dt="2025-07-10T14:21:50.176" v="1064"/>
          <pc:sldLayoutMkLst>
            <pc:docMk/>
            <pc:sldMasterMk cId="0" sldId="2147483702"/>
            <pc:sldLayoutMk cId="0" sldId="2147483648"/>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49"/>
          </pc:sldLayoutMkLst>
        </pc:sldLayoutChg>
        <pc:sldLayoutChg chg="del modTransition">
          <pc:chgData name="Huy Trịnh Bảo" userId="9bcdf5fe847496e3" providerId="LiveId" clId="{574106AF-F29D-43FE-B208-2700DA635B5B}" dt="2025-07-10T14:25:04.615" v="1148" actId="47"/>
          <pc:sldLayoutMkLst>
            <pc:docMk/>
            <pc:sldMasterMk cId="0" sldId="2147483702"/>
            <pc:sldLayoutMk cId="0" sldId="2147483652"/>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53"/>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55"/>
          </pc:sldLayoutMkLst>
        </pc:sldLayoutChg>
        <pc:sldLayoutChg chg="del">
          <pc:chgData name="Huy Trịnh Bảo" userId="9bcdf5fe847496e3" providerId="LiveId" clId="{574106AF-F29D-43FE-B208-2700DA635B5B}" dt="2025-07-10T13:14:48.521" v="223" actId="47"/>
          <pc:sldLayoutMkLst>
            <pc:docMk/>
            <pc:sldMasterMk cId="0" sldId="2147483702"/>
            <pc:sldLayoutMk cId="0" sldId="2147483657"/>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58"/>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64"/>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66"/>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67"/>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68"/>
          </pc:sldLayoutMkLst>
        </pc:sldLayoutChg>
        <pc:sldLayoutChg chg="del">
          <pc:chgData name="Huy Trịnh Bảo" userId="9bcdf5fe847496e3" providerId="LiveId" clId="{574106AF-F29D-43FE-B208-2700DA635B5B}" dt="2025-07-10T14:05:37.472" v="549" actId="47"/>
          <pc:sldLayoutMkLst>
            <pc:docMk/>
            <pc:sldMasterMk cId="0" sldId="2147483702"/>
            <pc:sldLayoutMk cId="0" sldId="2147483669"/>
          </pc:sldLayoutMkLst>
        </pc:sldLayoutChg>
        <pc:sldLayoutChg chg="del">
          <pc:chgData name="Huy Trịnh Bảo" userId="9bcdf5fe847496e3" providerId="LiveId" clId="{574106AF-F29D-43FE-B208-2700DA635B5B}" dt="2025-07-10T14:05:37.935" v="550" actId="47"/>
          <pc:sldLayoutMkLst>
            <pc:docMk/>
            <pc:sldMasterMk cId="0" sldId="2147483702"/>
            <pc:sldLayoutMk cId="0" sldId="2147483670"/>
          </pc:sldLayoutMkLst>
        </pc:sldLayoutChg>
        <pc:sldLayoutChg chg="del">
          <pc:chgData name="Huy Trịnh Bảo" userId="9bcdf5fe847496e3" providerId="LiveId" clId="{574106AF-F29D-43FE-B208-2700DA635B5B}" dt="2025-07-10T14:05:39.693" v="552" actId="47"/>
          <pc:sldLayoutMkLst>
            <pc:docMk/>
            <pc:sldMasterMk cId="0" sldId="2147483702"/>
            <pc:sldLayoutMk cId="0" sldId="2147483674"/>
          </pc:sldLayoutMkLst>
        </pc:sldLayoutChg>
        <pc:sldLayoutChg chg="del modTransition">
          <pc:chgData name="Huy Trịnh Bảo" userId="9bcdf5fe847496e3" providerId="LiveId" clId="{574106AF-F29D-43FE-B208-2700DA635B5B}" dt="2025-07-10T14:25:08.925" v="1152" actId="47"/>
          <pc:sldLayoutMkLst>
            <pc:docMk/>
            <pc:sldMasterMk cId="0" sldId="2147483702"/>
            <pc:sldLayoutMk cId="0" sldId="2147483675"/>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79"/>
          </pc:sldLayoutMkLst>
        </pc:sldLayoutChg>
        <pc:sldLayoutChg chg="del">
          <pc:chgData name="Huy Trịnh Bảo" userId="9bcdf5fe847496e3" providerId="LiveId" clId="{574106AF-F29D-43FE-B208-2700DA635B5B}" dt="2025-07-10T14:05:41.965" v="555" actId="47"/>
          <pc:sldLayoutMkLst>
            <pc:docMk/>
            <pc:sldMasterMk cId="0" sldId="2147483702"/>
            <pc:sldLayoutMk cId="0" sldId="2147483680"/>
          </pc:sldLayoutMkLst>
        </pc:sldLayoutChg>
        <pc:sldLayoutChg chg="del">
          <pc:chgData name="Huy Trịnh Bảo" userId="9bcdf5fe847496e3" providerId="LiveId" clId="{574106AF-F29D-43FE-B208-2700DA635B5B}" dt="2025-07-10T13:14:43.917" v="217" actId="47"/>
          <pc:sldLayoutMkLst>
            <pc:docMk/>
            <pc:sldMasterMk cId="0" sldId="2147483702"/>
            <pc:sldLayoutMk cId="0" sldId="2147483681"/>
          </pc:sldLayoutMkLst>
        </pc:sldLayoutChg>
        <pc:sldLayoutChg chg="del">
          <pc:chgData name="Huy Trịnh Bảo" userId="9bcdf5fe847496e3" providerId="LiveId" clId="{574106AF-F29D-43FE-B208-2700DA635B5B}" dt="2025-07-10T13:14:45.026" v="219" actId="47"/>
          <pc:sldLayoutMkLst>
            <pc:docMk/>
            <pc:sldMasterMk cId="0" sldId="2147483702"/>
            <pc:sldLayoutMk cId="0" sldId="2147483682"/>
          </pc:sldLayoutMkLst>
        </pc:sldLayoutChg>
        <pc:sldLayoutChg chg="del">
          <pc:chgData name="Huy Trịnh Bảo" userId="9bcdf5fe847496e3" providerId="LiveId" clId="{574106AF-F29D-43FE-B208-2700DA635B5B}" dt="2025-07-10T13:14:45.518" v="220" actId="47"/>
          <pc:sldLayoutMkLst>
            <pc:docMk/>
            <pc:sldMasterMk cId="0" sldId="2147483702"/>
            <pc:sldLayoutMk cId="0" sldId="2147483683"/>
          </pc:sldLayoutMkLst>
        </pc:sldLayoutChg>
        <pc:sldLayoutChg chg="del">
          <pc:chgData name="Huy Trịnh Bảo" userId="9bcdf5fe847496e3" providerId="LiveId" clId="{574106AF-F29D-43FE-B208-2700DA635B5B}" dt="2025-07-10T13:14:42.080" v="216" actId="47"/>
          <pc:sldLayoutMkLst>
            <pc:docMk/>
            <pc:sldMasterMk cId="0" sldId="2147483702"/>
            <pc:sldLayoutMk cId="0" sldId="2147483684"/>
          </pc:sldLayoutMkLst>
        </pc:sldLayoutChg>
        <pc:sldLayoutChg chg="del">
          <pc:chgData name="Huy Trịnh Bảo" userId="9bcdf5fe847496e3" providerId="LiveId" clId="{574106AF-F29D-43FE-B208-2700DA635B5B}" dt="2025-07-10T13:14:47.340" v="221" actId="47"/>
          <pc:sldLayoutMkLst>
            <pc:docMk/>
            <pc:sldMasterMk cId="0" sldId="2147483702"/>
            <pc:sldLayoutMk cId="0" sldId="2147483685"/>
          </pc:sldLayoutMkLst>
        </pc:sldLayoutChg>
        <pc:sldLayoutChg chg="del">
          <pc:chgData name="Huy Trịnh Bảo" userId="9bcdf5fe847496e3" providerId="LiveId" clId="{574106AF-F29D-43FE-B208-2700DA635B5B}" dt="2025-07-10T14:05:40.611" v="554" actId="47"/>
          <pc:sldLayoutMkLst>
            <pc:docMk/>
            <pc:sldMasterMk cId="0" sldId="2147483702"/>
            <pc:sldLayoutMk cId="0" sldId="2147483686"/>
          </pc:sldLayoutMkLst>
        </pc:sldLayoutChg>
        <pc:sldLayoutChg chg="del">
          <pc:chgData name="Huy Trịnh Bảo" userId="9bcdf5fe847496e3" providerId="LiveId" clId="{574106AF-F29D-43FE-B208-2700DA635B5B}" dt="2025-07-10T13:14:47.728" v="222" actId="47"/>
          <pc:sldLayoutMkLst>
            <pc:docMk/>
            <pc:sldMasterMk cId="0" sldId="2147483702"/>
            <pc:sldLayoutMk cId="0" sldId="2147483687"/>
          </pc:sldLayoutMkLst>
        </pc:sldLayoutChg>
        <pc:sldLayoutChg chg="del">
          <pc:chgData name="Huy Trịnh Bảo" userId="9bcdf5fe847496e3" providerId="LiveId" clId="{574106AF-F29D-43FE-B208-2700DA635B5B}" dt="2025-07-10T13:14:48.922" v="224" actId="47"/>
          <pc:sldLayoutMkLst>
            <pc:docMk/>
            <pc:sldMasterMk cId="0" sldId="2147483702"/>
            <pc:sldLayoutMk cId="0" sldId="2147483688"/>
          </pc:sldLayoutMkLst>
        </pc:sldLayoutChg>
        <pc:sldLayoutChg chg="del">
          <pc:chgData name="Huy Trịnh Bảo" userId="9bcdf5fe847496e3" providerId="LiveId" clId="{574106AF-F29D-43FE-B208-2700DA635B5B}" dt="2025-07-10T13:14:49.327" v="225" actId="47"/>
          <pc:sldLayoutMkLst>
            <pc:docMk/>
            <pc:sldMasterMk cId="0" sldId="2147483702"/>
            <pc:sldLayoutMk cId="0" sldId="2147483689"/>
          </pc:sldLayoutMkLst>
        </pc:sldLayoutChg>
        <pc:sldLayoutChg chg="del">
          <pc:chgData name="Huy Trịnh Bảo" userId="9bcdf5fe847496e3" providerId="LiveId" clId="{574106AF-F29D-43FE-B208-2700DA635B5B}" dt="2025-07-10T13:14:49.882" v="226" actId="47"/>
          <pc:sldLayoutMkLst>
            <pc:docMk/>
            <pc:sldMasterMk cId="0" sldId="2147483702"/>
            <pc:sldLayoutMk cId="0" sldId="2147483690"/>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91"/>
          </pc:sldLayoutMkLst>
        </pc:sldLayoutChg>
        <pc:sldLayoutChg chg="del">
          <pc:chgData name="Huy Trịnh Bảo" userId="9bcdf5fe847496e3" providerId="LiveId" clId="{574106AF-F29D-43FE-B208-2700DA635B5B}" dt="2025-07-10T14:05:27.453" v="534" actId="47"/>
          <pc:sldLayoutMkLst>
            <pc:docMk/>
            <pc:sldMasterMk cId="0" sldId="2147483702"/>
            <pc:sldLayoutMk cId="0" sldId="2147483692"/>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93"/>
          </pc:sldLayoutMkLst>
        </pc:sldLayoutChg>
        <pc:sldLayoutChg chg="del modTransition">
          <pc:chgData name="Huy Trịnh Bảo" userId="9bcdf5fe847496e3" providerId="LiveId" clId="{574106AF-F29D-43FE-B208-2700DA635B5B}" dt="2025-07-10T14:25:06.774" v="1150" actId="47"/>
          <pc:sldLayoutMkLst>
            <pc:docMk/>
            <pc:sldMasterMk cId="0" sldId="2147483702"/>
            <pc:sldLayoutMk cId="0" sldId="2147483695"/>
          </pc:sldLayoutMkLst>
        </pc:sldLayoutChg>
        <pc:sldLayoutChg chg="del">
          <pc:chgData name="Huy Trịnh Bảo" userId="9bcdf5fe847496e3" providerId="LiveId" clId="{574106AF-F29D-43FE-B208-2700DA635B5B}" dt="2025-07-10T14:05:40.150" v="553" actId="47"/>
          <pc:sldLayoutMkLst>
            <pc:docMk/>
            <pc:sldMasterMk cId="0" sldId="2147483702"/>
            <pc:sldLayoutMk cId="0" sldId="2147483696"/>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97"/>
          </pc:sldLayoutMkLst>
        </pc:sldLayoutChg>
        <pc:sldLayoutChg chg="modTransition">
          <pc:chgData name="Huy Trịnh Bảo" userId="9bcdf5fe847496e3" providerId="LiveId" clId="{574106AF-F29D-43FE-B208-2700DA635B5B}" dt="2025-07-10T14:21:50.176" v="1064"/>
          <pc:sldLayoutMkLst>
            <pc:docMk/>
            <pc:sldMasterMk cId="0" sldId="2147483702"/>
            <pc:sldLayoutMk cId="0"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7"/>
        <p:cNvGrpSpPr/>
        <p:nvPr/>
      </p:nvGrpSpPr>
      <p:grpSpPr>
        <a:xfrm>
          <a:off x="0" y="0"/>
          <a:ext cx="0" cy="0"/>
          <a:chOff x="0" y="0"/>
          <a:chExt cx="0" cy="0"/>
        </a:xfrm>
      </p:grpSpPr>
      <p:sp>
        <p:nvSpPr>
          <p:cNvPr id="4738" name="Google Shape;4738;g1432bee68a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9" name="Google Shape;4739;g1432bee68a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a:extLst>
            <a:ext uri="{FF2B5EF4-FFF2-40B4-BE49-F238E27FC236}">
              <a16:creationId xmlns:a16="http://schemas.microsoft.com/office/drawing/2014/main" id="{3045C100-81D4-97A4-A756-B2E325456885}"/>
            </a:ext>
          </a:extLst>
        </p:cNvPr>
        <p:cNvGrpSpPr/>
        <p:nvPr/>
      </p:nvGrpSpPr>
      <p:grpSpPr>
        <a:xfrm>
          <a:off x="0" y="0"/>
          <a:ext cx="0" cy="0"/>
          <a:chOff x="0" y="0"/>
          <a:chExt cx="0" cy="0"/>
        </a:xfrm>
      </p:grpSpPr>
      <p:sp>
        <p:nvSpPr>
          <p:cNvPr id="2555" name="Google Shape;2555;ge2ee109460_0_250:notes">
            <a:extLst>
              <a:ext uri="{FF2B5EF4-FFF2-40B4-BE49-F238E27FC236}">
                <a16:creationId xmlns:a16="http://schemas.microsoft.com/office/drawing/2014/main" id="{A21D5338-4DA3-5DAC-47B4-3F02B427D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e2ee109460_0_250:notes">
            <a:extLst>
              <a:ext uri="{FF2B5EF4-FFF2-40B4-BE49-F238E27FC236}">
                <a16:creationId xmlns:a16="http://schemas.microsoft.com/office/drawing/2014/main" id="{E790D0C0-058D-638D-4957-119F847FC2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512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0">
          <a:extLst>
            <a:ext uri="{FF2B5EF4-FFF2-40B4-BE49-F238E27FC236}">
              <a16:creationId xmlns:a16="http://schemas.microsoft.com/office/drawing/2014/main" id="{31E9D521-1155-1365-86B4-D06A38596662}"/>
            </a:ext>
          </a:extLst>
        </p:cNvPr>
        <p:cNvGrpSpPr/>
        <p:nvPr/>
      </p:nvGrpSpPr>
      <p:grpSpPr>
        <a:xfrm>
          <a:off x="0" y="0"/>
          <a:ext cx="0" cy="0"/>
          <a:chOff x="0" y="0"/>
          <a:chExt cx="0" cy="0"/>
        </a:xfrm>
      </p:grpSpPr>
      <p:sp>
        <p:nvSpPr>
          <p:cNvPr id="3761" name="Google Shape;3761;g1432bee68ac_0_81:notes">
            <a:extLst>
              <a:ext uri="{FF2B5EF4-FFF2-40B4-BE49-F238E27FC236}">
                <a16:creationId xmlns:a16="http://schemas.microsoft.com/office/drawing/2014/main" id="{3092FEA5-9CAC-3A58-0061-03A07A494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2" name="Google Shape;3762;g1432bee68ac_0_81:notes">
            <a:extLst>
              <a:ext uri="{FF2B5EF4-FFF2-40B4-BE49-F238E27FC236}">
                <a16:creationId xmlns:a16="http://schemas.microsoft.com/office/drawing/2014/main" id="{E7B98007-EB71-15DC-7104-8F6A7EEBD3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29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9">
          <a:extLst>
            <a:ext uri="{FF2B5EF4-FFF2-40B4-BE49-F238E27FC236}">
              <a16:creationId xmlns:a16="http://schemas.microsoft.com/office/drawing/2014/main" id="{866E6C04-C0C6-6085-F5FA-B5D3F9EF970C}"/>
            </a:ext>
          </a:extLst>
        </p:cNvPr>
        <p:cNvGrpSpPr/>
        <p:nvPr/>
      </p:nvGrpSpPr>
      <p:grpSpPr>
        <a:xfrm>
          <a:off x="0" y="0"/>
          <a:ext cx="0" cy="0"/>
          <a:chOff x="0" y="0"/>
          <a:chExt cx="0" cy="0"/>
        </a:xfrm>
      </p:grpSpPr>
      <p:sp>
        <p:nvSpPr>
          <p:cNvPr id="3070" name="Google Shape;3070;g140243ad835_0_1682:notes">
            <a:extLst>
              <a:ext uri="{FF2B5EF4-FFF2-40B4-BE49-F238E27FC236}">
                <a16:creationId xmlns:a16="http://schemas.microsoft.com/office/drawing/2014/main" id="{F0ACD209-2D57-2958-98B3-7C3EAC390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1" name="Google Shape;3071;g140243ad835_0_1682:notes">
            <a:extLst>
              <a:ext uri="{FF2B5EF4-FFF2-40B4-BE49-F238E27FC236}">
                <a16:creationId xmlns:a16="http://schemas.microsoft.com/office/drawing/2014/main" id="{FEEC557D-2182-B626-8162-1C5D5EF42D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889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9">
          <a:extLst>
            <a:ext uri="{FF2B5EF4-FFF2-40B4-BE49-F238E27FC236}">
              <a16:creationId xmlns:a16="http://schemas.microsoft.com/office/drawing/2014/main" id="{02031984-8A4F-FBF4-AD61-15A49BBAF5A7}"/>
            </a:ext>
          </a:extLst>
        </p:cNvPr>
        <p:cNvGrpSpPr/>
        <p:nvPr/>
      </p:nvGrpSpPr>
      <p:grpSpPr>
        <a:xfrm>
          <a:off x="0" y="0"/>
          <a:ext cx="0" cy="0"/>
          <a:chOff x="0" y="0"/>
          <a:chExt cx="0" cy="0"/>
        </a:xfrm>
      </p:grpSpPr>
      <p:sp>
        <p:nvSpPr>
          <p:cNvPr id="3070" name="Google Shape;3070;g140243ad835_0_1682:notes">
            <a:extLst>
              <a:ext uri="{FF2B5EF4-FFF2-40B4-BE49-F238E27FC236}">
                <a16:creationId xmlns:a16="http://schemas.microsoft.com/office/drawing/2014/main" id="{DAEF51FC-A3EF-E68A-1861-CB61BE15A8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1" name="Google Shape;3071;g140243ad835_0_1682:notes">
            <a:extLst>
              <a:ext uri="{FF2B5EF4-FFF2-40B4-BE49-F238E27FC236}">
                <a16:creationId xmlns:a16="http://schemas.microsoft.com/office/drawing/2014/main" id="{66C3FEB4-1645-7EEE-C9EE-C2690FAC9B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77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a:extLst>
            <a:ext uri="{FF2B5EF4-FFF2-40B4-BE49-F238E27FC236}">
              <a16:creationId xmlns:a16="http://schemas.microsoft.com/office/drawing/2014/main" id="{ACD5276D-853F-CFF7-84A6-94207FFE5CA9}"/>
            </a:ext>
          </a:extLst>
        </p:cNvPr>
        <p:cNvGrpSpPr/>
        <p:nvPr/>
      </p:nvGrpSpPr>
      <p:grpSpPr>
        <a:xfrm>
          <a:off x="0" y="0"/>
          <a:ext cx="0" cy="0"/>
          <a:chOff x="0" y="0"/>
          <a:chExt cx="0" cy="0"/>
        </a:xfrm>
      </p:grpSpPr>
      <p:sp>
        <p:nvSpPr>
          <p:cNvPr id="3489" name="Google Shape;3489;g140243ad835_0_1695:notes">
            <a:extLst>
              <a:ext uri="{FF2B5EF4-FFF2-40B4-BE49-F238E27FC236}">
                <a16:creationId xmlns:a16="http://schemas.microsoft.com/office/drawing/2014/main" id="{9A5DA648-E8E5-4605-5821-7913A0A2ED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140243ad835_0_1695:notes">
            <a:extLst>
              <a:ext uri="{FF2B5EF4-FFF2-40B4-BE49-F238E27FC236}">
                <a16:creationId xmlns:a16="http://schemas.microsoft.com/office/drawing/2014/main" id="{EDCC5954-86FB-F1C3-24F5-841FBA26D5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328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a:extLst>
            <a:ext uri="{FF2B5EF4-FFF2-40B4-BE49-F238E27FC236}">
              <a16:creationId xmlns:a16="http://schemas.microsoft.com/office/drawing/2014/main" id="{F41B37AF-0FE0-E015-1799-C6F42DD12E3D}"/>
            </a:ext>
          </a:extLst>
        </p:cNvPr>
        <p:cNvGrpSpPr/>
        <p:nvPr/>
      </p:nvGrpSpPr>
      <p:grpSpPr>
        <a:xfrm>
          <a:off x="0" y="0"/>
          <a:ext cx="0" cy="0"/>
          <a:chOff x="0" y="0"/>
          <a:chExt cx="0" cy="0"/>
        </a:xfrm>
      </p:grpSpPr>
      <p:sp>
        <p:nvSpPr>
          <p:cNvPr id="3489" name="Google Shape;3489;g140243ad835_0_1695:notes">
            <a:extLst>
              <a:ext uri="{FF2B5EF4-FFF2-40B4-BE49-F238E27FC236}">
                <a16:creationId xmlns:a16="http://schemas.microsoft.com/office/drawing/2014/main" id="{92278A29-39FE-2E84-01A2-6483DFD484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140243ad835_0_1695:notes">
            <a:extLst>
              <a:ext uri="{FF2B5EF4-FFF2-40B4-BE49-F238E27FC236}">
                <a16:creationId xmlns:a16="http://schemas.microsoft.com/office/drawing/2014/main" id="{C778CE7C-1B2E-5538-7199-E93CB6651A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33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1"/>
        <p:cNvGrpSpPr/>
        <p:nvPr/>
      </p:nvGrpSpPr>
      <p:grpSpPr>
        <a:xfrm>
          <a:off x="0" y="0"/>
          <a:ext cx="0" cy="0"/>
          <a:chOff x="0" y="0"/>
          <a:chExt cx="0" cy="0"/>
        </a:xfrm>
      </p:grpSpPr>
      <p:sp>
        <p:nvSpPr>
          <p:cNvPr id="6652" name="Google Shape;6652;ge5f036c190_1_41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3" name="Google Shape;6653;ge5f036c190_1_41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140243ad835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140243ad835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e2ee109460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e2ee109460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e611af971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e611af971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9"/>
        <p:cNvGrpSpPr/>
        <p:nvPr/>
      </p:nvGrpSpPr>
      <p:grpSpPr>
        <a:xfrm>
          <a:off x="0" y="0"/>
          <a:ext cx="0" cy="0"/>
          <a:chOff x="0" y="0"/>
          <a:chExt cx="0" cy="0"/>
        </a:xfrm>
      </p:grpSpPr>
      <p:sp>
        <p:nvSpPr>
          <p:cNvPr id="3070" name="Google Shape;3070;g140243ad835_0_1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1" name="Google Shape;3071;g140243ad835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e600f25d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e600f25d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140243ad835_0_1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140243ad835_0_1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0"/>
        <p:cNvGrpSpPr/>
        <p:nvPr/>
      </p:nvGrpSpPr>
      <p:grpSpPr>
        <a:xfrm>
          <a:off x="0" y="0"/>
          <a:ext cx="0" cy="0"/>
          <a:chOff x="0" y="0"/>
          <a:chExt cx="0" cy="0"/>
        </a:xfrm>
      </p:grpSpPr>
      <p:sp>
        <p:nvSpPr>
          <p:cNvPr id="3761" name="Google Shape;3761;g1432bee68a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2" name="Google Shape;3762;g1432bee68a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9"/>
        <p:cNvGrpSpPr/>
        <p:nvPr/>
      </p:nvGrpSpPr>
      <p:grpSpPr>
        <a:xfrm>
          <a:off x="0" y="0"/>
          <a:ext cx="0" cy="0"/>
          <a:chOff x="0" y="0"/>
          <a:chExt cx="0" cy="0"/>
        </a:xfrm>
      </p:grpSpPr>
      <p:sp>
        <p:nvSpPr>
          <p:cNvPr id="4680" name="Google Shape;4680;g1432bee68a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1" name="Google Shape;4681;g1432bee68a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3.xml"/><Relationship Id="rId1" Type="http://schemas.openxmlformats.org/officeDocument/2006/relationships/slideMaster" Target="../slideMasters/slideMaster1.xml"/><Relationship Id="rId5" Type="http://schemas.openxmlformats.org/officeDocument/2006/relationships/slide" Target="../slides/slide9.xml"/><Relationship Id="rId4" Type="http://schemas.openxmlformats.org/officeDocument/2006/relationships/slide" Target="../slides/slide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488450"/>
            <a:ext cx="9144027" cy="2963923"/>
            <a:chOff x="0" y="-488450"/>
            <a:chExt cx="9144027" cy="2963923"/>
          </a:xfrm>
        </p:grpSpPr>
        <p:sp>
          <p:nvSpPr>
            <p:cNvPr id="10" name="Google Shape;10;p2"/>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17975" y="1156024"/>
              <a:ext cx="79496" cy="67227"/>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60439" y="1189474"/>
              <a:ext cx="252026" cy="131592"/>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3820" y="1125109"/>
              <a:ext cx="60927" cy="51525"/>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457866" y="-335595"/>
              <a:ext cx="48645" cy="41383"/>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28666" y="-353833"/>
              <a:ext cx="45937" cy="38848"/>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998398" y="-335595"/>
              <a:ext cx="67600" cy="56841"/>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399105" y="2497617"/>
            <a:ext cx="42969" cy="43115"/>
          </a:xfrm>
          <a:custGeom>
            <a:avLst/>
            <a:gdLst/>
            <a:ahLst/>
            <a:cxnLst/>
            <a:rect l="l" t="t" r="r" b="b"/>
            <a:pathLst>
              <a:path w="884" h="887" extrusionOk="0">
                <a:moveTo>
                  <a:pt x="440" y="0"/>
                </a:moveTo>
                <a:cubicBezTo>
                  <a:pt x="196" y="0"/>
                  <a:pt x="0" y="200"/>
                  <a:pt x="0" y="444"/>
                </a:cubicBezTo>
                <a:cubicBezTo>
                  <a:pt x="0" y="688"/>
                  <a:pt x="196" y="887"/>
                  <a:pt x="440" y="887"/>
                </a:cubicBezTo>
                <a:cubicBezTo>
                  <a:pt x="684" y="887"/>
                  <a:pt x="883" y="688"/>
                  <a:pt x="883" y="444"/>
                </a:cubicBezTo>
                <a:cubicBezTo>
                  <a:pt x="883"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0048" y="2608302"/>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4826" y="27348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1662" y="2453724"/>
            <a:ext cx="43163" cy="43115"/>
          </a:xfrm>
          <a:custGeom>
            <a:avLst/>
            <a:gdLst/>
            <a:ahLst/>
            <a:cxnLst/>
            <a:rect l="l" t="t" r="r" b="b"/>
            <a:pathLst>
              <a:path w="888" h="887" extrusionOk="0">
                <a:moveTo>
                  <a:pt x="444" y="1"/>
                </a:moveTo>
                <a:cubicBezTo>
                  <a:pt x="200" y="1"/>
                  <a:pt x="1" y="199"/>
                  <a:pt x="1" y="443"/>
                </a:cubicBezTo>
                <a:cubicBezTo>
                  <a:pt x="1" y="687"/>
                  <a:pt x="200" y="887"/>
                  <a:pt x="444" y="887"/>
                </a:cubicBezTo>
                <a:cubicBezTo>
                  <a:pt x="688" y="887"/>
                  <a:pt x="887" y="687"/>
                  <a:pt x="887" y="443"/>
                </a:cubicBezTo>
                <a:cubicBezTo>
                  <a:pt x="887" y="199"/>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8173326" y="4420822"/>
            <a:ext cx="906819" cy="631746"/>
            <a:chOff x="8173326" y="4420822"/>
            <a:chExt cx="906819" cy="631746"/>
          </a:xfrm>
        </p:grpSpPr>
        <p:sp>
          <p:nvSpPr>
            <p:cNvPr id="45" name="Google Shape;45;p2"/>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91738" y="4420822"/>
              <a:ext cx="16132" cy="34251"/>
            </a:xfrm>
            <a:custGeom>
              <a:avLst/>
              <a:gdLst/>
              <a:ahLst/>
              <a:cxnLst/>
              <a:rect l="l" t="t" r="r" b="b"/>
              <a:pathLst>
                <a:path w="300" h="637" extrusionOk="0">
                  <a:moveTo>
                    <a:pt x="188" y="1"/>
                  </a:moveTo>
                  <a:cubicBezTo>
                    <a:pt x="135" y="1"/>
                    <a:pt x="88" y="37"/>
                    <a:pt x="78" y="91"/>
                  </a:cubicBezTo>
                  <a:lnTo>
                    <a:pt x="11" y="512"/>
                  </a:lnTo>
                  <a:cubicBezTo>
                    <a:pt x="1" y="570"/>
                    <a:pt x="41" y="626"/>
                    <a:pt x="100" y="637"/>
                  </a:cubicBezTo>
                  <a:lnTo>
                    <a:pt x="118" y="637"/>
                  </a:lnTo>
                  <a:cubicBezTo>
                    <a:pt x="166" y="637"/>
                    <a:pt x="214" y="600"/>
                    <a:pt x="222" y="548"/>
                  </a:cubicBezTo>
                  <a:lnTo>
                    <a:pt x="289" y="123"/>
                  </a:lnTo>
                  <a:cubicBezTo>
                    <a:pt x="299" y="68"/>
                    <a:pt x="259" y="13"/>
                    <a:pt x="204" y="2"/>
                  </a:cubicBezTo>
                  <a:cubicBezTo>
                    <a:pt x="198" y="1"/>
                    <a:pt x="193"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80945" y="5006650"/>
              <a:ext cx="24843" cy="31832"/>
            </a:xfrm>
            <a:custGeom>
              <a:avLst/>
              <a:gdLst/>
              <a:ahLst/>
              <a:cxnLst/>
              <a:rect l="l" t="t" r="r" b="b"/>
              <a:pathLst>
                <a:path w="462" h="592" extrusionOk="0">
                  <a:moveTo>
                    <a:pt x="123" y="1"/>
                  </a:moveTo>
                  <a:cubicBezTo>
                    <a:pt x="105" y="1"/>
                    <a:pt x="87" y="5"/>
                    <a:pt x="70" y="15"/>
                  </a:cubicBezTo>
                  <a:cubicBezTo>
                    <a:pt x="18" y="45"/>
                    <a:pt x="0" y="108"/>
                    <a:pt x="30" y="159"/>
                  </a:cubicBezTo>
                  <a:cubicBezTo>
                    <a:pt x="140" y="362"/>
                    <a:pt x="210" y="491"/>
                    <a:pt x="226" y="525"/>
                  </a:cubicBezTo>
                  <a:cubicBezTo>
                    <a:pt x="229" y="532"/>
                    <a:pt x="236" y="544"/>
                    <a:pt x="244" y="554"/>
                  </a:cubicBezTo>
                  <a:cubicBezTo>
                    <a:pt x="266" y="577"/>
                    <a:pt x="296" y="592"/>
                    <a:pt x="325" y="592"/>
                  </a:cubicBezTo>
                  <a:cubicBezTo>
                    <a:pt x="351" y="592"/>
                    <a:pt x="373" y="584"/>
                    <a:pt x="395" y="566"/>
                  </a:cubicBezTo>
                  <a:cubicBezTo>
                    <a:pt x="461" y="506"/>
                    <a:pt x="461" y="506"/>
                    <a:pt x="214" y="56"/>
                  </a:cubicBezTo>
                  <a:cubicBezTo>
                    <a:pt x="197" y="21"/>
                    <a:pt x="161"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2"/>
          <p:cNvSpPr txBox="1">
            <a:spLocks noGrp="1"/>
          </p:cNvSpPr>
          <p:nvPr>
            <p:ph type="ctrTitle"/>
          </p:nvPr>
        </p:nvSpPr>
        <p:spPr>
          <a:xfrm>
            <a:off x="1809900" y="1656650"/>
            <a:ext cx="5524200" cy="18438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5200">
                <a:latin typeface="Bahianita"/>
                <a:ea typeface="Bahianita"/>
                <a:cs typeface="Bahianita"/>
                <a:sym typeface="Bahianita"/>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4" name="Google Shape;64;p2"/>
          <p:cNvSpPr txBox="1">
            <a:spLocks noGrp="1"/>
          </p:cNvSpPr>
          <p:nvPr>
            <p:ph type="subTitle" idx="1"/>
          </p:nvPr>
        </p:nvSpPr>
        <p:spPr>
          <a:xfrm>
            <a:off x="1809900" y="3593825"/>
            <a:ext cx="55242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Didact Gothic"/>
                <a:ea typeface="Didact Gothic"/>
                <a:cs typeface="Didact Gothic"/>
                <a:sym typeface="Didact Gothic"/>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1">
    <p:spTree>
      <p:nvGrpSpPr>
        <p:cNvPr id="1" name="Shape 1356"/>
        <p:cNvGrpSpPr/>
        <p:nvPr/>
      </p:nvGrpSpPr>
      <p:grpSpPr>
        <a:xfrm>
          <a:off x="0" y="0"/>
          <a:ext cx="0" cy="0"/>
          <a:chOff x="0" y="0"/>
          <a:chExt cx="0" cy="0"/>
        </a:xfrm>
      </p:grpSpPr>
      <p:grpSp>
        <p:nvGrpSpPr>
          <p:cNvPr id="1357" name="Google Shape;1357;p33"/>
          <p:cNvGrpSpPr/>
          <p:nvPr/>
        </p:nvGrpSpPr>
        <p:grpSpPr>
          <a:xfrm>
            <a:off x="5798042" y="-128005"/>
            <a:ext cx="3345959" cy="4731493"/>
            <a:chOff x="5798042" y="-128005"/>
            <a:chExt cx="3345959" cy="4731493"/>
          </a:xfrm>
        </p:grpSpPr>
        <p:grpSp>
          <p:nvGrpSpPr>
            <p:cNvPr id="1358" name="Google Shape;1358;p33"/>
            <p:cNvGrpSpPr/>
            <p:nvPr/>
          </p:nvGrpSpPr>
          <p:grpSpPr>
            <a:xfrm flipH="1">
              <a:off x="5821001" y="-128005"/>
              <a:ext cx="3322995" cy="1292489"/>
              <a:chOff x="0" y="-42425"/>
              <a:chExt cx="3322995" cy="1292489"/>
            </a:xfrm>
          </p:grpSpPr>
          <p:sp>
            <p:nvSpPr>
              <p:cNvPr id="1359" name="Google Shape;1359;p33"/>
              <p:cNvSpPr/>
              <p:nvPr/>
            </p:nvSpPr>
            <p:spPr>
              <a:xfrm>
                <a:off x="0" y="-42425"/>
                <a:ext cx="3322257" cy="1292489"/>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a:off x="0" y="-42425"/>
                <a:ext cx="3322257" cy="1147250"/>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a:off x="0" y="-42425"/>
                <a:ext cx="3322257" cy="1147250"/>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0" y="-42425"/>
                <a:ext cx="3322995" cy="1246883"/>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1184582" y="581013"/>
                <a:ext cx="53280" cy="43538"/>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a:off x="1279123" y="624513"/>
                <a:ext cx="39890" cy="25341"/>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a:off x="1279123" y="581013"/>
                <a:ext cx="39890" cy="21844"/>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517027" y="477470"/>
                <a:ext cx="57673" cy="46207"/>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605699" y="469763"/>
                <a:ext cx="25867" cy="27709"/>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a:off x="568726" y="441339"/>
                <a:ext cx="22985" cy="24476"/>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a:off x="224580" y="643500"/>
                <a:ext cx="28889" cy="30905"/>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a:off x="253435" y="597669"/>
                <a:ext cx="16588" cy="17859"/>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a:off x="94647" y="658877"/>
                <a:ext cx="91588" cy="60494"/>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a:off x="168558" y="629288"/>
                <a:ext cx="22141" cy="23686"/>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a:off x="2637851" y="27844"/>
                <a:ext cx="60660" cy="52336"/>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2727929" y="73187"/>
                <a:ext cx="20806" cy="22145"/>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2710286" y="27844"/>
                <a:ext cx="17678" cy="19024"/>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2590651" y="19460"/>
                <a:ext cx="16694" cy="17859"/>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2543310" y="27844"/>
                <a:ext cx="24566" cy="26130"/>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3033696" y="10023"/>
                <a:ext cx="25621" cy="27296"/>
              </a:xfrm>
              <a:custGeom>
                <a:avLst/>
                <a:gdLst/>
                <a:ahLst/>
                <a:cxnLst/>
                <a:rect l="l" t="t" r="r" b="b"/>
                <a:pathLst>
                  <a:path w="729" h="726" extrusionOk="0">
                    <a:moveTo>
                      <a:pt x="364" y="1"/>
                    </a:moveTo>
                    <a:cubicBezTo>
                      <a:pt x="162" y="1"/>
                      <a:pt x="0" y="162"/>
                      <a:pt x="0" y="361"/>
                    </a:cubicBezTo>
                    <a:cubicBezTo>
                      <a:pt x="0" y="564"/>
                      <a:pt x="162" y="725"/>
                      <a:pt x="364" y="725"/>
                    </a:cubicBezTo>
                    <a:cubicBezTo>
                      <a:pt x="564" y="725"/>
                      <a:pt x="729" y="564"/>
                      <a:pt x="729" y="361"/>
                    </a:cubicBezTo>
                    <a:cubicBezTo>
                      <a:pt x="729" y="162"/>
                      <a:pt x="564"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3088382" y="3707"/>
                <a:ext cx="14796" cy="15791"/>
              </a:xfrm>
              <a:custGeom>
                <a:avLst/>
                <a:gdLst/>
                <a:ahLst/>
                <a:cxnLst/>
                <a:rect l="l" t="t" r="r" b="b"/>
                <a:pathLst>
                  <a:path w="421" h="420" extrusionOk="0">
                    <a:moveTo>
                      <a:pt x="210" y="0"/>
                    </a:moveTo>
                    <a:cubicBezTo>
                      <a:pt x="94" y="0"/>
                      <a:pt x="1" y="93"/>
                      <a:pt x="1" y="210"/>
                    </a:cubicBezTo>
                    <a:cubicBezTo>
                      <a:pt x="1" y="327"/>
                      <a:pt x="94" y="419"/>
                      <a:pt x="210" y="419"/>
                    </a:cubicBezTo>
                    <a:cubicBezTo>
                      <a:pt x="327" y="419"/>
                      <a:pt x="420" y="327"/>
                      <a:pt x="420" y="210"/>
                    </a:cubicBezTo>
                    <a:cubicBezTo>
                      <a:pt x="420" y="93"/>
                      <a:pt x="327"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3"/>
              <p:cNvSpPr/>
              <p:nvPr/>
            </p:nvSpPr>
            <p:spPr>
              <a:xfrm>
                <a:off x="1872873" y="307004"/>
                <a:ext cx="50257" cy="3609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3"/>
              <p:cNvSpPr/>
              <p:nvPr/>
            </p:nvSpPr>
            <p:spPr>
              <a:xfrm>
                <a:off x="1934834" y="275347"/>
                <a:ext cx="22247" cy="23799"/>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3"/>
              <p:cNvSpPr/>
              <p:nvPr/>
            </p:nvSpPr>
            <p:spPr>
              <a:xfrm>
                <a:off x="1872873" y="254819"/>
                <a:ext cx="13320" cy="14249"/>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3"/>
              <p:cNvSpPr/>
              <p:nvPr/>
            </p:nvSpPr>
            <p:spPr>
              <a:xfrm>
                <a:off x="1751761" y="420811"/>
                <a:ext cx="49554" cy="52862"/>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3"/>
              <p:cNvSpPr/>
              <p:nvPr/>
            </p:nvSpPr>
            <p:spPr>
              <a:xfrm>
                <a:off x="1245559" y="572855"/>
                <a:ext cx="17783" cy="19024"/>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3"/>
              <p:cNvSpPr/>
              <p:nvPr/>
            </p:nvSpPr>
            <p:spPr>
              <a:xfrm>
                <a:off x="1378515" y="637184"/>
                <a:ext cx="16799" cy="18122"/>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3"/>
              <p:cNvSpPr/>
              <p:nvPr/>
            </p:nvSpPr>
            <p:spPr>
              <a:xfrm>
                <a:off x="668469" y="474425"/>
                <a:ext cx="15499" cy="1669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3"/>
              <p:cNvSpPr/>
              <p:nvPr/>
            </p:nvSpPr>
            <p:spPr>
              <a:xfrm>
                <a:off x="618597" y="388026"/>
                <a:ext cx="37113" cy="39665"/>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3"/>
              <p:cNvSpPr/>
              <p:nvPr/>
            </p:nvSpPr>
            <p:spPr>
              <a:xfrm>
                <a:off x="590903" y="-42425"/>
                <a:ext cx="766161" cy="234232"/>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3"/>
              <p:cNvSpPr/>
              <p:nvPr/>
            </p:nvSpPr>
            <p:spPr>
              <a:xfrm>
                <a:off x="1347727" y="-42425"/>
                <a:ext cx="448380" cy="318940"/>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3"/>
              <p:cNvSpPr/>
              <p:nvPr/>
            </p:nvSpPr>
            <p:spPr>
              <a:xfrm>
                <a:off x="0" y="-42425"/>
                <a:ext cx="565378" cy="367252"/>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3"/>
            <p:cNvGrpSpPr/>
            <p:nvPr/>
          </p:nvGrpSpPr>
          <p:grpSpPr>
            <a:xfrm rot="10800000" flipH="1">
              <a:off x="5798042" y="3722794"/>
              <a:ext cx="3345959" cy="880694"/>
              <a:chOff x="736842" y="1480444"/>
              <a:chExt cx="3345959" cy="880694"/>
            </a:xfrm>
          </p:grpSpPr>
          <p:sp>
            <p:nvSpPr>
              <p:cNvPr id="1392" name="Google Shape;1392;p33"/>
              <p:cNvSpPr/>
              <p:nvPr/>
            </p:nvSpPr>
            <p:spPr>
              <a:xfrm rot="1610678">
                <a:off x="3451097" y="1946259"/>
                <a:ext cx="49476" cy="49641"/>
              </a:xfrm>
              <a:custGeom>
                <a:avLst/>
                <a:gdLst/>
                <a:ahLst/>
                <a:cxnLst/>
                <a:rect l="l" t="t" r="r" b="b"/>
                <a:pathLst>
                  <a:path w="885" h="888" extrusionOk="0">
                    <a:moveTo>
                      <a:pt x="440" y="1"/>
                    </a:moveTo>
                    <a:cubicBezTo>
                      <a:pt x="196" y="1"/>
                      <a:pt x="1" y="200"/>
                      <a:pt x="1" y="444"/>
                    </a:cubicBezTo>
                    <a:cubicBezTo>
                      <a:pt x="1" y="688"/>
                      <a:pt x="196" y="887"/>
                      <a:pt x="440" y="887"/>
                    </a:cubicBezTo>
                    <a:cubicBezTo>
                      <a:pt x="684" y="887"/>
                      <a:pt x="884" y="688"/>
                      <a:pt x="884" y="444"/>
                    </a:cubicBezTo>
                    <a:cubicBezTo>
                      <a:pt x="884"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3"/>
              <p:cNvSpPr/>
              <p:nvPr/>
            </p:nvSpPr>
            <p:spPr>
              <a:xfrm rot="1610678">
                <a:off x="2546053" y="1674224"/>
                <a:ext cx="49587" cy="49418"/>
              </a:xfrm>
              <a:custGeom>
                <a:avLst/>
                <a:gdLst/>
                <a:ahLst/>
                <a:cxnLst/>
                <a:rect l="l" t="t" r="r" b="b"/>
                <a:pathLst>
                  <a:path w="887" h="884" extrusionOk="0">
                    <a:moveTo>
                      <a:pt x="444" y="0"/>
                    </a:moveTo>
                    <a:cubicBezTo>
                      <a:pt x="200" y="0"/>
                      <a:pt x="0" y="196"/>
                      <a:pt x="0" y="440"/>
                    </a:cubicBezTo>
                    <a:cubicBezTo>
                      <a:pt x="0" y="685"/>
                      <a:pt x="200" y="883"/>
                      <a:pt x="444" y="883"/>
                    </a:cubicBezTo>
                    <a:cubicBezTo>
                      <a:pt x="688" y="883"/>
                      <a:pt x="887" y="685"/>
                      <a:pt x="887" y="440"/>
                    </a:cubicBezTo>
                    <a:cubicBezTo>
                      <a:pt x="887" y="196"/>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3"/>
              <p:cNvSpPr/>
              <p:nvPr/>
            </p:nvSpPr>
            <p:spPr>
              <a:xfrm rot="1610678">
                <a:off x="745375" y="2302963"/>
                <a:ext cx="49643" cy="49641"/>
              </a:xfrm>
              <a:custGeom>
                <a:avLst/>
                <a:gdLst/>
                <a:ahLst/>
                <a:cxnLst/>
                <a:rect l="l" t="t" r="r" b="b"/>
                <a:pathLst>
                  <a:path w="888" h="888" extrusionOk="0">
                    <a:moveTo>
                      <a:pt x="443" y="1"/>
                    </a:moveTo>
                    <a:cubicBezTo>
                      <a:pt x="199" y="1"/>
                      <a:pt x="1" y="199"/>
                      <a:pt x="1" y="443"/>
                    </a:cubicBezTo>
                    <a:cubicBezTo>
                      <a:pt x="1" y="688"/>
                      <a:pt x="199" y="887"/>
                      <a:pt x="443" y="887"/>
                    </a:cubicBezTo>
                    <a:cubicBezTo>
                      <a:pt x="687" y="887"/>
                      <a:pt x="887" y="688"/>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3"/>
              <p:cNvSpPr/>
              <p:nvPr/>
            </p:nvSpPr>
            <p:spPr>
              <a:xfrm rot="1610678">
                <a:off x="4024727" y="1812549"/>
                <a:ext cx="49587" cy="49418"/>
              </a:xfrm>
              <a:custGeom>
                <a:avLst/>
                <a:gdLst/>
                <a:ahLst/>
                <a:cxnLst/>
                <a:rect l="l" t="t" r="r" b="b"/>
                <a:pathLst>
                  <a:path w="887" h="884" extrusionOk="0">
                    <a:moveTo>
                      <a:pt x="444" y="0"/>
                    </a:moveTo>
                    <a:cubicBezTo>
                      <a:pt x="200" y="0"/>
                      <a:pt x="1" y="197"/>
                      <a:pt x="1" y="440"/>
                    </a:cubicBezTo>
                    <a:cubicBezTo>
                      <a:pt x="1" y="684"/>
                      <a:pt x="200" y="883"/>
                      <a:pt x="444" y="883"/>
                    </a:cubicBezTo>
                    <a:cubicBezTo>
                      <a:pt x="688" y="883"/>
                      <a:pt x="887" y="684"/>
                      <a:pt x="887" y="440"/>
                    </a:cubicBezTo>
                    <a:cubicBezTo>
                      <a:pt x="887" y="197"/>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3"/>
              <p:cNvSpPr/>
              <p:nvPr/>
            </p:nvSpPr>
            <p:spPr>
              <a:xfrm rot="1610678">
                <a:off x="3445120" y="2129277"/>
                <a:ext cx="49587" cy="49418"/>
              </a:xfrm>
              <a:custGeom>
                <a:avLst/>
                <a:gdLst/>
                <a:ahLst/>
                <a:cxnLst/>
                <a:rect l="l" t="t" r="r" b="b"/>
                <a:pathLst>
                  <a:path w="887" h="884" extrusionOk="0">
                    <a:moveTo>
                      <a:pt x="443" y="0"/>
                    </a:moveTo>
                    <a:cubicBezTo>
                      <a:pt x="199" y="0"/>
                      <a:pt x="0" y="196"/>
                      <a:pt x="0" y="440"/>
                    </a:cubicBezTo>
                    <a:cubicBezTo>
                      <a:pt x="0" y="685"/>
                      <a:pt x="199" y="883"/>
                      <a:pt x="443" y="883"/>
                    </a:cubicBezTo>
                    <a:cubicBezTo>
                      <a:pt x="687" y="883"/>
                      <a:pt x="887" y="685"/>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3"/>
              <p:cNvSpPr/>
              <p:nvPr/>
            </p:nvSpPr>
            <p:spPr>
              <a:xfrm rot="1610678">
                <a:off x="2375289" y="1488927"/>
                <a:ext cx="49364" cy="49418"/>
              </a:xfrm>
              <a:custGeom>
                <a:avLst/>
                <a:gdLst/>
                <a:ahLst/>
                <a:cxnLst/>
                <a:rect l="l" t="t" r="r" b="b"/>
                <a:pathLst>
                  <a:path w="883" h="884" extrusionOk="0">
                    <a:moveTo>
                      <a:pt x="443" y="1"/>
                    </a:moveTo>
                    <a:cubicBezTo>
                      <a:pt x="199" y="1"/>
                      <a:pt x="0" y="196"/>
                      <a:pt x="0" y="443"/>
                    </a:cubicBezTo>
                    <a:cubicBezTo>
                      <a:pt x="0" y="687"/>
                      <a:pt x="199" y="884"/>
                      <a:pt x="443" y="884"/>
                    </a:cubicBezTo>
                    <a:cubicBezTo>
                      <a:pt x="687" y="884"/>
                      <a:pt x="883" y="687"/>
                      <a:pt x="883" y="443"/>
                    </a:cubicBezTo>
                    <a:cubicBezTo>
                      <a:pt x="883" y="196"/>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33"/>
          <p:cNvSpPr txBox="1">
            <a:spLocks noGrp="1"/>
          </p:cNvSpPr>
          <p:nvPr>
            <p:ph type="subTitle" idx="1"/>
          </p:nvPr>
        </p:nvSpPr>
        <p:spPr>
          <a:xfrm>
            <a:off x="2813347" y="1187025"/>
            <a:ext cx="4333800" cy="4875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3000">
                <a:solidFill>
                  <a:schemeClr val="dk1"/>
                </a:solidFill>
                <a:latin typeface="Bahianita"/>
                <a:ea typeface="Bahianita"/>
                <a:cs typeface="Bahianita"/>
                <a:sym typeface="Bahianita"/>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99" name="Google Shape;1399;p33"/>
          <p:cNvSpPr txBox="1">
            <a:spLocks noGrp="1"/>
          </p:cNvSpPr>
          <p:nvPr>
            <p:ph type="subTitle" idx="2"/>
          </p:nvPr>
        </p:nvSpPr>
        <p:spPr>
          <a:xfrm>
            <a:off x="2813347" y="1611900"/>
            <a:ext cx="4333800" cy="65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400" name="Google Shape;1400;p33"/>
          <p:cNvSpPr txBox="1">
            <a:spLocks noGrp="1"/>
          </p:cNvSpPr>
          <p:nvPr>
            <p:ph type="title"/>
          </p:nvPr>
        </p:nvSpPr>
        <p:spPr>
          <a:xfrm>
            <a:off x="720000" y="445025"/>
            <a:ext cx="7704000" cy="48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01" name="Google Shape;1401;p33"/>
          <p:cNvSpPr txBox="1">
            <a:spLocks noGrp="1"/>
          </p:cNvSpPr>
          <p:nvPr>
            <p:ph type="subTitle" idx="3"/>
          </p:nvPr>
        </p:nvSpPr>
        <p:spPr>
          <a:xfrm>
            <a:off x="2813347" y="2356575"/>
            <a:ext cx="4333800" cy="4875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3000">
                <a:solidFill>
                  <a:schemeClr val="dk1"/>
                </a:solidFill>
                <a:latin typeface="Bahianita"/>
                <a:ea typeface="Bahianita"/>
                <a:cs typeface="Bahianita"/>
                <a:sym typeface="Bahianita"/>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02" name="Google Shape;1402;p33"/>
          <p:cNvSpPr txBox="1">
            <a:spLocks noGrp="1"/>
          </p:cNvSpPr>
          <p:nvPr>
            <p:ph type="subTitle" idx="4"/>
          </p:nvPr>
        </p:nvSpPr>
        <p:spPr>
          <a:xfrm>
            <a:off x="2813347" y="2781450"/>
            <a:ext cx="4333800" cy="65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403" name="Google Shape;1403;p33"/>
          <p:cNvSpPr txBox="1">
            <a:spLocks noGrp="1"/>
          </p:cNvSpPr>
          <p:nvPr>
            <p:ph type="subTitle" idx="5"/>
          </p:nvPr>
        </p:nvSpPr>
        <p:spPr>
          <a:xfrm>
            <a:off x="2813347" y="3526125"/>
            <a:ext cx="4333800" cy="4875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3000">
                <a:solidFill>
                  <a:schemeClr val="dk1"/>
                </a:solidFill>
                <a:latin typeface="Bahianita"/>
                <a:ea typeface="Bahianita"/>
                <a:cs typeface="Bahianita"/>
                <a:sym typeface="Bahianita"/>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04" name="Google Shape;1404;p33"/>
          <p:cNvSpPr txBox="1">
            <a:spLocks noGrp="1"/>
          </p:cNvSpPr>
          <p:nvPr>
            <p:ph type="subTitle" idx="6"/>
          </p:nvPr>
        </p:nvSpPr>
        <p:spPr>
          <a:xfrm>
            <a:off x="2813347" y="3951000"/>
            <a:ext cx="4333800" cy="65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2">
  <p:cSld name="BLANK_1_1_1_1_1_1_4">
    <p:spTree>
      <p:nvGrpSpPr>
        <p:cNvPr id="1" name="Shape 1970"/>
        <p:cNvGrpSpPr/>
        <p:nvPr/>
      </p:nvGrpSpPr>
      <p:grpSpPr>
        <a:xfrm>
          <a:off x="0" y="0"/>
          <a:ext cx="0" cy="0"/>
          <a:chOff x="0" y="0"/>
          <a:chExt cx="0" cy="0"/>
        </a:xfrm>
      </p:grpSpPr>
      <p:grpSp>
        <p:nvGrpSpPr>
          <p:cNvPr id="1971" name="Google Shape;1971;p45"/>
          <p:cNvGrpSpPr/>
          <p:nvPr/>
        </p:nvGrpSpPr>
        <p:grpSpPr>
          <a:xfrm>
            <a:off x="0" y="-128005"/>
            <a:ext cx="3322995" cy="1292489"/>
            <a:chOff x="0" y="-42425"/>
            <a:chExt cx="3322995" cy="1292489"/>
          </a:xfrm>
        </p:grpSpPr>
        <p:sp>
          <p:nvSpPr>
            <p:cNvPr id="1972" name="Google Shape;1972;p45"/>
            <p:cNvSpPr/>
            <p:nvPr/>
          </p:nvSpPr>
          <p:spPr>
            <a:xfrm>
              <a:off x="0" y="-42425"/>
              <a:ext cx="3322257" cy="1292489"/>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0" y="-42425"/>
              <a:ext cx="3322257" cy="1147250"/>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5"/>
            <p:cNvSpPr/>
            <p:nvPr/>
          </p:nvSpPr>
          <p:spPr>
            <a:xfrm>
              <a:off x="0" y="-42425"/>
              <a:ext cx="3322257" cy="1147250"/>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5"/>
            <p:cNvSpPr/>
            <p:nvPr/>
          </p:nvSpPr>
          <p:spPr>
            <a:xfrm>
              <a:off x="0" y="-42425"/>
              <a:ext cx="3322995" cy="1246883"/>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1184582" y="581013"/>
              <a:ext cx="53280" cy="43538"/>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1279123" y="624513"/>
              <a:ext cx="39890" cy="25341"/>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1279123" y="581013"/>
              <a:ext cx="39890" cy="21844"/>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517027" y="477470"/>
              <a:ext cx="57673" cy="46207"/>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605699" y="469763"/>
              <a:ext cx="25867" cy="27709"/>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568726" y="441339"/>
              <a:ext cx="22985" cy="24476"/>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224580" y="643500"/>
              <a:ext cx="28889" cy="30905"/>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253435" y="597669"/>
              <a:ext cx="16588" cy="17859"/>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94647" y="658877"/>
              <a:ext cx="91588" cy="60494"/>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168558" y="629288"/>
              <a:ext cx="22141" cy="23686"/>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2637851" y="27844"/>
              <a:ext cx="60660" cy="52336"/>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2727929" y="73187"/>
              <a:ext cx="20806" cy="22145"/>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2710286" y="27844"/>
              <a:ext cx="17678" cy="19024"/>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2590651" y="19460"/>
              <a:ext cx="16694" cy="17859"/>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2543310" y="27844"/>
              <a:ext cx="24566" cy="26130"/>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3033696" y="10023"/>
              <a:ext cx="25621" cy="27296"/>
            </a:xfrm>
            <a:custGeom>
              <a:avLst/>
              <a:gdLst/>
              <a:ahLst/>
              <a:cxnLst/>
              <a:rect l="l" t="t" r="r" b="b"/>
              <a:pathLst>
                <a:path w="729" h="726" extrusionOk="0">
                  <a:moveTo>
                    <a:pt x="364" y="1"/>
                  </a:moveTo>
                  <a:cubicBezTo>
                    <a:pt x="162" y="1"/>
                    <a:pt x="0" y="162"/>
                    <a:pt x="0" y="361"/>
                  </a:cubicBezTo>
                  <a:cubicBezTo>
                    <a:pt x="0" y="564"/>
                    <a:pt x="162" y="725"/>
                    <a:pt x="364" y="725"/>
                  </a:cubicBezTo>
                  <a:cubicBezTo>
                    <a:pt x="564" y="725"/>
                    <a:pt x="729" y="564"/>
                    <a:pt x="729" y="361"/>
                  </a:cubicBezTo>
                  <a:cubicBezTo>
                    <a:pt x="729" y="162"/>
                    <a:pt x="564"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3088382" y="3707"/>
              <a:ext cx="14796" cy="15791"/>
            </a:xfrm>
            <a:custGeom>
              <a:avLst/>
              <a:gdLst/>
              <a:ahLst/>
              <a:cxnLst/>
              <a:rect l="l" t="t" r="r" b="b"/>
              <a:pathLst>
                <a:path w="421" h="420" extrusionOk="0">
                  <a:moveTo>
                    <a:pt x="210" y="0"/>
                  </a:moveTo>
                  <a:cubicBezTo>
                    <a:pt x="94" y="0"/>
                    <a:pt x="1" y="93"/>
                    <a:pt x="1" y="210"/>
                  </a:cubicBezTo>
                  <a:cubicBezTo>
                    <a:pt x="1" y="327"/>
                    <a:pt x="94" y="419"/>
                    <a:pt x="210" y="419"/>
                  </a:cubicBezTo>
                  <a:cubicBezTo>
                    <a:pt x="327" y="419"/>
                    <a:pt x="420" y="327"/>
                    <a:pt x="420" y="210"/>
                  </a:cubicBezTo>
                  <a:cubicBezTo>
                    <a:pt x="420" y="93"/>
                    <a:pt x="327"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1872873" y="307004"/>
              <a:ext cx="50257" cy="3609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1934834" y="275347"/>
              <a:ext cx="22247" cy="23799"/>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1872873" y="254819"/>
              <a:ext cx="13320" cy="14249"/>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1751761" y="420811"/>
              <a:ext cx="49554" cy="52862"/>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5"/>
            <p:cNvSpPr/>
            <p:nvPr/>
          </p:nvSpPr>
          <p:spPr>
            <a:xfrm>
              <a:off x="1245559" y="572855"/>
              <a:ext cx="17783" cy="19024"/>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5"/>
            <p:cNvSpPr/>
            <p:nvPr/>
          </p:nvSpPr>
          <p:spPr>
            <a:xfrm>
              <a:off x="1378515" y="637184"/>
              <a:ext cx="16799" cy="18122"/>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668469" y="474425"/>
              <a:ext cx="15499" cy="1669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618597" y="388026"/>
              <a:ext cx="37113" cy="39665"/>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590903" y="-42425"/>
              <a:ext cx="766161" cy="234232"/>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1347727" y="-42425"/>
              <a:ext cx="448380" cy="318940"/>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0" y="-42425"/>
              <a:ext cx="565378" cy="367252"/>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4" name="Google Shape;2004;p45"/>
          <p:cNvSpPr txBox="1">
            <a:spLocks noGrp="1"/>
          </p:cNvSpPr>
          <p:nvPr>
            <p:ph type="title"/>
          </p:nvPr>
        </p:nvSpPr>
        <p:spPr>
          <a:xfrm>
            <a:off x="720000" y="445025"/>
            <a:ext cx="7704000" cy="48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5" name="Google Shape;2005;p45"/>
          <p:cNvSpPr txBox="1">
            <a:spLocks noGrp="1"/>
          </p:cNvSpPr>
          <p:nvPr>
            <p:ph type="title" idx="2" hasCustomPrompt="1"/>
          </p:nvPr>
        </p:nvSpPr>
        <p:spPr>
          <a:xfrm>
            <a:off x="720000" y="1915125"/>
            <a:ext cx="2467200" cy="8283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06" name="Google Shape;2006;p45"/>
          <p:cNvSpPr txBox="1">
            <a:spLocks noGrp="1"/>
          </p:cNvSpPr>
          <p:nvPr>
            <p:ph type="subTitle" idx="1"/>
          </p:nvPr>
        </p:nvSpPr>
        <p:spPr>
          <a:xfrm>
            <a:off x="720000" y="3358750"/>
            <a:ext cx="2467200" cy="9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07" name="Google Shape;2007;p45"/>
          <p:cNvSpPr txBox="1">
            <a:spLocks noGrp="1"/>
          </p:cNvSpPr>
          <p:nvPr>
            <p:ph type="title" idx="3" hasCustomPrompt="1"/>
          </p:nvPr>
        </p:nvSpPr>
        <p:spPr>
          <a:xfrm>
            <a:off x="3338400" y="1915125"/>
            <a:ext cx="2467200" cy="8283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08" name="Google Shape;2008;p45"/>
          <p:cNvSpPr txBox="1">
            <a:spLocks noGrp="1"/>
          </p:cNvSpPr>
          <p:nvPr>
            <p:ph type="subTitle" idx="4"/>
          </p:nvPr>
        </p:nvSpPr>
        <p:spPr>
          <a:xfrm>
            <a:off x="3338400" y="3358750"/>
            <a:ext cx="2467200" cy="9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09" name="Google Shape;2009;p45"/>
          <p:cNvSpPr txBox="1">
            <a:spLocks noGrp="1"/>
          </p:cNvSpPr>
          <p:nvPr>
            <p:ph type="title" idx="5" hasCustomPrompt="1"/>
          </p:nvPr>
        </p:nvSpPr>
        <p:spPr>
          <a:xfrm>
            <a:off x="5956800" y="1915125"/>
            <a:ext cx="2467200" cy="8283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10" name="Google Shape;2010;p45"/>
          <p:cNvSpPr txBox="1">
            <a:spLocks noGrp="1"/>
          </p:cNvSpPr>
          <p:nvPr>
            <p:ph type="subTitle" idx="6"/>
          </p:nvPr>
        </p:nvSpPr>
        <p:spPr>
          <a:xfrm>
            <a:off x="5956800" y="3358750"/>
            <a:ext cx="2467200" cy="9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11" name="Google Shape;2011;p45"/>
          <p:cNvSpPr txBox="1">
            <a:spLocks noGrp="1"/>
          </p:cNvSpPr>
          <p:nvPr>
            <p:ph type="title" idx="7"/>
          </p:nvPr>
        </p:nvSpPr>
        <p:spPr>
          <a:xfrm>
            <a:off x="720000" y="2787250"/>
            <a:ext cx="24672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2" name="Google Shape;2012;p45"/>
          <p:cNvSpPr txBox="1">
            <a:spLocks noGrp="1"/>
          </p:cNvSpPr>
          <p:nvPr>
            <p:ph type="title" idx="8"/>
          </p:nvPr>
        </p:nvSpPr>
        <p:spPr>
          <a:xfrm>
            <a:off x="3338400" y="2787250"/>
            <a:ext cx="24672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3" name="Google Shape;2013;p45"/>
          <p:cNvSpPr txBox="1">
            <a:spLocks noGrp="1"/>
          </p:cNvSpPr>
          <p:nvPr>
            <p:ph type="title" idx="9"/>
          </p:nvPr>
        </p:nvSpPr>
        <p:spPr>
          <a:xfrm>
            <a:off x="5956800" y="2787250"/>
            <a:ext cx="24672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68"/>
        <p:cNvGrpSpPr/>
        <p:nvPr/>
      </p:nvGrpSpPr>
      <p:grpSpPr>
        <a:xfrm>
          <a:off x="0" y="0"/>
          <a:ext cx="0" cy="0"/>
          <a:chOff x="0" y="0"/>
          <a:chExt cx="0" cy="0"/>
        </a:xfrm>
      </p:grpSpPr>
      <p:grpSp>
        <p:nvGrpSpPr>
          <p:cNvPr id="2069" name="Google Shape;2069;p47"/>
          <p:cNvGrpSpPr/>
          <p:nvPr/>
        </p:nvGrpSpPr>
        <p:grpSpPr>
          <a:xfrm>
            <a:off x="0" y="-488450"/>
            <a:ext cx="9144027" cy="2963923"/>
            <a:chOff x="0" y="-488450"/>
            <a:chExt cx="9144027" cy="2963923"/>
          </a:xfrm>
        </p:grpSpPr>
        <p:sp>
          <p:nvSpPr>
            <p:cNvPr id="2070" name="Google Shape;2070;p47"/>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617975" y="1156024"/>
              <a:ext cx="79496" cy="67227"/>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260439" y="1189474"/>
              <a:ext cx="252026" cy="131592"/>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463820" y="1125109"/>
              <a:ext cx="60927" cy="51525"/>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7457866" y="-335595"/>
              <a:ext cx="48645" cy="41383"/>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7128666" y="-353833"/>
              <a:ext cx="45937" cy="38848"/>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6998398" y="-335595"/>
              <a:ext cx="67600" cy="56841"/>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47"/>
          <p:cNvGrpSpPr/>
          <p:nvPr/>
        </p:nvGrpSpPr>
        <p:grpSpPr>
          <a:xfrm>
            <a:off x="7930839" y="711777"/>
            <a:ext cx="438207" cy="169531"/>
            <a:chOff x="8503326" y="4839377"/>
            <a:chExt cx="438207" cy="169531"/>
          </a:xfrm>
        </p:grpSpPr>
        <p:sp>
          <p:nvSpPr>
            <p:cNvPr id="2101" name="Google Shape;2101;p47"/>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47"/>
          <p:cNvGrpSpPr/>
          <p:nvPr/>
        </p:nvGrpSpPr>
        <p:grpSpPr>
          <a:xfrm>
            <a:off x="4122848" y="2133689"/>
            <a:ext cx="624947" cy="460556"/>
            <a:chOff x="8316585" y="4610777"/>
            <a:chExt cx="624947" cy="460556"/>
          </a:xfrm>
        </p:grpSpPr>
        <p:sp>
          <p:nvSpPr>
            <p:cNvPr id="2105" name="Google Shape;2105;p47"/>
            <p:cNvSpPr/>
            <p:nvPr/>
          </p:nvSpPr>
          <p:spPr>
            <a:xfrm>
              <a:off x="8316585" y="46107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8427126" y="50283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47"/>
          <p:cNvGrpSpPr/>
          <p:nvPr/>
        </p:nvGrpSpPr>
        <p:grpSpPr>
          <a:xfrm rot="10800000">
            <a:off x="3260924" y="4301157"/>
            <a:ext cx="2793541" cy="735291"/>
            <a:chOff x="736842" y="1480444"/>
            <a:chExt cx="3345959" cy="880694"/>
          </a:xfrm>
        </p:grpSpPr>
        <p:sp>
          <p:nvSpPr>
            <p:cNvPr id="2109" name="Google Shape;2109;p47"/>
            <p:cNvSpPr/>
            <p:nvPr/>
          </p:nvSpPr>
          <p:spPr>
            <a:xfrm rot="1610678">
              <a:off x="3451097" y="1946259"/>
              <a:ext cx="49476" cy="49641"/>
            </a:xfrm>
            <a:custGeom>
              <a:avLst/>
              <a:gdLst/>
              <a:ahLst/>
              <a:cxnLst/>
              <a:rect l="l" t="t" r="r" b="b"/>
              <a:pathLst>
                <a:path w="885" h="888" extrusionOk="0">
                  <a:moveTo>
                    <a:pt x="440" y="1"/>
                  </a:moveTo>
                  <a:cubicBezTo>
                    <a:pt x="196" y="1"/>
                    <a:pt x="1" y="200"/>
                    <a:pt x="1" y="444"/>
                  </a:cubicBezTo>
                  <a:cubicBezTo>
                    <a:pt x="1" y="688"/>
                    <a:pt x="196" y="887"/>
                    <a:pt x="440" y="887"/>
                  </a:cubicBezTo>
                  <a:cubicBezTo>
                    <a:pt x="684" y="887"/>
                    <a:pt x="884" y="688"/>
                    <a:pt x="884" y="444"/>
                  </a:cubicBezTo>
                  <a:cubicBezTo>
                    <a:pt x="884"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rot="1610678">
              <a:off x="2546053" y="1674224"/>
              <a:ext cx="49587" cy="49418"/>
            </a:xfrm>
            <a:custGeom>
              <a:avLst/>
              <a:gdLst/>
              <a:ahLst/>
              <a:cxnLst/>
              <a:rect l="l" t="t" r="r" b="b"/>
              <a:pathLst>
                <a:path w="887" h="884" extrusionOk="0">
                  <a:moveTo>
                    <a:pt x="444" y="0"/>
                  </a:moveTo>
                  <a:cubicBezTo>
                    <a:pt x="200" y="0"/>
                    <a:pt x="0" y="196"/>
                    <a:pt x="0" y="440"/>
                  </a:cubicBezTo>
                  <a:cubicBezTo>
                    <a:pt x="0" y="685"/>
                    <a:pt x="200" y="883"/>
                    <a:pt x="444" y="883"/>
                  </a:cubicBezTo>
                  <a:cubicBezTo>
                    <a:pt x="688" y="883"/>
                    <a:pt x="887" y="685"/>
                    <a:pt x="887" y="440"/>
                  </a:cubicBezTo>
                  <a:cubicBezTo>
                    <a:pt x="887" y="196"/>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rot="1610678">
              <a:off x="745375" y="2302963"/>
              <a:ext cx="49643" cy="49641"/>
            </a:xfrm>
            <a:custGeom>
              <a:avLst/>
              <a:gdLst/>
              <a:ahLst/>
              <a:cxnLst/>
              <a:rect l="l" t="t" r="r" b="b"/>
              <a:pathLst>
                <a:path w="888" h="888" extrusionOk="0">
                  <a:moveTo>
                    <a:pt x="443" y="1"/>
                  </a:moveTo>
                  <a:cubicBezTo>
                    <a:pt x="199" y="1"/>
                    <a:pt x="1" y="199"/>
                    <a:pt x="1" y="443"/>
                  </a:cubicBezTo>
                  <a:cubicBezTo>
                    <a:pt x="1" y="688"/>
                    <a:pt x="199" y="887"/>
                    <a:pt x="443" y="887"/>
                  </a:cubicBezTo>
                  <a:cubicBezTo>
                    <a:pt x="687" y="887"/>
                    <a:pt x="887" y="688"/>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rot="1610678">
              <a:off x="4024727" y="1812549"/>
              <a:ext cx="49587" cy="49418"/>
            </a:xfrm>
            <a:custGeom>
              <a:avLst/>
              <a:gdLst/>
              <a:ahLst/>
              <a:cxnLst/>
              <a:rect l="l" t="t" r="r" b="b"/>
              <a:pathLst>
                <a:path w="887" h="884" extrusionOk="0">
                  <a:moveTo>
                    <a:pt x="444" y="0"/>
                  </a:moveTo>
                  <a:cubicBezTo>
                    <a:pt x="200" y="0"/>
                    <a:pt x="1" y="197"/>
                    <a:pt x="1" y="440"/>
                  </a:cubicBezTo>
                  <a:cubicBezTo>
                    <a:pt x="1" y="684"/>
                    <a:pt x="200" y="883"/>
                    <a:pt x="444" y="883"/>
                  </a:cubicBezTo>
                  <a:cubicBezTo>
                    <a:pt x="688" y="883"/>
                    <a:pt x="887" y="684"/>
                    <a:pt x="887" y="440"/>
                  </a:cubicBezTo>
                  <a:cubicBezTo>
                    <a:pt x="887" y="197"/>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rot="1610678">
              <a:off x="3445120" y="2129277"/>
              <a:ext cx="49587" cy="49418"/>
            </a:xfrm>
            <a:custGeom>
              <a:avLst/>
              <a:gdLst/>
              <a:ahLst/>
              <a:cxnLst/>
              <a:rect l="l" t="t" r="r" b="b"/>
              <a:pathLst>
                <a:path w="887" h="884" extrusionOk="0">
                  <a:moveTo>
                    <a:pt x="443" y="0"/>
                  </a:moveTo>
                  <a:cubicBezTo>
                    <a:pt x="199" y="0"/>
                    <a:pt x="0" y="196"/>
                    <a:pt x="0" y="440"/>
                  </a:cubicBezTo>
                  <a:cubicBezTo>
                    <a:pt x="0" y="685"/>
                    <a:pt x="199" y="883"/>
                    <a:pt x="443" y="883"/>
                  </a:cubicBezTo>
                  <a:cubicBezTo>
                    <a:pt x="687" y="883"/>
                    <a:pt x="887" y="685"/>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rot="1610678">
              <a:off x="2375289" y="1488927"/>
              <a:ext cx="49364" cy="49418"/>
            </a:xfrm>
            <a:custGeom>
              <a:avLst/>
              <a:gdLst/>
              <a:ahLst/>
              <a:cxnLst/>
              <a:rect l="l" t="t" r="r" b="b"/>
              <a:pathLst>
                <a:path w="883" h="884" extrusionOk="0">
                  <a:moveTo>
                    <a:pt x="443" y="1"/>
                  </a:moveTo>
                  <a:cubicBezTo>
                    <a:pt x="199" y="1"/>
                    <a:pt x="0" y="196"/>
                    <a:pt x="0" y="443"/>
                  </a:cubicBezTo>
                  <a:cubicBezTo>
                    <a:pt x="0" y="687"/>
                    <a:pt x="199" y="884"/>
                    <a:pt x="443" y="884"/>
                  </a:cubicBezTo>
                  <a:cubicBezTo>
                    <a:pt x="687" y="884"/>
                    <a:pt x="883" y="687"/>
                    <a:pt x="883" y="443"/>
                  </a:cubicBezTo>
                  <a:cubicBezTo>
                    <a:pt x="883" y="196"/>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5" name="Google Shape;2115;p47"/>
          <p:cNvSpPr txBox="1">
            <a:spLocks noGrp="1"/>
          </p:cNvSpPr>
          <p:nvPr>
            <p:ph type="ctrTitle"/>
          </p:nvPr>
        </p:nvSpPr>
        <p:spPr>
          <a:xfrm>
            <a:off x="720000" y="556575"/>
            <a:ext cx="3852000" cy="1366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5200"/>
              <a:buNone/>
              <a:defRPr sz="9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16" name="Google Shape;2116;p47"/>
          <p:cNvSpPr txBox="1">
            <a:spLocks noGrp="1"/>
          </p:cNvSpPr>
          <p:nvPr>
            <p:ph type="subTitle" idx="1"/>
          </p:nvPr>
        </p:nvSpPr>
        <p:spPr>
          <a:xfrm>
            <a:off x="720000" y="1923375"/>
            <a:ext cx="3583500" cy="12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17" name="Google Shape;2117;p47"/>
          <p:cNvSpPr txBox="1"/>
          <p:nvPr/>
        </p:nvSpPr>
        <p:spPr>
          <a:xfrm>
            <a:off x="720000" y="3769788"/>
            <a:ext cx="3772800" cy="44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lang="en" sz="1000">
                <a:solidFill>
                  <a:schemeClr val="dk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000">
                <a:solidFill>
                  <a:schemeClr val="dk1"/>
                </a:solidFill>
                <a:latin typeface="Didact Gothic"/>
                <a:ea typeface="Didact Gothic"/>
                <a:cs typeface="Didact Gothic"/>
                <a:sym typeface="Didact Gothic"/>
              </a:rPr>
              <a:t>, and includes icons by </a:t>
            </a:r>
            <a:r>
              <a:rPr lang="en" sz="1000">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000">
                <a:solidFill>
                  <a:schemeClr val="dk1"/>
                </a:solidFill>
                <a:latin typeface="Didact Gothic"/>
                <a:ea typeface="Didact Gothic"/>
                <a:cs typeface="Didact Gothic"/>
                <a:sym typeface="Didact Gothic"/>
              </a:rPr>
              <a:t> and infographics &amp; images by </a:t>
            </a:r>
            <a:r>
              <a:rPr lang="en" sz="1000">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000">
              <a:solidFill>
                <a:schemeClr val="dk1"/>
              </a:solidFill>
              <a:highlight>
                <a:srgbClr val="DFDEFC"/>
              </a:highlight>
              <a:latin typeface="Didact Gothic"/>
              <a:ea typeface="Didact Gothic"/>
              <a:cs typeface="Didact Gothic"/>
              <a:sym typeface="Didact Gothic"/>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6"/>
        <p:cNvGrpSpPr/>
        <p:nvPr/>
      </p:nvGrpSpPr>
      <p:grpSpPr>
        <a:xfrm>
          <a:off x="0" y="0"/>
          <a:ext cx="0" cy="0"/>
          <a:chOff x="0" y="0"/>
          <a:chExt cx="0" cy="0"/>
        </a:xfrm>
      </p:grpSpPr>
      <p:grpSp>
        <p:nvGrpSpPr>
          <p:cNvPr id="2217" name="Google Shape;2217;p51"/>
          <p:cNvGrpSpPr/>
          <p:nvPr/>
        </p:nvGrpSpPr>
        <p:grpSpPr>
          <a:xfrm>
            <a:off x="0" y="-488450"/>
            <a:ext cx="9144027" cy="2963923"/>
            <a:chOff x="0" y="-488450"/>
            <a:chExt cx="9144027" cy="2963923"/>
          </a:xfrm>
        </p:grpSpPr>
        <p:sp>
          <p:nvSpPr>
            <p:cNvPr id="2218" name="Google Shape;2218;p51"/>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1"/>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1"/>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1"/>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1"/>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1"/>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1"/>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1"/>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1"/>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1"/>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1"/>
            <p:cNvSpPr/>
            <p:nvPr/>
          </p:nvSpPr>
          <p:spPr>
            <a:xfrm>
              <a:off x="617975" y="1156024"/>
              <a:ext cx="79496" cy="67227"/>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1"/>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1"/>
            <p:cNvSpPr/>
            <p:nvPr/>
          </p:nvSpPr>
          <p:spPr>
            <a:xfrm>
              <a:off x="260439" y="1189474"/>
              <a:ext cx="252026" cy="131592"/>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1"/>
            <p:cNvSpPr/>
            <p:nvPr/>
          </p:nvSpPr>
          <p:spPr>
            <a:xfrm>
              <a:off x="463820" y="1125109"/>
              <a:ext cx="60927" cy="51525"/>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1"/>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1"/>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1"/>
            <p:cNvSpPr/>
            <p:nvPr/>
          </p:nvSpPr>
          <p:spPr>
            <a:xfrm>
              <a:off x="7457866" y="-335595"/>
              <a:ext cx="48645" cy="41383"/>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1"/>
            <p:cNvSpPr/>
            <p:nvPr/>
          </p:nvSpPr>
          <p:spPr>
            <a:xfrm>
              <a:off x="7128666" y="-353833"/>
              <a:ext cx="45937" cy="38848"/>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6998398" y="-335595"/>
              <a:ext cx="67600" cy="56841"/>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1"/>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1"/>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1"/>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1"/>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1"/>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1"/>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1"/>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1"/>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1"/>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1"/>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8" name="Google Shape;2248;p51"/>
          <p:cNvSpPr/>
          <p:nvPr/>
        </p:nvSpPr>
        <p:spPr>
          <a:xfrm>
            <a:off x="399105" y="2497617"/>
            <a:ext cx="42969" cy="43115"/>
          </a:xfrm>
          <a:custGeom>
            <a:avLst/>
            <a:gdLst/>
            <a:ahLst/>
            <a:cxnLst/>
            <a:rect l="l" t="t" r="r" b="b"/>
            <a:pathLst>
              <a:path w="884" h="887" extrusionOk="0">
                <a:moveTo>
                  <a:pt x="440" y="0"/>
                </a:moveTo>
                <a:cubicBezTo>
                  <a:pt x="196" y="0"/>
                  <a:pt x="0" y="200"/>
                  <a:pt x="0" y="444"/>
                </a:cubicBezTo>
                <a:cubicBezTo>
                  <a:pt x="0" y="688"/>
                  <a:pt x="196" y="887"/>
                  <a:pt x="440" y="887"/>
                </a:cubicBezTo>
                <a:cubicBezTo>
                  <a:pt x="684" y="887"/>
                  <a:pt x="883" y="688"/>
                  <a:pt x="883" y="444"/>
                </a:cubicBezTo>
                <a:cubicBezTo>
                  <a:pt x="883"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1"/>
          <p:cNvSpPr/>
          <p:nvPr/>
        </p:nvSpPr>
        <p:spPr>
          <a:xfrm>
            <a:off x="190048" y="2608302"/>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1"/>
          <p:cNvSpPr/>
          <p:nvPr/>
        </p:nvSpPr>
        <p:spPr>
          <a:xfrm>
            <a:off x="314826" y="27348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1"/>
          <p:cNvSpPr/>
          <p:nvPr/>
        </p:nvSpPr>
        <p:spPr>
          <a:xfrm>
            <a:off x="271662" y="2453724"/>
            <a:ext cx="43163" cy="43115"/>
          </a:xfrm>
          <a:custGeom>
            <a:avLst/>
            <a:gdLst/>
            <a:ahLst/>
            <a:cxnLst/>
            <a:rect l="l" t="t" r="r" b="b"/>
            <a:pathLst>
              <a:path w="888" h="887" extrusionOk="0">
                <a:moveTo>
                  <a:pt x="444" y="1"/>
                </a:moveTo>
                <a:cubicBezTo>
                  <a:pt x="200" y="1"/>
                  <a:pt x="1" y="199"/>
                  <a:pt x="1" y="443"/>
                </a:cubicBezTo>
                <a:cubicBezTo>
                  <a:pt x="1" y="687"/>
                  <a:pt x="200" y="887"/>
                  <a:pt x="444" y="887"/>
                </a:cubicBezTo>
                <a:cubicBezTo>
                  <a:pt x="688" y="887"/>
                  <a:pt x="887" y="687"/>
                  <a:pt x="887" y="443"/>
                </a:cubicBezTo>
                <a:cubicBezTo>
                  <a:pt x="887" y="199"/>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52"/>
        <p:cNvGrpSpPr/>
        <p:nvPr/>
      </p:nvGrpSpPr>
      <p:grpSpPr>
        <a:xfrm>
          <a:off x="0" y="0"/>
          <a:ext cx="0" cy="0"/>
          <a:chOff x="0" y="0"/>
          <a:chExt cx="0" cy="0"/>
        </a:xfrm>
      </p:grpSpPr>
      <p:grpSp>
        <p:nvGrpSpPr>
          <p:cNvPr id="2253" name="Google Shape;2253;p52"/>
          <p:cNvGrpSpPr/>
          <p:nvPr/>
        </p:nvGrpSpPr>
        <p:grpSpPr>
          <a:xfrm>
            <a:off x="190048" y="362600"/>
            <a:ext cx="8877974" cy="2415232"/>
            <a:chOff x="190048" y="362600"/>
            <a:chExt cx="8877974" cy="2415232"/>
          </a:xfrm>
        </p:grpSpPr>
        <p:sp>
          <p:nvSpPr>
            <p:cNvPr id="2254" name="Google Shape;2254;p52"/>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99105" y="2497617"/>
              <a:ext cx="42969" cy="43115"/>
            </a:xfrm>
            <a:custGeom>
              <a:avLst/>
              <a:gdLst/>
              <a:ahLst/>
              <a:cxnLst/>
              <a:rect l="l" t="t" r="r" b="b"/>
              <a:pathLst>
                <a:path w="884" h="887" extrusionOk="0">
                  <a:moveTo>
                    <a:pt x="440" y="0"/>
                  </a:moveTo>
                  <a:cubicBezTo>
                    <a:pt x="196" y="0"/>
                    <a:pt x="0" y="200"/>
                    <a:pt x="0" y="444"/>
                  </a:cubicBezTo>
                  <a:cubicBezTo>
                    <a:pt x="0" y="688"/>
                    <a:pt x="196" y="887"/>
                    <a:pt x="440" y="887"/>
                  </a:cubicBezTo>
                  <a:cubicBezTo>
                    <a:pt x="684" y="887"/>
                    <a:pt x="883" y="688"/>
                    <a:pt x="883" y="444"/>
                  </a:cubicBezTo>
                  <a:cubicBezTo>
                    <a:pt x="883"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190048" y="2608302"/>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4826" y="27348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271662" y="2453724"/>
              <a:ext cx="43163" cy="43115"/>
            </a:xfrm>
            <a:custGeom>
              <a:avLst/>
              <a:gdLst/>
              <a:ahLst/>
              <a:cxnLst/>
              <a:rect l="l" t="t" r="r" b="b"/>
              <a:pathLst>
                <a:path w="888" h="887" extrusionOk="0">
                  <a:moveTo>
                    <a:pt x="444" y="1"/>
                  </a:moveTo>
                  <a:cubicBezTo>
                    <a:pt x="200" y="1"/>
                    <a:pt x="1" y="199"/>
                    <a:pt x="1" y="443"/>
                  </a:cubicBezTo>
                  <a:cubicBezTo>
                    <a:pt x="1" y="687"/>
                    <a:pt x="200" y="887"/>
                    <a:pt x="444" y="887"/>
                  </a:cubicBezTo>
                  <a:cubicBezTo>
                    <a:pt x="688" y="887"/>
                    <a:pt x="887" y="687"/>
                    <a:pt x="887" y="443"/>
                  </a:cubicBezTo>
                  <a:cubicBezTo>
                    <a:pt x="887" y="199"/>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4" name="Google Shape;2264;p52"/>
          <p:cNvGrpSpPr/>
          <p:nvPr/>
        </p:nvGrpSpPr>
        <p:grpSpPr>
          <a:xfrm>
            <a:off x="0" y="-128005"/>
            <a:ext cx="3322995" cy="1292489"/>
            <a:chOff x="0" y="-42425"/>
            <a:chExt cx="3322995" cy="1292489"/>
          </a:xfrm>
        </p:grpSpPr>
        <p:sp>
          <p:nvSpPr>
            <p:cNvPr id="2265" name="Google Shape;2265;p52"/>
            <p:cNvSpPr/>
            <p:nvPr/>
          </p:nvSpPr>
          <p:spPr>
            <a:xfrm>
              <a:off x="0" y="-42425"/>
              <a:ext cx="3322257" cy="1292489"/>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0" y="-42425"/>
              <a:ext cx="3322257" cy="1147250"/>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0" y="-42425"/>
              <a:ext cx="3322257" cy="1147250"/>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0" y="-42425"/>
              <a:ext cx="3322995" cy="1246883"/>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1184582" y="581013"/>
              <a:ext cx="53280" cy="43538"/>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1279123" y="624513"/>
              <a:ext cx="39890" cy="25341"/>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1279123" y="581013"/>
              <a:ext cx="39890" cy="21844"/>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517027" y="477470"/>
              <a:ext cx="57673" cy="46207"/>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605699" y="469763"/>
              <a:ext cx="25867" cy="27709"/>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568726" y="441339"/>
              <a:ext cx="22985" cy="24476"/>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224580" y="643500"/>
              <a:ext cx="28889" cy="30905"/>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53435" y="597669"/>
              <a:ext cx="16588" cy="17859"/>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94647" y="658877"/>
              <a:ext cx="91588" cy="60494"/>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168558" y="629288"/>
              <a:ext cx="22141" cy="23686"/>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637851" y="27844"/>
              <a:ext cx="60660" cy="52336"/>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727929" y="73187"/>
              <a:ext cx="20806" cy="22145"/>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710286" y="27844"/>
              <a:ext cx="17678" cy="19024"/>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590651" y="19460"/>
              <a:ext cx="16694" cy="17859"/>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543310" y="27844"/>
              <a:ext cx="24566" cy="26130"/>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3033696" y="10023"/>
              <a:ext cx="25621" cy="27296"/>
            </a:xfrm>
            <a:custGeom>
              <a:avLst/>
              <a:gdLst/>
              <a:ahLst/>
              <a:cxnLst/>
              <a:rect l="l" t="t" r="r" b="b"/>
              <a:pathLst>
                <a:path w="729" h="726" extrusionOk="0">
                  <a:moveTo>
                    <a:pt x="364" y="1"/>
                  </a:moveTo>
                  <a:cubicBezTo>
                    <a:pt x="162" y="1"/>
                    <a:pt x="0" y="162"/>
                    <a:pt x="0" y="361"/>
                  </a:cubicBezTo>
                  <a:cubicBezTo>
                    <a:pt x="0" y="564"/>
                    <a:pt x="162" y="725"/>
                    <a:pt x="364" y="725"/>
                  </a:cubicBezTo>
                  <a:cubicBezTo>
                    <a:pt x="564" y="725"/>
                    <a:pt x="729" y="564"/>
                    <a:pt x="729" y="361"/>
                  </a:cubicBezTo>
                  <a:cubicBezTo>
                    <a:pt x="729" y="162"/>
                    <a:pt x="564"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3088382" y="3707"/>
              <a:ext cx="14796" cy="15791"/>
            </a:xfrm>
            <a:custGeom>
              <a:avLst/>
              <a:gdLst/>
              <a:ahLst/>
              <a:cxnLst/>
              <a:rect l="l" t="t" r="r" b="b"/>
              <a:pathLst>
                <a:path w="421" h="420" extrusionOk="0">
                  <a:moveTo>
                    <a:pt x="210" y="0"/>
                  </a:moveTo>
                  <a:cubicBezTo>
                    <a:pt x="94" y="0"/>
                    <a:pt x="1" y="93"/>
                    <a:pt x="1" y="210"/>
                  </a:cubicBezTo>
                  <a:cubicBezTo>
                    <a:pt x="1" y="327"/>
                    <a:pt x="94" y="419"/>
                    <a:pt x="210" y="419"/>
                  </a:cubicBezTo>
                  <a:cubicBezTo>
                    <a:pt x="327" y="419"/>
                    <a:pt x="420" y="327"/>
                    <a:pt x="420" y="210"/>
                  </a:cubicBezTo>
                  <a:cubicBezTo>
                    <a:pt x="420" y="93"/>
                    <a:pt x="327"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872873" y="307004"/>
              <a:ext cx="50257" cy="3609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1934834" y="275347"/>
              <a:ext cx="22247" cy="23799"/>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1872873" y="254819"/>
              <a:ext cx="13320" cy="14249"/>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1751761" y="420811"/>
              <a:ext cx="49554" cy="52862"/>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245559" y="572855"/>
              <a:ext cx="17783" cy="19024"/>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378515" y="637184"/>
              <a:ext cx="16799" cy="18122"/>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668469" y="474425"/>
              <a:ext cx="15499" cy="1669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618597" y="388026"/>
              <a:ext cx="37113" cy="39665"/>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590903" y="-42425"/>
              <a:ext cx="766161" cy="234232"/>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347727" y="-42425"/>
              <a:ext cx="448380" cy="318940"/>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0" y="-42425"/>
              <a:ext cx="565378" cy="367252"/>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
          <p:cNvSpPr/>
          <p:nvPr/>
        </p:nvSpPr>
        <p:spPr>
          <a:xfrm rot="1610678">
            <a:off x="2546053" y="1674224"/>
            <a:ext cx="49587" cy="49418"/>
          </a:xfrm>
          <a:custGeom>
            <a:avLst/>
            <a:gdLst/>
            <a:ahLst/>
            <a:cxnLst/>
            <a:rect l="l" t="t" r="r" b="b"/>
            <a:pathLst>
              <a:path w="887" h="884" extrusionOk="0">
                <a:moveTo>
                  <a:pt x="444" y="0"/>
                </a:moveTo>
                <a:cubicBezTo>
                  <a:pt x="200" y="0"/>
                  <a:pt x="0" y="196"/>
                  <a:pt x="0" y="440"/>
                </a:cubicBezTo>
                <a:cubicBezTo>
                  <a:pt x="0" y="685"/>
                  <a:pt x="200" y="883"/>
                  <a:pt x="444" y="883"/>
                </a:cubicBezTo>
                <a:cubicBezTo>
                  <a:pt x="688" y="883"/>
                  <a:pt x="887" y="685"/>
                  <a:pt x="887" y="440"/>
                </a:cubicBezTo>
                <a:cubicBezTo>
                  <a:pt x="887" y="196"/>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610678">
            <a:off x="4024727" y="1812549"/>
            <a:ext cx="49587" cy="49418"/>
          </a:xfrm>
          <a:custGeom>
            <a:avLst/>
            <a:gdLst/>
            <a:ahLst/>
            <a:cxnLst/>
            <a:rect l="l" t="t" r="r" b="b"/>
            <a:pathLst>
              <a:path w="887" h="884" extrusionOk="0">
                <a:moveTo>
                  <a:pt x="444" y="0"/>
                </a:moveTo>
                <a:cubicBezTo>
                  <a:pt x="200" y="0"/>
                  <a:pt x="1" y="197"/>
                  <a:pt x="1" y="440"/>
                </a:cubicBezTo>
                <a:cubicBezTo>
                  <a:pt x="1" y="684"/>
                  <a:pt x="200" y="883"/>
                  <a:pt x="444" y="883"/>
                </a:cubicBezTo>
                <a:cubicBezTo>
                  <a:pt x="688" y="883"/>
                  <a:pt x="887" y="684"/>
                  <a:pt x="887" y="440"/>
                </a:cubicBezTo>
                <a:cubicBezTo>
                  <a:pt x="887" y="197"/>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610678">
            <a:off x="2375289" y="1488927"/>
            <a:ext cx="49364" cy="49418"/>
          </a:xfrm>
          <a:custGeom>
            <a:avLst/>
            <a:gdLst/>
            <a:ahLst/>
            <a:cxnLst/>
            <a:rect l="l" t="t" r="r" b="b"/>
            <a:pathLst>
              <a:path w="883" h="884" extrusionOk="0">
                <a:moveTo>
                  <a:pt x="443" y="1"/>
                </a:moveTo>
                <a:cubicBezTo>
                  <a:pt x="199" y="1"/>
                  <a:pt x="0" y="196"/>
                  <a:pt x="0" y="443"/>
                </a:cubicBezTo>
                <a:cubicBezTo>
                  <a:pt x="0" y="687"/>
                  <a:pt x="199" y="884"/>
                  <a:pt x="443" y="884"/>
                </a:cubicBezTo>
                <a:cubicBezTo>
                  <a:pt x="687" y="884"/>
                  <a:pt x="883" y="687"/>
                  <a:pt x="883" y="443"/>
                </a:cubicBezTo>
                <a:cubicBezTo>
                  <a:pt x="883" y="196"/>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3"/>
          <p:cNvGrpSpPr/>
          <p:nvPr/>
        </p:nvGrpSpPr>
        <p:grpSpPr>
          <a:xfrm>
            <a:off x="8173326" y="4425930"/>
            <a:ext cx="906819" cy="626638"/>
            <a:chOff x="8173326" y="4425930"/>
            <a:chExt cx="906819" cy="626638"/>
          </a:xfrm>
        </p:grpSpPr>
        <p:sp>
          <p:nvSpPr>
            <p:cNvPr id="70" name="Google Shape;70;p3"/>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3"/>
          <p:cNvGrpSpPr/>
          <p:nvPr/>
        </p:nvGrpSpPr>
        <p:grpSpPr>
          <a:xfrm>
            <a:off x="0" y="-488450"/>
            <a:ext cx="9144027" cy="2963923"/>
            <a:chOff x="0" y="-488450"/>
            <a:chExt cx="9144027" cy="2963923"/>
          </a:xfrm>
        </p:grpSpPr>
        <p:sp>
          <p:nvSpPr>
            <p:cNvPr id="87" name="Google Shape;87;p3"/>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610678">
              <a:off x="3470809" y="1048222"/>
              <a:ext cx="96324" cy="77592"/>
            </a:xfrm>
            <a:custGeom>
              <a:avLst/>
              <a:gdLst/>
              <a:ahLst/>
              <a:cxnLst/>
              <a:rect l="l" t="t" r="r" b="b"/>
              <a:pathLst>
                <a:path w="1723" h="1388" extrusionOk="0">
                  <a:moveTo>
                    <a:pt x="863" y="0"/>
                  </a:moveTo>
                  <a:cubicBezTo>
                    <a:pt x="386" y="0"/>
                    <a:pt x="1" y="309"/>
                    <a:pt x="1" y="695"/>
                  </a:cubicBezTo>
                  <a:cubicBezTo>
                    <a:pt x="1" y="1079"/>
                    <a:pt x="386" y="1388"/>
                    <a:pt x="863" y="1388"/>
                  </a:cubicBezTo>
                  <a:cubicBezTo>
                    <a:pt x="1337" y="1388"/>
                    <a:pt x="1722" y="1079"/>
                    <a:pt x="1722" y="695"/>
                  </a:cubicBezTo>
                  <a:cubicBezTo>
                    <a:pt x="1722" y="309"/>
                    <a:pt x="1337"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610678">
              <a:off x="3424602" y="990104"/>
              <a:ext cx="26722" cy="26554"/>
            </a:xfrm>
            <a:custGeom>
              <a:avLst/>
              <a:gdLst/>
              <a:ahLst/>
              <a:cxnLst/>
              <a:rect l="l" t="t" r="r" b="b"/>
              <a:pathLst>
                <a:path w="478" h="475" extrusionOk="0">
                  <a:moveTo>
                    <a:pt x="241" y="1"/>
                  </a:moveTo>
                  <a:cubicBezTo>
                    <a:pt x="106" y="1"/>
                    <a:pt x="0" y="104"/>
                    <a:pt x="0" y="238"/>
                  </a:cubicBezTo>
                  <a:cubicBezTo>
                    <a:pt x="0" y="368"/>
                    <a:pt x="106" y="475"/>
                    <a:pt x="241" y="475"/>
                  </a:cubicBezTo>
                  <a:cubicBezTo>
                    <a:pt x="371" y="475"/>
                    <a:pt x="478" y="368"/>
                    <a:pt x="478" y="238"/>
                  </a:cubicBezTo>
                  <a:cubicBezTo>
                    <a:pt x="478" y="104"/>
                    <a:pt x="371"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610678">
              <a:off x="3348467" y="969473"/>
              <a:ext cx="39077" cy="38852"/>
            </a:xfrm>
            <a:custGeom>
              <a:avLst/>
              <a:gdLst/>
              <a:ahLst/>
              <a:cxnLst/>
              <a:rect l="l" t="t" r="r" b="b"/>
              <a:pathLst>
                <a:path w="699" h="695" extrusionOk="0">
                  <a:moveTo>
                    <a:pt x="348" y="0"/>
                  </a:moveTo>
                  <a:cubicBezTo>
                    <a:pt x="155" y="0"/>
                    <a:pt x="1" y="154"/>
                    <a:pt x="1" y="347"/>
                  </a:cubicBezTo>
                  <a:cubicBezTo>
                    <a:pt x="1" y="539"/>
                    <a:pt x="155" y="695"/>
                    <a:pt x="348" y="695"/>
                  </a:cubicBezTo>
                  <a:cubicBezTo>
                    <a:pt x="540" y="695"/>
                    <a:pt x="698" y="539"/>
                    <a:pt x="698" y="347"/>
                  </a:cubicBezTo>
                  <a:cubicBezTo>
                    <a:pt x="698" y="154"/>
                    <a:pt x="540"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txBox="1">
            <a:spLocks noGrp="1"/>
          </p:cNvSpPr>
          <p:nvPr>
            <p:ph type="title"/>
          </p:nvPr>
        </p:nvSpPr>
        <p:spPr>
          <a:xfrm>
            <a:off x="3627900" y="2642050"/>
            <a:ext cx="4796100" cy="894300"/>
          </a:xfrm>
          <a:prstGeom prst="rect">
            <a:avLst/>
          </a:prstGeom>
          <a:solidFill>
            <a:schemeClr val="dk2"/>
          </a:solidFill>
        </p:spPr>
        <p:txBody>
          <a:bodyPr spcFirstLastPara="1" wrap="square" lIns="91425" tIns="91425" rIns="91425" bIns="91425" anchor="ctr" anchorCtr="0">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1" name="Google Shape;121;p3"/>
          <p:cNvSpPr txBox="1">
            <a:spLocks noGrp="1"/>
          </p:cNvSpPr>
          <p:nvPr>
            <p:ph type="title" idx="2" hasCustomPrompt="1"/>
          </p:nvPr>
        </p:nvSpPr>
        <p:spPr>
          <a:xfrm>
            <a:off x="7425475" y="1494175"/>
            <a:ext cx="998400" cy="841800"/>
          </a:xfrm>
          <a:prstGeom prst="rect">
            <a:avLst/>
          </a:prstGeom>
          <a:solidFill>
            <a:schemeClr val="accent2"/>
          </a:solidFill>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2" name="Google Shape;122;p3"/>
          <p:cNvSpPr txBox="1">
            <a:spLocks noGrp="1"/>
          </p:cNvSpPr>
          <p:nvPr>
            <p:ph type="subTitle" idx="1"/>
          </p:nvPr>
        </p:nvSpPr>
        <p:spPr>
          <a:xfrm>
            <a:off x="3627850" y="3575600"/>
            <a:ext cx="4796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grpSp>
        <p:nvGrpSpPr>
          <p:cNvPr id="260" name="Google Shape;260;p7"/>
          <p:cNvGrpSpPr/>
          <p:nvPr/>
        </p:nvGrpSpPr>
        <p:grpSpPr>
          <a:xfrm>
            <a:off x="736842" y="3690244"/>
            <a:ext cx="3345959" cy="880694"/>
            <a:chOff x="736842" y="1480444"/>
            <a:chExt cx="3345959" cy="880694"/>
          </a:xfrm>
        </p:grpSpPr>
        <p:sp>
          <p:nvSpPr>
            <p:cNvPr id="261" name="Google Shape;261;p7"/>
            <p:cNvSpPr/>
            <p:nvPr/>
          </p:nvSpPr>
          <p:spPr>
            <a:xfrm rot="1610678">
              <a:off x="3451097" y="1946259"/>
              <a:ext cx="49476" cy="49641"/>
            </a:xfrm>
            <a:custGeom>
              <a:avLst/>
              <a:gdLst/>
              <a:ahLst/>
              <a:cxnLst/>
              <a:rect l="l" t="t" r="r" b="b"/>
              <a:pathLst>
                <a:path w="885" h="888" extrusionOk="0">
                  <a:moveTo>
                    <a:pt x="440" y="1"/>
                  </a:moveTo>
                  <a:cubicBezTo>
                    <a:pt x="196" y="1"/>
                    <a:pt x="1" y="200"/>
                    <a:pt x="1" y="444"/>
                  </a:cubicBezTo>
                  <a:cubicBezTo>
                    <a:pt x="1" y="688"/>
                    <a:pt x="196" y="887"/>
                    <a:pt x="440" y="887"/>
                  </a:cubicBezTo>
                  <a:cubicBezTo>
                    <a:pt x="684" y="887"/>
                    <a:pt x="884" y="688"/>
                    <a:pt x="884" y="444"/>
                  </a:cubicBezTo>
                  <a:cubicBezTo>
                    <a:pt x="884"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rot="1610678">
              <a:off x="2546053" y="1674224"/>
              <a:ext cx="49587" cy="49418"/>
            </a:xfrm>
            <a:custGeom>
              <a:avLst/>
              <a:gdLst/>
              <a:ahLst/>
              <a:cxnLst/>
              <a:rect l="l" t="t" r="r" b="b"/>
              <a:pathLst>
                <a:path w="887" h="884" extrusionOk="0">
                  <a:moveTo>
                    <a:pt x="444" y="0"/>
                  </a:moveTo>
                  <a:cubicBezTo>
                    <a:pt x="200" y="0"/>
                    <a:pt x="0" y="196"/>
                    <a:pt x="0" y="440"/>
                  </a:cubicBezTo>
                  <a:cubicBezTo>
                    <a:pt x="0" y="685"/>
                    <a:pt x="200" y="883"/>
                    <a:pt x="444" y="883"/>
                  </a:cubicBezTo>
                  <a:cubicBezTo>
                    <a:pt x="688" y="883"/>
                    <a:pt x="887" y="685"/>
                    <a:pt x="887" y="440"/>
                  </a:cubicBezTo>
                  <a:cubicBezTo>
                    <a:pt x="887" y="196"/>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rot="1610678">
              <a:off x="745375" y="2302963"/>
              <a:ext cx="49643" cy="49641"/>
            </a:xfrm>
            <a:custGeom>
              <a:avLst/>
              <a:gdLst/>
              <a:ahLst/>
              <a:cxnLst/>
              <a:rect l="l" t="t" r="r" b="b"/>
              <a:pathLst>
                <a:path w="888" h="888" extrusionOk="0">
                  <a:moveTo>
                    <a:pt x="443" y="1"/>
                  </a:moveTo>
                  <a:cubicBezTo>
                    <a:pt x="199" y="1"/>
                    <a:pt x="1" y="199"/>
                    <a:pt x="1" y="443"/>
                  </a:cubicBezTo>
                  <a:cubicBezTo>
                    <a:pt x="1" y="688"/>
                    <a:pt x="199" y="887"/>
                    <a:pt x="443" y="887"/>
                  </a:cubicBezTo>
                  <a:cubicBezTo>
                    <a:pt x="687" y="887"/>
                    <a:pt x="887" y="688"/>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rot="1610678">
              <a:off x="4024727" y="1812549"/>
              <a:ext cx="49587" cy="49418"/>
            </a:xfrm>
            <a:custGeom>
              <a:avLst/>
              <a:gdLst/>
              <a:ahLst/>
              <a:cxnLst/>
              <a:rect l="l" t="t" r="r" b="b"/>
              <a:pathLst>
                <a:path w="887" h="884" extrusionOk="0">
                  <a:moveTo>
                    <a:pt x="444" y="0"/>
                  </a:moveTo>
                  <a:cubicBezTo>
                    <a:pt x="200" y="0"/>
                    <a:pt x="1" y="197"/>
                    <a:pt x="1" y="440"/>
                  </a:cubicBezTo>
                  <a:cubicBezTo>
                    <a:pt x="1" y="684"/>
                    <a:pt x="200" y="883"/>
                    <a:pt x="444" y="883"/>
                  </a:cubicBezTo>
                  <a:cubicBezTo>
                    <a:pt x="688" y="883"/>
                    <a:pt x="887" y="684"/>
                    <a:pt x="887" y="440"/>
                  </a:cubicBezTo>
                  <a:cubicBezTo>
                    <a:pt x="887" y="197"/>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rot="1610678">
              <a:off x="3445120" y="2129277"/>
              <a:ext cx="49587" cy="49418"/>
            </a:xfrm>
            <a:custGeom>
              <a:avLst/>
              <a:gdLst/>
              <a:ahLst/>
              <a:cxnLst/>
              <a:rect l="l" t="t" r="r" b="b"/>
              <a:pathLst>
                <a:path w="887" h="884" extrusionOk="0">
                  <a:moveTo>
                    <a:pt x="443" y="0"/>
                  </a:moveTo>
                  <a:cubicBezTo>
                    <a:pt x="199" y="0"/>
                    <a:pt x="0" y="196"/>
                    <a:pt x="0" y="440"/>
                  </a:cubicBezTo>
                  <a:cubicBezTo>
                    <a:pt x="0" y="685"/>
                    <a:pt x="199" y="883"/>
                    <a:pt x="443" y="883"/>
                  </a:cubicBezTo>
                  <a:cubicBezTo>
                    <a:pt x="687" y="883"/>
                    <a:pt x="887" y="685"/>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rot="1610678">
              <a:off x="2375289" y="1488927"/>
              <a:ext cx="49364" cy="49418"/>
            </a:xfrm>
            <a:custGeom>
              <a:avLst/>
              <a:gdLst/>
              <a:ahLst/>
              <a:cxnLst/>
              <a:rect l="l" t="t" r="r" b="b"/>
              <a:pathLst>
                <a:path w="883" h="884" extrusionOk="0">
                  <a:moveTo>
                    <a:pt x="443" y="1"/>
                  </a:moveTo>
                  <a:cubicBezTo>
                    <a:pt x="199" y="1"/>
                    <a:pt x="0" y="196"/>
                    <a:pt x="0" y="443"/>
                  </a:cubicBezTo>
                  <a:cubicBezTo>
                    <a:pt x="0" y="687"/>
                    <a:pt x="199" y="884"/>
                    <a:pt x="443" y="884"/>
                  </a:cubicBezTo>
                  <a:cubicBezTo>
                    <a:pt x="687" y="884"/>
                    <a:pt x="883" y="687"/>
                    <a:pt x="883" y="443"/>
                  </a:cubicBezTo>
                  <a:cubicBezTo>
                    <a:pt x="883" y="196"/>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7"/>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txBox="1">
            <a:spLocks noGrp="1"/>
          </p:cNvSpPr>
          <p:nvPr>
            <p:ph type="subTitle" idx="1"/>
          </p:nvPr>
        </p:nvSpPr>
        <p:spPr>
          <a:xfrm>
            <a:off x="720000" y="1855000"/>
            <a:ext cx="3899400" cy="2748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1400"/>
              <a:buFont typeface="Anaheim"/>
              <a:buChar char="●"/>
              <a:defRPr sz="1400">
                <a:solidFill>
                  <a:srgbClr val="191919"/>
                </a:solidFill>
              </a:defRPr>
            </a:lvl1pPr>
            <a:lvl2pPr lvl="1" algn="ctr" rtl="0">
              <a:lnSpc>
                <a:spcPct val="100000"/>
              </a:lnSpc>
              <a:spcBef>
                <a:spcPts val="0"/>
              </a:spcBef>
              <a:spcAft>
                <a:spcPts val="0"/>
              </a:spcAft>
              <a:buClr>
                <a:srgbClr val="434343"/>
              </a:buClr>
              <a:buSzPts val="1600"/>
              <a:buFont typeface="Anaheim"/>
              <a:buChar char="○"/>
              <a:defRPr/>
            </a:lvl2pPr>
            <a:lvl3pPr lvl="2" algn="ctr" rtl="0">
              <a:lnSpc>
                <a:spcPct val="100000"/>
              </a:lnSpc>
              <a:spcBef>
                <a:spcPts val="0"/>
              </a:spcBef>
              <a:spcAft>
                <a:spcPts val="0"/>
              </a:spcAft>
              <a:buClr>
                <a:srgbClr val="434343"/>
              </a:buClr>
              <a:buSzPts val="1600"/>
              <a:buFont typeface="Anaheim"/>
              <a:buChar char="■"/>
              <a:defRPr/>
            </a:lvl3pPr>
            <a:lvl4pPr lvl="3" algn="ctr" rtl="0">
              <a:lnSpc>
                <a:spcPct val="100000"/>
              </a:lnSpc>
              <a:spcBef>
                <a:spcPts val="0"/>
              </a:spcBef>
              <a:spcAft>
                <a:spcPts val="0"/>
              </a:spcAft>
              <a:buClr>
                <a:srgbClr val="434343"/>
              </a:buClr>
              <a:buSzPts val="1600"/>
              <a:buFont typeface="Anaheim"/>
              <a:buChar char="●"/>
              <a:defRPr/>
            </a:lvl4pPr>
            <a:lvl5pPr lvl="4" algn="ctr" rtl="0">
              <a:lnSpc>
                <a:spcPct val="100000"/>
              </a:lnSpc>
              <a:spcBef>
                <a:spcPts val="0"/>
              </a:spcBef>
              <a:spcAft>
                <a:spcPts val="0"/>
              </a:spcAft>
              <a:buClr>
                <a:srgbClr val="434343"/>
              </a:buClr>
              <a:buSzPts val="1600"/>
              <a:buFont typeface="Anaheim"/>
              <a:buChar char="○"/>
              <a:defRPr/>
            </a:lvl5pPr>
            <a:lvl6pPr lvl="5" algn="ctr" rtl="0">
              <a:lnSpc>
                <a:spcPct val="100000"/>
              </a:lnSpc>
              <a:spcBef>
                <a:spcPts val="0"/>
              </a:spcBef>
              <a:spcAft>
                <a:spcPts val="0"/>
              </a:spcAft>
              <a:buClr>
                <a:srgbClr val="434343"/>
              </a:buClr>
              <a:buSzPts val="1600"/>
              <a:buFont typeface="Anaheim"/>
              <a:buChar char="■"/>
              <a:defRPr/>
            </a:lvl6pPr>
            <a:lvl7pPr lvl="6" algn="ctr" rtl="0">
              <a:lnSpc>
                <a:spcPct val="100000"/>
              </a:lnSpc>
              <a:spcBef>
                <a:spcPts val="0"/>
              </a:spcBef>
              <a:spcAft>
                <a:spcPts val="0"/>
              </a:spcAft>
              <a:buClr>
                <a:srgbClr val="434343"/>
              </a:buClr>
              <a:buSzPts val="1600"/>
              <a:buFont typeface="Anaheim"/>
              <a:buChar char="●"/>
              <a:defRPr/>
            </a:lvl7pPr>
            <a:lvl8pPr lvl="7" algn="ctr" rtl="0">
              <a:lnSpc>
                <a:spcPct val="100000"/>
              </a:lnSpc>
              <a:spcBef>
                <a:spcPts val="0"/>
              </a:spcBef>
              <a:spcAft>
                <a:spcPts val="0"/>
              </a:spcAft>
              <a:buClr>
                <a:srgbClr val="434343"/>
              </a:buClr>
              <a:buSzPts val="1600"/>
              <a:buFont typeface="Anaheim"/>
              <a:buChar char="○"/>
              <a:defRPr/>
            </a:lvl8pPr>
            <a:lvl9pPr lvl="8" algn="ctr" rtl="0">
              <a:lnSpc>
                <a:spcPct val="100000"/>
              </a:lnSpc>
              <a:spcBef>
                <a:spcPts val="0"/>
              </a:spcBef>
              <a:spcAft>
                <a:spcPts val="0"/>
              </a:spcAft>
              <a:buClr>
                <a:srgbClr val="434343"/>
              </a:buClr>
              <a:buSzPts val="1600"/>
              <a:buFont typeface="Anaheim"/>
              <a:buChar char="■"/>
              <a:defRPr/>
            </a:lvl9pPr>
          </a:lstStyle>
          <a:p>
            <a:endParaRPr/>
          </a:p>
        </p:txBody>
      </p:sp>
      <p:sp>
        <p:nvSpPr>
          <p:cNvPr id="289" name="Google Shape;289;p7"/>
          <p:cNvSpPr txBox="1">
            <a:spLocks noGrp="1"/>
          </p:cNvSpPr>
          <p:nvPr>
            <p:ph type="title"/>
          </p:nvPr>
        </p:nvSpPr>
        <p:spPr>
          <a:xfrm>
            <a:off x="720000" y="540000"/>
            <a:ext cx="3899400" cy="11751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0"/>
        <p:cNvGrpSpPr/>
        <p:nvPr/>
      </p:nvGrpSpPr>
      <p:grpSpPr>
        <a:xfrm>
          <a:off x="0" y="0"/>
          <a:ext cx="0" cy="0"/>
          <a:chOff x="0" y="0"/>
          <a:chExt cx="0" cy="0"/>
        </a:xfrm>
      </p:grpSpPr>
      <p:grpSp>
        <p:nvGrpSpPr>
          <p:cNvPr id="331" name="Google Shape;331;p9"/>
          <p:cNvGrpSpPr/>
          <p:nvPr/>
        </p:nvGrpSpPr>
        <p:grpSpPr>
          <a:xfrm>
            <a:off x="0" y="-488450"/>
            <a:ext cx="9144027" cy="2963923"/>
            <a:chOff x="0" y="-488450"/>
            <a:chExt cx="9144027" cy="2963923"/>
          </a:xfrm>
        </p:grpSpPr>
        <p:sp>
          <p:nvSpPr>
            <p:cNvPr id="332" name="Google Shape;332;p9"/>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617975" y="1156024"/>
              <a:ext cx="79496" cy="67227"/>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0439" y="1189474"/>
              <a:ext cx="252026" cy="131592"/>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63820" y="1125109"/>
              <a:ext cx="60927" cy="51525"/>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457866" y="-335595"/>
              <a:ext cx="48645" cy="41383"/>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7128666" y="-353833"/>
              <a:ext cx="45937" cy="38848"/>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6998398" y="-335595"/>
              <a:ext cx="67600" cy="56841"/>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9"/>
          <p:cNvSpPr txBox="1">
            <a:spLocks noGrp="1"/>
          </p:cNvSpPr>
          <p:nvPr>
            <p:ph type="title"/>
          </p:nvPr>
        </p:nvSpPr>
        <p:spPr>
          <a:xfrm>
            <a:off x="4827900" y="1152138"/>
            <a:ext cx="3596100" cy="8418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3" name="Google Shape;363;p9"/>
          <p:cNvSpPr txBox="1">
            <a:spLocks noGrp="1"/>
          </p:cNvSpPr>
          <p:nvPr>
            <p:ph type="subTitle" idx="1"/>
          </p:nvPr>
        </p:nvSpPr>
        <p:spPr>
          <a:xfrm>
            <a:off x="4827900" y="2133477"/>
            <a:ext cx="3596100" cy="21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4" name="Google Shape;364;p9"/>
          <p:cNvSpPr/>
          <p:nvPr/>
        </p:nvSpPr>
        <p:spPr>
          <a:xfrm>
            <a:off x="3929680" y="4035267"/>
            <a:ext cx="42969" cy="43115"/>
          </a:xfrm>
          <a:custGeom>
            <a:avLst/>
            <a:gdLst/>
            <a:ahLst/>
            <a:cxnLst/>
            <a:rect l="l" t="t" r="r" b="b"/>
            <a:pathLst>
              <a:path w="884" h="887" extrusionOk="0">
                <a:moveTo>
                  <a:pt x="440" y="0"/>
                </a:moveTo>
                <a:cubicBezTo>
                  <a:pt x="196" y="0"/>
                  <a:pt x="0" y="200"/>
                  <a:pt x="0" y="444"/>
                </a:cubicBezTo>
                <a:cubicBezTo>
                  <a:pt x="0" y="688"/>
                  <a:pt x="196" y="887"/>
                  <a:pt x="440" y="887"/>
                </a:cubicBezTo>
                <a:cubicBezTo>
                  <a:pt x="684" y="887"/>
                  <a:pt x="883" y="688"/>
                  <a:pt x="883" y="444"/>
                </a:cubicBezTo>
                <a:cubicBezTo>
                  <a:pt x="883"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3720623" y="4145952"/>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3845401" y="427251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3802237" y="3991374"/>
            <a:ext cx="43163" cy="43115"/>
          </a:xfrm>
          <a:custGeom>
            <a:avLst/>
            <a:gdLst/>
            <a:ahLst/>
            <a:cxnLst/>
            <a:rect l="l" t="t" r="r" b="b"/>
            <a:pathLst>
              <a:path w="888" h="887" extrusionOk="0">
                <a:moveTo>
                  <a:pt x="444" y="1"/>
                </a:moveTo>
                <a:cubicBezTo>
                  <a:pt x="200" y="1"/>
                  <a:pt x="1" y="199"/>
                  <a:pt x="1" y="443"/>
                </a:cubicBezTo>
                <a:cubicBezTo>
                  <a:pt x="1" y="687"/>
                  <a:pt x="200" y="887"/>
                  <a:pt x="444" y="887"/>
                </a:cubicBezTo>
                <a:cubicBezTo>
                  <a:pt x="688" y="887"/>
                  <a:pt x="887" y="687"/>
                  <a:pt x="887" y="443"/>
                </a:cubicBezTo>
                <a:cubicBezTo>
                  <a:pt x="887" y="199"/>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3"/>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2">
    <p:spTree>
      <p:nvGrpSpPr>
        <p:cNvPr id="1" name="Shape 656"/>
        <p:cNvGrpSpPr/>
        <p:nvPr/>
      </p:nvGrpSpPr>
      <p:grpSpPr>
        <a:xfrm>
          <a:off x="0" y="0"/>
          <a:ext cx="0" cy="0"/>
          <a:chOff x="0" y="0"/>
          <a:chExt cx="0" cy="0"/>
        </a:xfrm>
      </p:grpSpPr>
      <p:grpSp>
        <p:nvGrpSpPr>
          <p:cNvPr id="657" name="Google Shape;657;p18"/>
          <p:cNvGrpSpPr/>
          <p:nvPr/>
        </p:nvGrpSpPr>
        <p:grpSpPr>
          <a:xfrm>
            <a:off x="0" y="-488450"/>
            <a:ext cx="9144027" cy="2963923"/>
            <a:chOff x="0" y="-488450"/>
            <a:chExt cx="9144027" cy="2963923"/>
          </a:xfrm>
        </p:grpSpPr>
        <p:sp>
          <p:nvSpPr>
            <p:cNvPr id="658" name="Google Shape;658;p18"/>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8"/>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rot="1610678">
              <a:off x="3470809" y="1048222"/>
              <a:ext cx="96324" cy="77592"/>
            </a:xfrm>
            <a:custGeom>
              <a:avLst/>
              <a:gdLst/>
              <a:ahLst/>
              <a:cxnLst/>
              <a:rect l="l" t="t" r="r" b="b"/>
              <a:pathLst>
                <a:path w="1723" h="1388" extrusionOk="0">
                  <a:moveTo>
                    <a:pt x="863" y="0"/>
                  </a:moveTo>
                  <a:cubicBezTo>
                    <a:pt x="386" y="0"/>
                    <a:pt x="1" y="309"/>
                    <a:pt x="1" y="695"/>
                  </a:cubicBezTo>
                  <a:cubicBezTo>
                    <a:pt x="1" y="1079"/>
                    <a:pt x="386" y="1388"/>
                    <a:pt x="863" y="1388"/>
                  </a:cubicBezTo>
                  <a:cubicBezTo>
                    <a:pt x="1337" y="1388"/>
                    <a:pt x="1722" y="1079"/>
                    <a:pt x="1722" y="695"/>
                  </a:cubicBezTo>
                  <a:cubicBezTo>
                    <a:pt x="1722" y="309"/>
                    <a:pt x="1337"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rot="1610678">
              <a:off x="3424602" y="990104"/>
              <a:ext cx="26722" cy="26554"/>
            </a:xfrm>
            <a:custGeom>
              <a:avLst/>
              <a:gdLst/>
              <a:ahLst/>
              <a:cxnLst/>
              <a:rect l="l" t="t" r="r" b="b"/>
              <a:pathLst>
                <a:path w="478" h="475" extrusionOk="0">
                  <a:moveTo>
                    <a:pt x="241" y="1"/>
                  </a:moveTo>
                  <a:cubicBezTo>
                    <a:pt x="106" y="1"/>
                    <a:pt x="0" y="104"/>
                    <a:pt x="0" y="238"/>
                  </a:cubicBezTo>
                  <a:cubicBezTo>
                    <a:pt x="0" y="368"/>
                    <a:pt x="106" y="475"/>
                    <a:pt x="241" y="475"/>
                  </a:cubicBezTo>
                  <a:cubicBezTo>
                    <a:pt x="371" y="475"/>
                    <a:pt x="478" y="368"/>
                    <a:pt x="478" y="238"/>
                  </a:cubicBezTo>
                  <a:cubicBezTo>
                    <a:pt x="478" y="104"/>
                    <a:pt x="371"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rot="1610678">
              <a:off x="3348467" y="969473"/>
              <a:ext cx="39077" cy="38852"/>
            </a:xfrm>
            <a:custGeom>
              <a:avLst/>
              <a:gdLst/>
              <a:ahLst/>
              <a:cxnLst/>
              <a:rect l="l" t="t" r="r" b="b"/>
              <a:pathLst>
                <a:path w="699" h="695" extrusionOk="0">
                  <a:moveTo>
                    <a:pt x="348" y="0"/>
                  </a:moveTo>
                  <a:cubicBezTo>
                    <a:pt x="155" y="0"/>
                    <a:pt x="1" y="154"/>
                    <a:pt x="1" y="347"/>
                  </a:cubicBezTo>
                  <a:cubicBezTo>
                    <a:pt x="1" y="539"/>
                    <a:pt x="155" y="695"/>
                    <a:pt x="348" y="695"/>
                  </a:cubicBezTo>
                  <a:cubicBezTo>
                    <a:pt x="540" y="695"/>
                    <a:pt x="698" y="539"/>
                    <a:pt x="698" y="347"/>
                  </a:cubicBezTo>
                  <a:cubicBezTo>
                    <a:pt x="698" y="154"/>
                    <a:pt x="540"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18"/>
          <p:cNvGrpSpPr/>
          <p:nvPr/>
        </p:nvGrpSpPr>
        <p:grpSpPr>
          <a:xfrm>
            <a:off x="190048" y="362600"/>
            <a:ext cx="8877974" cy="2415232"/>
            <a:chOff x="190048" y="362600"/>
            <a:chExt cx="8877974" cy="2415232"/>
          </a:xfrm>
        </p:grpSpPr>
        <p:sp>
          <p:nvSpPr>
            <p:cNvPr id="692" name="Google Shape;692;p18"/>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399105" y="2497617"/>
              <a:ext cx="42969" cy="43115"/>
            </a:xfrm>
            <a:custGeom>
              <a:avLst/>
              <a:gdLst/>
              <a:ahLst/>
              <a:cxnLst/>
              <a:rect l="l" t="t" r="r" b="b"/>
              <a:pathLst>
                <a:path w="884" h="887" extrusionOk="0">
                  <a:moveTo>
                    <a:pt x="440" y="0"/>
                  </a:moveTo>
                  <a:cubicBezTo>
                    <a:pt x="196" y="0"/>
                    <a:pt x="0" y="200"/>
                    <a:pt x="0" y="444"/>
                  </a:cubicBezTo>
                  <a:cubicBezTo>
                    <a:pt x="0" y="688"/>
                    <a:pt x="196" y="887"/>
                    <a:pt x="440" y="887"/>
                  </a:cubicBezTo>
                  <a:cubicBezTo>
                    <a:pt x="684" y="887"/>
                    <a:pt x="883" y="688"/>
                    <a:pt x="883" y="444"/>
                  </a:cubicBezTo>
                  <a:cubicBezTo>
                    <a:pt x="883"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190048" y="2608302"/>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314826" y="27348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271662" y="2453724"/>
              <a:ext cx="43163" cy="43115"/>
            </a:xfrm>
            <a:custGeom>
              <a:avLst/>
              <a:gdLst/>
              <a:ahLst/>
              <a:cxnLst/>
              <a:rect l="l" t="t" r="r" b="b"/>
              <a:pathLst>
                <a:path w="888" h="887" extrusionOk="0">
                  <a:moveTo>
                    <a:pt x="444" y="1"/>
                  </a:moveTo>
                  <a:cubicBezTo>
                    <a:pt x="200" y="1"/>
                    <a:pt x="1" y="199"/>
                    <a:pt x="1" y="443"/>
                  </a:cubicBezTo>
                  <a:cubicBezTo>
                    <a:pt x="1" y="687"/>
                    <a:pt x="200" y="887"/>
                    <a:pt x="444" y="887"/>
                  </a:cubicBezTo>
                  <a:cubicBezTo>
                    <a:pt x="688" y="887"/>
                    <a:pt x="887" y="687"/>
                    <a:pt x="887" y="443"/>
                  </a:cubicBezTo>
                  <a:cubicBezTo>
                    <a:pt x="887" y="199"/>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18"/>
          <p:cNvSpPr txBox="1">
            <a:spLocks noGrp="1"/>
          </p:cNvSpPr>
          <p:nvPr>
            <p:ph type="title"/>
          </p:nvPr>
        </p:nvSpPr>
        <p:spPr>
          <a:xfrm>
            <a:off x="720000" y="445025"/>
            <a:ext cx="7704000" cy="48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3" name="Google Shape;703;p18">
            <a:hlinkClick r:id="rId2" action="ppaction://hlinksldjump"/>
          </p:cNvPr>
          <p:cNvSpPr txBox="1">
            <a:spLocks noGrp="1"/>
          </p:cNvSpPr>
          <p:nvPr>
            <p:ph type="title" idx="2"/>
          </p:nvPr>
        </p:nvSpPr>
        <p:spPr>
          <a:xfrm>
            <a:off x="1374675" y="1164463"/>
            <a:ext cx="2603100" cy="528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04" name="Google Shape;704;p18">
            <a:hlinkClick r:id="rId2" action="ppaction://hlinksldjump"/>
          </p:cNvPr>
          <p:cNvSpPr txBox="1">
            <a:spLocks noGrp="1"/>
          </p:cNvSpPr>
          <p:nvPr>
            <p:ph type="title" idx="3" hasCustomPrompt="1"/>
          </p:nvPr>
        </p:nvSpPr>
        <p:spPr>
          <a:xfrm>
            <a:off x="720000" y="1176113"/>
            <a:ext cx="537900" cy="527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5" name="Google Shape;705;p18"/>
          <p:cNvSpPr txBox="1">
            <a:spLocks noGrp="1"/>
          </p:cNvSpPr>
          <p:nvPr>
            <p:ph type="subTitle" idx="1"/>
          </p:nvPr>
        </p:nvSpPr>
        <p:spPr>
          <a:xfrm>
            <a:off x="1374676" y="1693157"/>
            <a:ext cx="2603100" cy="59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06" name="Google Shape;706;p18">
            <a:hlinkClick r:id="rId3" action="ppaction://hlinksldjump"/>
          </p:cNvPr>
          <p:cNvSpPr txBox="1">
            <a:spLocks noGrp="1"/>
          </p:cNvSpPr>
          <p:nvPr>
            <p:ph type="title" idx="4"/>
          </p:nvPr>
        </p:nvSpPr>
        <p:spPr>
          <a:xfrm>
            <a:off x="1374682" y="2335180"/>
            <a:ext cx="2603100" cy="527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07" name="Google Shape;707;p18">
            <a:hlinkClick r:id="rId3" action="ppaction://hlinksldjump"/>
          </p:cNvPr>
          <p:cNvSpPr txBox="1">
            <a:spLocks noGrp="1"/>
          </p:cNvSpPr>
          <p:nvPr>
            <p:ph type="title" idx="5" hasCustomPrompt="1"/>
          </p:nvPr>
        </p:nvSpPr>
        <p:spPr>
          <a:xfrm>
            <a:off x="720000" y="2335405"/>
            <a:ext cx="537900" cy="527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8" name="Google Shape;708;p18"/>
          <p:cNvSpPr txBox="1">
            <a:spLocks noGrp="1"/>
          </p:cNvSpPr>
          <p:nvPr>
            <p:ph type="subTitle" idx="6"/>
          </p:nvPr>
        </p:nvSpPr>
        <p:spPr>
          <a:xfrm>
            <a:off x="1374676" y="2863390"/>
            <a:ext cx="2603100" cy="5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09" name="Google Shape;709;p18">
            <a:hlinkClick r:id="" action="ppaction://noaction"/>
          </p:cNvPr>
          <p:cNvSpPr txBox="1">
            <a:spLocks noGrp="1"/>
          </p:cNvSpPr>
          <p:nvPr>
            <p:ph type="title" idx="7"/>
          </p:nvPr>
        </p:nvSpPr>
        <p:spPr>
          <a:xfrm>
            <a:off x="1374682" y="3503580"/>
            <a:ext cx="2603100" cy="528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0" name="Google Shape;710;p18">
            <a:hlinkClick r:id="" action="ppaction://noaction"/>
          </p:cNvPr>
          <p:cNvSpPr txBox="1">
            <a:spLocks noGrp="1"/>
          </p:cNvSpPr>
          <p:nvPr>
            <p:ph type="title" idx="8" hasCustomPrompt="1"/>
          </p:nvPr>
        </p:nvSpPr>
        <p:spPr>
          <a:xfrm>
            <a:off x="720000" y="3503805"/>
            <a:ext cx="537900" cy="527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1" name="Google Shape;711;p18"/>
          <p:cNvSpPr txBox="1">
            <a:spLocks noGrp="1"/>
          </p:cNvSpPr>
          <p:nvPr>
            <p:ph type="subTitle" idx="9"/>
          </p:nvPr>
        </p:nvSpPr>
        <p:spPr>
          <a:xfrm>
            <a:off x="1374676" y="4041501"/>
            <a:ext cx="26031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12" name="Google Shape;712;p18">
            <a:hlinkClick r:id="rId4" action="ppaction://hlinksldjump"/>
          </p:cNvPr>
          <p:cNvSpPr txBox="1">
            <a:spLocks noGrp="1"/>
          </p:cNvSpPr>
          <p:nvPr>
            <p:ph type="title" idx="13"/>
          </p:nvPr>
        </p:nvSpPr>
        <p:spPr>
          <a:xfrm>
            <a:off x="5567250" y="1164463"/>
            <a:ext cx="2603100" cy="528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3" name="Google Shape;713;p18">
            <a:hlinkClick r:id="rId4" action="ppaction://hlinksldjump"/>
          </p:cNvPr>
          <p:cNvSpPr txBox="1">
            <a:spLocks noGrp="1"/>
          </p:cNvSpPr>
          <p:nvPr>
            <p:ph type="title" idx="14" hasCustomPrompt="1"/>
          </p:nvPr>
        </p:nvSpPr>
        <p:spPr>
          <a:xfrm>
            <a:off x="4912575" y="1176113"/>
            <a:ext cx="537900" cy="527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4" name="Google Shape;714;p18"/>
          <p:cNvSpPr txBox="1">
            <a:spLocks noGrp="1"/>
          </p:cNvSpPr>
          <p:nvPr>
            <p:ph type="subTitle" idx="15"/>
          </p:nvPr>
        </p:nvSpPr>
        <p:spPr>
          <a:xfrm>
            <a:off x="5567251" y="1693157"/>
            <a:ext cx="2603100" cy="59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15" name="Google Shape;715;p18">
            <a:hlinkClick r:id="rId5" action="ppaction://hlinksldjump"/>
          </p:cNvPr>
          <p:cNvSpPr txBox="1">
            <a:spLocks noGrp="1"/>
          </p:cNvSpPr>
          <p:nvPr>
            <p:ph type="title" idx="16"/>
          </p:nvPr>
        </p:nvSpPr>
        <p:spPr>
          <a:xfrm>
            <a:off x="5567257" y="2335180"/>
            <a:ext cx="2603100" cy="527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6" name="Google Shape;716;p18">
            <a:hlinkClick r:id="rId5" action="ppaction://hlinksldjump"/>
          </p:cNvPr>
          <p:cNvSpPr txBox="1">
            <a:spLocks noGrp="1"/>
          </p:cNvSpPr>
          <p:nvPr>
            <p:ph type="title" idx="17" hasCustomPrompt="1"/>
          </p:nvPr>
        </p:nvSpPr>
        <p:spPr>
          <a:xfrm>
            <a:off x="4912575" y="2353620"/>
            <a:ext cx="537900" cy="527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7" name="Google Shape;717;p18"/>
          <p:cNvSpPr txBox="1">
            <a:spLocks noGrp="1"/>
          </p:cNvSpPr>
          <p:nvPr>
            <p:ph type="subTitle" idx="18"/>
          </p:nvPr>
        </p:nvSpPr>
        <p:spPr>
          <a:xfrm>
            <a:off x="5567251" y="2863390"/>
            <a:ext cx="2603100" cy="5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79"/>
        <p:cNvGrpSpPr/>
        <p:nvPr/>
      </p:nvGrpSpPr>
      <p:grpSpPr>
        <a:xfrm>
          <a:off x="0" y="0"/>
          <a:ext cx="0" cy="0"/>
          <a:chOff x="0" y="0"/>
          <a:chExt cx="0" cy="0"/>
        </a:xfrm>
      </p:grpSpPr>
      <p:sp>
        <p:nvSpPr>
          <p:cNvPr id="780" name="Google Shape;780;p20"/>
          <p:cNvSpPr/>
          <p:nvPr/>
        </p:nvSpPr>
        <p:spPr>
          <a:xfrm rot="-1610678" flipH="1">
            <a:off x="6548386" y="1674224"/>
            <a:ext cx="49587" cy="49418"/>
          </a:xfrm>
          <a:custGeom>
            <a:avLst/>
            <a:gdLst/>
            <a:ahLst/>
            <a:cxnLst/>
            <a:rect l="l" t="t" r="r" b="b"/>
            <a:pathLst>
              <a:path w="887" h="884" extrusionOk="0">
                <a:moveTo>
                  <a:pt x="444" y="0"/>
                </a:moveTo>
                <a:cubicBezTo>
                  <a:pt x="200" y="0"/>
                  <a:pt x="0" y="196"/>
                  <a:pt x="0" y="440"/>
                </a:cubicBezTo>
                <a:cubicBezTo>
                  <a:pt x="0" y="685"/>
                  <a:pt x="200" y="883"/>
                  <a:pt x="444" y="883"/>
                </a:cubicBezTo>
                <a:cubicBezTo>
                  <a:pt x="688" y="883"/>
                  <a:pt x="887" y="685"/>
                  <a:pt x="887" y="440"/>
                </a:cubicBezTo>
                <a:cubicBezTo>
                  <a:pt x="887" y="196"/>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rot="-1610678" flipH="1">
            <a:off x="5069713" y="1812549"/>
            <a:ext cx="49587" cy="49418"/>
          </a:xfrm>
          <a:custGeom>
            <a:avLst/>
            <a:gdLst/>
            <a:ahLst/>
            <a:cxnLst/>
            <a:rect l="l" t="t" r="r" b="b"/>
            <a:pathLst>
              <a:path w="887" h="884" extrusionOk="0">
                <a:moveTo>
                  <a:pt x="444" y="0"/>
                </a:moveTo>
                <a:cubicBezTo>
                  <a:pt x="200" y="0"/>
                  <a:pt x="1" y="197"/>
                  <a:pt x="1" y="440"/>
                </a:cubicBezTo>
                <a:cubicBezTo>
                  <a:pt x="1" y="684"/>
                  <a:pt x="200" y="883"/>
                  <a:pt x="444" y="883"/>
                </a:cubicBezTo>
                <a:cubicBezTo>
                  <a:pt x="688" y="883"/>
                  <a:pt x="887" y="684"/>
                  <a:pt x="887" y="440"/>
                </a:cubicBezTo>
                <a:cubicBezTo>
                  <a:pt x="887" y="197"/>
                  <a:pt x="688" y="0"/>
                  <a:pt x="44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rot="-1610678" flipH="1">
            <a:off x="6719374" y="1488927"/>
            <a:ext cx="49364" cy="49418"/>
          </a:xfrm>
          <a:custGeom>
            <a:avLst/>
            <a:gdLst/>
            <a:ahLst/>
            <a:cxnLst/>
            <a:rect l="l" t="t" r="r" b="b"/>
            <a:pathLst>
              <a:path w="883" h="884" extrusionOk="0">
                <a:moveTo>
                  <a:pt x="443" y="1"/>
                </a:moveTo>
                <a:cubicBezTo>
                  <a:pt x="199" y="1"/>
                  <a:pt x="0" y="196"/>
                  <a:pt x="0" y="443"/>
                </a:cubicBezTo>
                <a:cubicBezTo>
                  <a:pt x="0" y="687"/>
                  <a:pt x="199" y="884"/>
                  <a:pt x="443" y="884"/>
                </a:cubicBezTo>
                <a:cubicBezTo>
                  <a:pt x="687" y="884"/>
                  <a:pt x="883" y="687"/>
                  <a:pt x="883" y="443"/>
                </a:cubicBezTo>
                <a:cubicBezTo>
                  <a:pt x="883" y="196"/>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20"/>
          <p:cNvGrpSpPr/>
          <p:nvPr/>
        </p:nvGrpSpPr>
        <p:grpSpPr>
          <a:xfrm flipH="1">
            <a:off x="63882" y="4425930"/>
            <a:ext cx="906819" cy="626638"/>
            <a:chOff x="8173326" y="4425930"/>
            <a:chExt cx="906819" cy="626638"/>
          </a:xfrm>
        </p:grpSpPr>
        <p:sp>
          <p:nvSpPr>
            <p:cNvPr id="784" name="Google Shape;784;p20"/>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20"/>
          <p:cNvGrpSpPr/>
          <p:nvPr/>
        </p:nvGrpSpPr>
        <p:grpSpPr>
          <a:xfrm flipH="1">
            <a:off x="0" y="-488450"/>
            <a:ext cx="9144027" cy="2963923"/>
            <a:chOff x="0" y="-488450"/>
            <a:chExt cx="9144027" cy="2963923"/>
          </a:xfrm>
        </p:grpSpPr>
        <p:sp>
          <p:nvSpPr>
            <p:cNvPr id="801" name="Google Shape;801;p20"/>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rot="1610678">
              <a:off x="3470809" y="1048222"/>
              <a:ext cx="96324" cy="77592"/>
            </a:xfrm>
            <a:custGeom>
              <a:avLst/>
              <a:gdLst/>
              <a:ahLst/>
              <a:cxnLst/>
              <a:rect l="l" t="t" r="r" b="b"/>
              <a:pathLst>
                <a:path w="1723" h="1388" extrusionOk="0">
                  <a:moveTo>
                    <a:pt x="863" y="0"/>
                  </a:moveTo>
                  <a:cubicBezTo>
                    <a:pt x="386" y="0"/>
                    <a:pt x="1" y="309"/>
                    <a:pt x="1" y="695"/>
                  </a:cubicBezTo>
                  <a:cubicBezTo>
                    <a:pt x="1" y="1079"/>
                    <a:pt x="386" y="1388"/>
                    <a:pt x="863" y="1388"/>
                  </a:cubicBezTo>
                  <a:cubicBezTo>
                    <a:pt x="1337" y="1388"/>
                    <a:pt x="1722" y="1079"/>
                    <a:pt x="1722" y="695"/>
                  </a:cubicBezTo>
                  <a:cubicBezTo>
                    <a:pt x="1722" y="309"/>
                    <a:pt x="1337"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610678">
              <a:off x="3424602" y="990104"/>
              <a:ext cx="26722" cy="26554"/>
            </a:xfrm>
            <a:custGeom>
              <a:avLst/>
              <a:gdLst/>
              <a:ahLst/>
              <a:cxnLst/>
              <a:rect l="l" t="t" r="r" b="b"/>
              <a:pathLst>
                <a:path w="478" h="475" extrusionOk="0">
                  <a:moveTo>
                    <a:pt x="241" y="1"/>
                  </a:moveTo>
                  <a:cubicBezTo>
                    <a:pt x="106" y="1"/>
                    <a:pt x="0" y="104"/>
                    <a:pt x="0" y="238"/>
                  </a:cubicBezTo>
                  <a:cubicBezTo>
                    <a:pt x="0" y="368"/>
                    <a:pt x="106" y="475"/>
                    <a:pt x="241" y="475"/>
                  </a:cubicBezTo>
                  <a:cubicBezTo>
                    <a:pt x="371" y="475"/>
                    <a:pt x="478" y="368"/>
                    <a:pt x="478" y="238"/>
                  </a:cubicBezTo>
                  <a:cubicBezTo>
                    <a:pt x="478" y="104"/>
                    <a:pt x="371"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rot="1610678">
              <a:off x="3348467" y="969473"/>
              <a:ext cx="39077" cy="38852"/>
            </a:xfrm>
            <a:custGeom>
              <a:avLst/>
              <a:gdLst/>
              <a:ahLst/>
              <a:cxnLst/>
              <a:rect l="l" t="t" r="r" b="b"/>
              <a:pathLst>
                <a:path w="699" h="695" extrusionOk="0">
                  <a:moveTo>
                    <a:pt x="348" y="0"/>
                  </a:moveTo>
                  <a:cubicBezTo>
                    <a:pt x="155" y="0"/>
                    <a:pt x="1" y="154"/>
                    <a:pt x="1" y="347"/>
                  </a:cubicBezTo>
                  <a:cubicBezTo>
                    <a:pt x="1" y="539"/>
                    <a:pt x="155" y="695"/>
                    <a:pt x="348" y="695"/>
                  </a:cubicBezTo>
                  <a:cubicBezTo>
                    <a:pt x="540" y="695"/>
                    <a:pt x="698" y="539"/>
                    <a:pt x="698" y="347"/>
                  </a:cubicBezTo>
                  <a:cubicBezTo>
                    <a:pt x="698" y="154"/>
                    <a:pt x="540"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0"/>
          <p:cNvSpPr txBox="1">
            <a:spLocks noGrp="1"/>
          </p:cNvSpPr>
          <p:nvPr>
            <p:ph type="title"/>
          </p:nvPr>
        </p:nvSpPr>
        <p:spPr>
          <a:xfrm flipH="1">
            <a:off x="720027" y="2642050"/>
            <a:ext cx="4796100" cy="894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5" name="Google Shape;835;p20"/>
          <p:cNvSpPr txBox="1">
            <a:spLocks noGrp="1"/>
          </p:cNvSpPr>
          <p:nvPr>
            <p:ph type="title" idx="2" hasCustomPrompt="1"/>
          </p:nvPr>
        </p:nvSpPr>
        <p:spPr>
          <a:xfrm flipH="1">
            <a:off x="720152" y="1494175"/>
            <a:ext cx="998400" cy="8418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36" name="Google Shape;836;p20"/>
          <p:cNvSpPr txBox="1">
            <a:spLocks noGrp="1"/>
          </p:cNvSpPr>
          <p:nvPr>
            <p:ph type="subTitle" idx="1"/>
          </p:nvPr>
        </p:nvSpPr>
        <p:spPr>
          <a:xfrm flipH="1">
            <a:off x="720077" y="3575600"/>
            <a:ext cx="47961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837"/>
        <p:cNvGrpSpPr/>
        <p:nvPr/>
      </p:nvGrpSpPr>
      <p:grpSpPr>
        <a:xfrm>
          <a:off x="0" y="0"/>
          <a:ext cx="0" cy="0"/>
          <a:chOff x="0" y="0"/>
          <a:chExt cx="0" cy="0"/>
        </a:xfrm>
      </p:grpSpPr>
      <p:sp>
        <p:nvSpPr>
          <p:cNvPr id="838" name="Google Shape;838;p21"/>
          <p:cNvSpPr txBox="1">
            <a:spLocks noGrp="1"/>
          </p:cNvSpPr>
          <p:nvPr>
            <p:ph type="title"/>
          </p:nvPr>
        </p:nvSpPr>
        <p:spPr>
          <a:xfrm>
            <a:off x="2173950" y="2642050"/>
            <a:ext cx="4796100" cy="8943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9" name="Google Shape;839;p21"/>
          <p:cNvSpPr txBox="1">
            <a:spLocks noGrp="1"/>
          </p:cNvSpPr>
          <p:nvPr>
            <p:ph type="title" idx="2" hasCustomPrompt="1"/>
          </p:nvPr>
        </p:nvSpPr>
        <p:spPr>
          <a:xfrm>
            <a:off x="4072800" y="1494175"/>
            <a:ext cx="9984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40" name="Google Shape;840;p21"/>
          <p:cNvSpPr txBox="1">
            <a:spLocks noGrp="1"/>
          </p:cNvSpPr>
          <p:nvPr>
            <p:ph type="subTitle" idx="1"/>
          </p:nvPr>
        </p:nvSpPr>
        <p:spPr>
          <a:xfrm>
            <a:off x="2173950" y="3575600"/>
            <a:ext cx="47961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841" name="Google Shape;841;p21"/>
          <p:cNvGrpSpPr/>
          <p:nvPr/>
        </p:nvGrpSpPr>
        <p:grpSpPr>
          <a:xfrm flipH="1">
            <a:off x="2794999" y="-286079"/>
            <a:ext cx="6374301" cy="2066151"/>
            <a:chOff x="0" y="-488450"/>
            <a:chExt cx="9144027" cy="2963923"/>
          </a:xfrm>
        </p:grpSpPr>
        <p:sp>
          <p:nvSpPr>
            <p:cNvPr id="842" name="Google Shape;842;p21"/>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610678">
              <a:off x="3470809" y="1048222"/>
              <a:ext cx="96324" cy="77592"/>
            </a:xfrm>
            <a:custGeom>
              <a:avLst/>
              <a:gdLst/>
              <a:ahLst/>
              <a:cxnLst/>
              <a:rect l="l" t="t" r="r" b="b"/>
              <a:pathLst>
                <a:path w="1723" h="1388" extrusionOk="0">
                  <a:moveTo>
                    <a:pt x="863" y="0"/>
                  </a:moveTo>
                  <a:cubicBezTo>
                    <a:pt x="386" y="0"/>
                    <a:pt x="1" y="309"/>
                    <a:pt x="1" y="695"/>
                  </a:cubicBezTo>
                  <a:cubicBezTo>
                    <a:pt x="1" y="1079"/>
                    <a:pt x="386" y="1388"/>
                    <a:pt x="863" y="1388"/>
                  </a:cubicBezTo>
                  <a:cubicBezTo>
                    <a:pt x="1337" y="1388"/>
                    <a:pt x="1722" y="1079"/>
                    <a:pt x="1722" y="695"/>
                  </a:cubicBezTo>
                  <a:cubicBezTo>
                    <a:pt x="1722" y="309"/>
                    <a:pt x="1337"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rot="1610678">
              <a:off x="3424602" y="990104"/>
              <a:ext cx="26722" cy="26554"/>
            </a:xfrm>
            <a:custGeom>
              <a:avLst/>
              <a:gdLst/>
              <a:ahLst/>
              <a:cxnLst/>
              <a:rect l="l" t="t" r="r" b="b"/>
              <a:pathLst>
                <a:path w="478" h="475" extrusionOk="0">
                  <a:moveTo>
                    <a:pt x="241" y="1"/>
                  </a:moveTo>
                  <a:cubicBezTo>
                    <a:pt x="106" y="1"/>
                    <a:pt x="0" y="104"/>
                    <a:pt x="0" y="238"/>
                  </a:cubicBezTo>
                  <a:cubicBezTo>
                    <a:pt x="0" y="368"/>
                    <a:pt x="106" y="475"/>
                    <a:pt x="241" y="475"/>
                  </a:cubicBezTo>
                  <a:cubicBezTo>
                    <a:pt x="371" y="475"/>
                    <a:pt x="478" y="368"/>
                    <a:pt x="478" y="238"/>
                  </a:cubicBezTo>
                  <a:cubicBezTo>
                    <a:pt x="478" y="104"/>
                    <a:pt x="371"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rot="1610678">
              <a:off x="3348467" y="969473"/>
              <a:ext cx="39077" cy="38852"/>
            </a:xfrm>
            <a:custGeom>
              <a:avLst/>
              <a:gdLst/>
              <a:ahLst/>
              <a:cxnLst/>
              <a:rect l="l" t="t" r="r" b="b"/>
              <a:pathLst>
                <a:path w="699" h="695" extrusionOk="0">
                  <a:moveTo>
                    <a:pt x="348" y="0"/>
                  </a:moveTo>
                  <a:cubicBezTo>
                    <a:pt x="155" y="0"/>
                    <a:pt x="1" y="154"/>
                    <a:pt x="1" y="347"/>
                  </a:cubicBezTo>
                  <a:cubicBezTo>
                    <a:pt x="1" y="539"/>
                    <a:pt x="155" y="695"/>
                    <a:pt x="348" y="695"/>
                  </a:cubicBezTo>
                  <a:cubicBezTo>
                    <a:pt x="540" y="695"/>
                    <a:pt x="698" y="539"/>
                    <a:pt x="698" y="347"/>
                  </a:cubicBezTo>
                  <a:cubicBezTo>
                    <a:pt x="698" y="154"/>
                    <a:pt x="540"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21"/>
          <p:cNvGrpSpPr/>
          <p:nvPr/>
        </p:nvGrpSpPr>
        <p:grpSpPr>
          <a:xfrm>
            <a:off x="0" y="-128002"/>
            <a:ext cx="2624501" cy="1020808"/>
            <a:chOff x="0" y="-42425"/>
            <a:chExt cx="3322995" cy="1292489"/>
          </a:xfrm>
        </p:grpSpPr>
        <p:sp>
          <p:nvSpPr>
            <p:cNvPr id="876" name="Google Shape;876;p21"/>
            <p:cNvSpPr/>
            <p:nvPr/>
          </p:nvSpPr>
          <p:spPr>
            <a:xfrm>
              <a:off x="0" y="-42425"/>
              <a:ext cx="3322257" cy="1292489"/>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0" y="-42425"/>
              <a:ext cx="3322257" cy="1147250"/>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0" y="-42425"/>
              <a:ext cx="3322257" cy="1147250"/>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0" y="-42425"/>
              <a:ext cx="3322995" cy="1246883"/>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1184582" y="581013"/>
              <a:ext cx="53280" cy="43538"/>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1279123" y="624513"/>
              <a:ext cx="39890" cy="25341"/>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1279123" y="581013"/>
              <a:ext cx="39890" cy="21844"/>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517027" y="477470"/>
              <a:ext cx="57673" cy="46207"/>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605699" y="469763"/>
              <a:ext cx="25867" cy="27709"/>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568726" y="441339"/>
              <a:ext cx="22985" cy="24476"/>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224580" y="643500"/>
              <a:ext cx="28889" cy="30905"/>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253435" y="597669"/>
              <a:ext cx="16588" cy="17859"/>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94647" y="658877"/>
              <a:ext cx="91588" cy="60494"/>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168558" y="629288"/>
              <a:ext cx="22141" cy="23686"/>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2637851" y="27844"/>
              <a:ext cx="60660" cy="52336"/>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2727929" y="73187"/>
              <a:ext cx="20806" cy="22145"/>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2710286" y="27844"/>
              <a:ext cx="17678" cy="19024"/>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p:nvPr/>
          </p:nvSpPr>
          <p:spPr>
            <a:xfrm>
              <a:off x="2590651" y="19460"/>
              <a:ext cx="16694" cy="17859"/>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1"/>
            <p:cNvSpPr/>
            <p:nvPr/>
          </p:nvSpPr>
          <p:spPr>
            <a:xfrm>
              <a:off x="2543310" y="27844"/>
              <a:ext cx="24566" cy="26130"/>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033696" y="10023"/>
              <a:ext cx="25621" cy="27296"/>
            </a:xfrm>
            <a:custGeom>
              <a:avLst/>
              <a:gdLst/>
              <a:ahLst/>
              <a:cxnLst/>
              <a:rect l="l" t="t" r="r" b="b"/>
              <a:pathLst>
                <a:path w="729" h="726" extrusionOk="0">
                  <a:moveTo>
                    <a:pt x="364" y="1"/>
                  </a:moveTo>
                  <a:cubicBezTo>
                    <a:pt x="162" y="1"/>
                    <a:pt x="0" y="162"/>
                    <a:pt x="0" y="361"/>
                  </a:cubicBezTo>
                  <a:cubicBezTo>
                    <a:pt x="0" y="564"/>
                    <a:pt x="162" y="725"/>
                    <a:pt x="364" y="725"/>
                  </a:cubicBezTo>
                  <a:cubicBezTo>
                    <a:pt x="564" y="725"/>
                    <a:pt x="729" y="564"/>
                    <a:pt x="729" y="361"/>
                  </a:cubicBezTo>
                  <a:cubicBezTo>
                    <a:pt x="729" y="162"/>
                    <a:pt x="564"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p:nvPr/>
          </p:nvSpPr>
          <p:spPr>
            <a:xfrm>
              <a:off x="3088382" y="3707"/>
              <a:ext cx="14796" cy="15791"/>
            </a:xfrm>
            <a:custGeom>
              <a:avLst/>
              <a:gdLst/>
              <a:ahLst/>
              <a:cxnLst/>
              <a:rect l="l" t="t" r="r" b="b"/>
              <a:pathLst>
                <a:path w="421" h="420" extrusionOk="0">
                  <a:moveTo>
                    <a:pt x="210" y="0"/>
                  </a:moveTo>
                  <a:cubicBezTo>
                    <a:pt x="94" y="0"/>
                    <a:pt x="1" y="93"/>
                    <a:pt x="1" y="210"/>
                  </a:cubicBezTo>
                  <a:cubicBezTo>
                    <a:pt x="1" y="327"/>
                    <a:pt x="94" y="419"/>
                    <a:pt x="210" y="419"/>
                  </a:cubicBezTo>
                  <a:cubicBezTo>
                    <a:pt x="327" y="419"/>
                    <a:pt x="420" y="327"/>
                    <a:pt x="420" y="210"/>
                  </a:cubicBezTo>
                  <a:cubicBezTo>
                    <a:pt x="420" y="93"/>
                    <a:pt x="327"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1"/>
            <p:cNvSpPr/>
            <p:nvPr/>
          </p:nvSpPr>
          <p:spPr>
            <a:xfrm>
              <a:off x="1872873" y="307004"/>
              <a:ext cx="50257" cy="3609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1934834" y="275347"/>
              <a:ext cx="22247" cy="23799"/>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1872873" y="254819"/>
              <a:ext cx="13320" cy="14249"/>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1751761" y="420811"/>
              <a:ext cx="49554" cy="52862"/>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1245559" y="572855"/>
              <a:ext cx="17783" cy="19024"/>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1378515" y="637184"/>
              <a:ext cx="16799" cy="18122"/>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668469" y="474425"/>
              <a:ext cx="15499" cy="1669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618597" y="388026"/>
              <a:ext cx="37113" cy="39665"/>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590903" y="-42425"/>
              <a:ext cx="766161" cy="234232"/>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1347727" y="-42425"/>
              <a:ext cx="448380" cy="318940"/>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0" y="-42425"/>
              <a:ext cx="565378" cy="367252"/>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908"/>
        <p:cNvGrpSpPr/>
        <p:nvPr/>
      </p:nvGrpSpPr>
      <p:grpSpPr>
        <a:xfrm>
          <a:off x="0" y="0"/>
          <a:ext cx="0" cy="0"/>
          <a:chOff x="0" y="0"/>
          <a:chExt cx="0" cy="0"/>
        </a:xfrm>
      </p:grpSpPr>
      <p:sp>
        <p:nvSpPr>
          <p:cNvPr id="909" name="Google Shape;909;p22"/>
          <p:cNvSpPr txBox="1">
            <a:spLocks noGrp="1"/>
          </p:cNvSpPr>
          <p:nvPr>
            <p:ph type="title"/>
          </p:nvPr>
        </p:nvSpPr>
        <p:spPr>
          <a:xfrm>
            <a:off x="2805450" y="1875775"/>
            <a:ext cx="4796100" cy="894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0" name="Google Shape;910;p22"/>
          <p:cNvSpPr txBox="1">
            <a:spLocks noGrp="1"/>
          </p:cNvSpPr>
          <p:nvPr>
            <p:ph type="title" idx="2" hasCustomPrompt="1"/>
          </p:nvPr>
        </p:nvSpPr>
        <p:spPr>
          <a:xfrm>
            <a:off x="1542450" y="1875775"/>
            <a:ext cx="998400" cy="8943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1" name="Google Shape;911;p22"/>
          <p:cNvSpPr txBox="1">
            <a:spLocks noGrp="1"/>
          </p:cNvSpPr>
          <p:nvPr>
            <p:ph type="subTitle" idx="1"/>
          </p:nvPr>
        </p:nvSpPr>
        <p:spPr>
          <a:xfrm>
            <a:off x="2805450" y="2809325"/>
            <a:ext cx="4796100" cy="4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912" name="Google Shape;912;p22"/>
          <p:cNvGrpSpPr/>
          <p:nvPr/>
        </p:nvGrpSpPr>
        <p:grpSpPr>
          <a:xfrm flipH="1">
            <a:off x="2794999" y="-286079"/>
            <a:ext cx="6374301" cy="2066151"/>
            <a:chOff x="0" y="-488450"/>
            <a:chExt cx="9144027" cy="2963923"/>
          </a:xfrm>
        </p:grpSpPr>
        <p:sp>
          <p:nvSpPr>
            <p:cNvPr id="913" name="Google Shape;913;p22"/>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0" y="-336050"/>
              <a:ext cx="9141996" cy="2811523"/>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0" y="-336050"/>
              <a:ext cx="9141996" cy="2495587"/>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0" y="-336050"/>
              <a:ext cx="9141996" cy="2495587"/>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0" y="-336050"/>
              <a:ext cx="9144027" cy="2712318"/>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3259601" y="867698"/>
              <a:ext cx="146612" cy="94707"/>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3519750" y="962323"/>
              <a:ext cx="109766" cy="55123"/>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3519750" y="867698"/>
              <a:ext cx="109766" cy="47517"/>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1422697" y="642464"/>
              <a:ext cx="158701" cy="100514"/>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1666695" y="625698"/>
              <a:ext cx="71179" cy="60276"/>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1564957" y="563869"/>
              <a:ext cx="63248" cy="53242"/>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a:off x="697374" y="1056329"/>
              <a:ext cx="45647" cy="38848"/>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2"/>
            <p:cNvSpPr/>
            <p:nvPr/>
          </p:nvSpPr>
          <p:spPr>
            <a:xfrm>
              <a:off x="7258547" y="-335595"/>
              <a:ext cx="166921" cy="113845"/>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2"/>
            <p:cNvSpPr/>
            <p:nvPr/>
          </p:nvSpPr>
          <p:spPr>
            <a:xfrm>
              <a:off x="7506414" y="-236963"/>
              <a:ext cx="57252" cy="48171"/>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5153564" y="271654"/>
              <a:ext cx="138295" cy="7851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5324063" y="202791"/>
              <a:ext cx="61217" cy="51770"/>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2"/>
            <p:cNvSpPr/>
            <p:nvPr/>
          </p:nvSpPr>
          <p:spPr>
            <a:xfrm>
              <a:off x="5153564" y="158137"/>
              <a:ext cx="36653" cy="30997"/>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2"/>
            <p:cNvSpPr/>
            <p:nvPr/>
          </p:nvSpPr>
          <p:spPr>
            <a:xfrm>
              <a:off x="4820302" y="519215"/>
              <a:ext cx="136361" cy="114990"/>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2"/>
            <p:cNvSpPr/>
            <p:nvPr/>
          </p:nvSpPr>
          <p:spPr>
            <a:xfrm>
              <a:off x="3427392" y="849951"/>
              <a:ext cx="48935" cy="41383"/>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2"/>
            <p:cNvSpPr/>
            <p:nvPr/>
          </p:nvSpPr>
          <p:spPr>
            <a:xfrm>
              <a:off x="3793245" y="989884"/>
              <a:ext cx="46227" cy="39420"/>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2"/>
            <p:cNvSpPr/>
            <p:nvPr/>
          </p:nvSpPr>
          <p:spPr>
            <a:xfrm>
              <a:off x="1839419" y="635840"/>
              <a:ext cx="42649" cy="3631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702188" y="447899"/>
              <a:ext cx="102126" cy="86283"/>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25980" y="-488450"/>
              <a:ext cx="2108278" cy="509521"/>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3708527" y="-488450"/>
              <a:ext cx="1233826" cy="693782"/>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0" y="-488450"/>
              <a:ext cx="1555774" cy="798876"/>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2"/>
            <p:cNvSpPr/>
            <p:nvPr/>
          </p:nvSpPr>
          <p:spPr>
            <a:xfrm rot="1610678">
              <a:off x="3470809" y="1048222"/>
              <a:ext cx="96324" cy="77592"/>
            </a:xfrm>
            <a:custGeom>
              <a:avLst/>
              <a:gdLst/>
              <a:ahLst/>
              <a:cxnLst/>
              <a:rect l="l" t="t" r="r" b="b"/>
              <a:pathLst>
                <a:path w="1723" h="1388" extrusionOk="0">
                  <a:moveTo>
                    <a:pt x="863" y="0"/>
                  </a:moveTo>
                  <a:cubicBezTo>
                    <a:pt x="386" y="0"/>
                    <a:pt x="1" y="309"/>
                    <a:pt x="1" y="695"/>
                  </a:cubicBezTo>
                  <a:cubicBezTo>
                    <a:pt x="1" y="1079"/>
                    <a:pt x="386" y="1388"/>
                    <a:pt x="863" y="1388"/>
                  </a:cubicBezTo>
                  <a:cubicBezTo>
                    <a:pt x="1337" y="1388"/>
                    <a:pt x="1722" y="1079"/>
                    <a:pt x="1722" y="695"/>
                  </a:cubicBezTo>
                  <a:cubicBezTo>
                    <a:pt x="1722" y="309"/>
                    <a:pt x="1337"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2"/>
            <p:cNvSpPr/>
            <p:nvPr/>
          </p:nvSpPr>
          <p:spPr>
            <a:xfrm rot="1610678">
              <a:off x="3424602" y="990104"/>
              <a:ext cx="26722" cy="26554"/>
            </a:xfrm>
            <a:custGeom>
              <a:avLst/>
              <a:gdLst/>
              <a:ahLst/>
              <a:cxnLst/>
              <a:rect l="l" t="t" r="r" b="b"/>
              <a:pathLst>
                <a:path w="478" h="475" extrusionOk="0">
                  <a:moveTo>
                    <a:pt x="241" y="1"/>
                  </a:moveTo>
                  <a:cubicBezTo>
                    <a:pt x="106" y="1"/>
                    <a:pt x="0" y="104"/>
                    <a:pt x="0" y="238"/>
                  </a:cubicBezTo>
                  <a:cubicBezTo>
                    <a:pt x="0" y="368"/>
                    <a:pt x="106" y="475"/>
                    <a:pt x="241" y="475"/>
                  </a:cubicBezTo>
                  <a:cubicBezTo>
                    <a:pt x="371" y="475"/>
                    <a:pt x="478" y="368"/>
                    <a:pt x="478" y="238"/>
                  </a:cubicBezTo>
                  <a:cubicBezTo>
                    <a:pt x="478" y="104"/>
                    <a:pt x="371"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2"/>
            <p:cNvSpPr/>
            <p:nvPr/>
          </p:nvSpPr>
          <p:spPr>
            <a:xfrm rot="1610678">
              <a:off x="3348467" y="969473"/>
              <a:ext cx="39077" cy="38852"/>
            </a:xfrm>
            <a:custGeom>
              <a:avLst/>
              <a:gdLst/>
              <a:ahLst/>
              <a:cxnLst/>
              <a:rect l="l" t="t" r="r" b="b"/>
              <a:pathLst>
                <a:path w="699" h="695" extrusionOk="0">
                  <a:moveTo>
                    <a:pt x="348" y="0"/>
                  </a:moveTo>
                  <a:cubicBezTo>
                    <a:pt x="155" y="0"/>
                    <a:pt x="1" y="154"/>
                    <a:pt x="1" y="347"/>
                  </a:cubicBezTo>
                  <a:cubicBezTo>
                    <a:pt x="1" y="539"/>
                    <a:pt x="155" y="695"/>
                    <a:pt x="348" y="695"/>
                  </a:cubicBezTo>
                  <a:cubicBezTo>
                    <a:pt x="540" y="695"/>
                    <a:pt x="698" y="539"/>
                    <a:pt x="698" y="347"/>
                  </a:cubicBezTo>
                  <a:cubicBezTo>
                    <a:pt x="698" y="154"/>
                    <a:pt x="540"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22"/>
          <p:cNvGrpSpPr/>
          <p:nvPr/>
        </p:nvGrpSpPr>
        <p:grpSpPr>
          <a:xfrm>
            <a:off x="0" y="-128002"/>
            <a:ext cx="2624501" cy="1020808"/>
            <a:chOff x="0" y="-42425"/>
            <a:chExt cx="3322995" cy="1292489"/>
          </a:xfrm>
        </p:grpSpPr>
        <p:sp>
          <p:nvSpPr>
            <p:cNvPr id="947" name="Google Shape;947;p22"/>
            <p:cNvSpPr/>
            <p:nvPr/>
          </p:nvSpPr>
          <p:spPr>
            <a:xfrm>
              <a:off x="0" y="-42425"/>
              <a:ext cx="3322257" cy="1292489"/>
            </a:xfrm>
            <a:custGeom>
              <a:avLst/>
              <a:gdLst/>
              <a:ahLst/>
              <a:cxnLst/>
              <a:rect l="l" t="t" r="r" b="b"/>
              <a:pathLst>
                <a:path w="94530" h="34377" extrusionOk="0">
                  <a:moveTo>
                    <a:pt x="0" y="0"/>
                  </a:moveTo>
                  <a:lnTo>
                    <a:pt x="0" y="34376"/>
                  </a:lnTo>
                  <a:cubicBezTo>
                    <a:pt x="433" y="33623"/>
                    <a:pt x="773" y="32768"/>
                    <a:pt x="1185" y="32091"/>
                  </a:cubicBezTo>
                  <a:cubicBezTo>
                    <a:pt x="2271" y="30308"/>
                    <a:pt x="3353" y="28322"/>
                    <a:pt x="5212" y="27236"/>
                  </a:cubicBezTo>
                  <a:cubicBezTo>
                    <a:pt x="7143" y="26110"/>
                    <a:pt x="9809" y="26116"/>
                    <a:pt x="11524" y="24721"/>
                  </a:cubicBezTo>
                  <a:cubicBezTo>
                    <a:pt x="13132" y="23416"/>
                    <a:pt x="13808" y="21103"/>
                    <a:pt x="15424" y="19798"/>
                  </a:cubicBezTo>
                  <a:cubicBezTo>
                    <a:pt x="16189" y="19181"/>
                    <a:pt x="17080" y="18935"/>
                    <a:pt x="18050" y="18935"/>
                  </a:cubicBezTo>
                  <a:cubicBezTo>
                    <a:pt x="21237" y="18935"/>
                    <a:pt x="25278" y="21588"/>
                    <a:pt x="28531" y="22423"/>
                  </a:cubicBezTo>
                  <a:cubicBezTo>
                    <a:pt x="32139" y="23347"/>
                    <a:pt x="35667" y="22612"/>
                    <a:pt x="39258" y="23323"/>
                  </a:cubicBezTo>
                  <a:cubicBezTo>
                    <a:pt x="41466" y="23761"/>
                    <a:pt x="44634" y="25194"/>
                    <a:pt x="47336" y="25194"/>
                  </a:cubicBezTo>
                  <a:cubicBezTo>
                    <a:pt x="48682" y="25194"/>
                    <a:pt x="49913" y="24839"/>
                    <a:pt x="50853" y="23828"/>
                  </a:cubicBezTo>
                  <a:cubicBezTo>
                    <a:pt x="51750" y="22866"/>
                    <a:pt x="51736" y="21419"/>
                    <a:pt x="52234" y="20276"/>
                  </a:cubicBezTo>
                  <a:cubicBezTo>
                    <a:pt x="53513" y="17341"/>
                    <a:pt x="56248" y="15039"/>
                    <a:pt x="58749" y="13177"/>
                  </a:cubicBezTo>
                  <a:cubicBezTo>
                    <a:pt x="61470" y="11149"/>
                    <a:pt x="63838" y="9633"/>
                    <a:pt x="66727" y="9633"/>
                  </a:cubicBezTo>
                  <a:cubicBezTo>
                    <a:pt x="67748" y="9633"/>
                    <a:pt x="68835" y="9822"/>
                    <a:pt x="70025" y="10246"/>
                  </a:cubicBezTo>
                  <a:cubicBezTo>
                    <a:pt x="71133" y="10639"/>
                    <a:pt x="73675" y="11507"/>
                    <a:pt x="76327" y="11507"/>
                  </a:cubicBezTo>
                  <a:cubicBezTo>
                    <a:pt x="78084" y="11507"/>
                    <a:pt x="79891" y="11126"/>
                    <a:pt x="81360" y="9971"/>
                  </a:cubicBezTo>
                  <a:cubicBezTo>
                    <a:pt x="82979" y="8697"/>
                    <a:pt x="83583" y="6477"/>
                    <a:pt x="85535" y="5615"/>
                  </a:cubicBezTo>
                  <a:cubicBezTo>
                    <a:pt x="87071" y="4938"/>
                    <a:pt x="88864" y="5227"/>
                    <a:pt x="90493" y="5051"/>
                  </a:cubicBezTo>
                  <a:cubicBezTo>
                    <a:pt x="91988" y="4893"/>
                    <a:pt x="93389" y="4323"/>
                    <a:pt x="94530" y="3412"/>
                  </a:cubicBezTo>
                  <a:lnTo>
                    <a:pt x="94530" y="0"/>
                  </a:ln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2"/>
            <p:cNvSpPr/>
            <p:nvPr/>
          </p:nvSpPr>
          <p:spPr>
            <a:xfrm>
              <a:off x="0" y="-42425"/>
              <a:ext cx="3322257" cy="1147250"/>
            </a:xfrm>
            <a:custGeom>
              <a:avLst/>
              <a:gdLst/>
              <a:ahLst/>
              <a:cxnLst/>
              <a:rect l="l" t="t" r="r" b="b"/>
              <a:pathLst>
                <a:path w="94530" h="30514" extrusionOk="0">
                  <a:moveTo>
                    <a:pt x="0" y="0"/>
                  </a:move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2"/>
            <p:cNvSpPr/>
            <p:nvPr/>
          </p:nvSpPr>
          <p:spPr>
            <a:xfrm>
              <a:off x="0" y="-42425"/>
              <a:ext cx="3322257" cy="1147250"/>
            </a:xfrm>
            <a:custGeom>
              <a:avLst/>
              <a:gdLst/>
              <a:ahLst/>
              <a:cxnLst/>
              <a:rect l="l" t="t" r="r" b="b"/>
              <a:pathLst>
                <a:path w="94530" h="30514" extrusionOk="0">
                  <a:moveTo>
                    <a:pt x="82266" y="478"/>
                  </a:moveTo>
                  <a:cubicBezTo>
                    <a:pt x="82805" y="478"/>
                    <a:pt x="83171" y="756"/>
                    <a:pt x="83377" y="1237"/>
                  </a:cubicBezTo>
                  <a:cubicBezTo>
                    <a:pt x="83763" y="2137"/>
                    <a:pt x="82386" y="3260"/>
                    <a:pt x="80606" y="3260"/>
                  </a:cubicBezTo>
                  <a:cubicBezTo>
                    <a:pt x="80007" y="3260"/>
                    <a:pt x="79363" y="3133"/>
                    <a:pt x="78725" y="2828"/>
                  </a:cubicBezTo>
                  <a:cubicBezTo>
                    <a:pt x="77852" y="2409"/>
                    <a:pt x="77794" y="1265"/>
                    <a:pt x="78869" y="1104"/>
                  </a:cubicBezTo>
                  <a:cubicBezTo>
                    <a:pt x="79171" y="1058"/>
                    <a:pt x="79410" y="1050"/>
                    <a:pt x="79619" y="1050"/>
                  </a:cubicBezTo>
                  <a:cubicBezTo>
                    <a:pt x="79740" y="1050"/>
                    <a:pt x="79851" y="1053"/>
                    <a:pt x="79960" y="1053"/>
                  </a:cubicBezTo>
                  <a:cubicBezTo>
                    <a:pt x="80317" y="1053"/>
                    <a:pt x="80641" y="1022"/>
                    <a:pt x="81171" y="763"/>
                  </a:cubicBezTo>
                  <a:cubicBezTo>
                    <a:pt x="81594" y="568"/>
                    <a:pt x="81958" y="478"/>
                    <a:pt x="82266" y="478"/>
                  </a:cubicBezTo>
                  <a:close/>
                  <a:moveTo>
                    <a:pt x="28271" y="7419"/>
                  </a:moveTo>
                  <a:cubicBezTo>
                    <a:pt x="29152" y="7419"/>
                    <a:pt x="30200" y="7776"/>
                    <a:pt x="30871" y="8198"/>
                  </a:cubicBezTo>
                  <a:cubicBezTo>
                    <a:pt x="31582" y="8649"/>
                    <a:pt x="32197" y="9061"/>
                    <a:pt x="32997" y="9383"/>
                  </a:cubicBezTo>
                  <a:cubicBezTo>
                    <a:pt x="33640" y="9645"/>
                    <a:pt x="34358" y="9806"/>
                    <a:pt x="34970" y="10140"/>
                  </a:cubicBezTo>
                  <a:cubicBezTo>
                    <a:pt x="36361" y="10902"/>
                    <a:pt x="35794" y="12517"/>
                    <a:pt x="34444" y="12933"/>
                  </a:cubicBezTo>
                  <a:cubicBezTo>
                    <a:pt x="34108" y="13037"/>
                    <a:pt x="33748" y="13084"/>
                    <a:pt x="33373" y="13084"/>
                  </a:cubicBezTo>
                  <a:cubicBezTo>
                    <a:pt x="30684" y="13084"/>
                    <a:pt x="27262" y="10647"/>
                    <a:pt x="26710" y="9209"/>
                  </a:cubicBezTo>
                  <a:cubicBezTo>
                    <a:pt x="26491" y="7876"/>
                    <a:pt x="27274" y="7419"/>
                    <a:pt x="28271" y="7419"/>
                  </a:cubicBezTo>
                  <a:close/>
                  <a:moveTo>
                    <a:pt x="38767" y="11448"/>
                  </a:moveTo>
                  <a:cubicBezTo>
                    <a:pt x="39217" y="11448"/>
                    <a:pt x="39833" y="11640"/>
                    <a:pt x="40639" y="12184"/>
                  </a:cubicBezTo>
                  <a:cubicBezTo>
                    <a:pt x="41140" y="12524"/>
                    <a:pt x="41989" y="13276"/>
                    <a:pt x="41460" y="13874"/>
                  </a:cubicBezTo>
                  <a:cubicBezTo>
                    <a:pt x="41136" y="14242"/>
                    <a:pt x="40630" y="14376"/>
                    <a:pt x="40104" y="14376"/>
                  </a:cubicBezTo>
                  <a:cubicBezTo>
                    <a:pt x="39574" y="14376"/>
                    <a:pt x="39025" y="14241"/>
                    <a:pt x="38622" y="14074"/>
                  </a:cubicBezTo>
                  <a:cubicBezTo>
                    <a:pt x="37756" y="13713"/>
                    <a:pt x="38024" y="13088"/>
                    <a:pt x="37794" y="12363"/>
                  </a:cubicBezTo>
                  <a:cubicBezTo>
                    <a:pt x="37693" y="12045"/>
                    <a:pt x="37973" y="11448"/>
                    <a:pt x="38767" y="11448"/>
                  </a:cubicBezTo>
                  <a:close/>
                  <a:moveTo>
                    <a:pt x="55358" y="0"/>
                  </a:moveTo>
                  <a:cubicBezTo>
                    <a:pt x="52702" y="860"/>
                    <a:pt x="50311" y="2127"/>
                    <a:pt x="48923" y="4447"/>
                  </a:cubicBezTo>
                  <a:cubicBezTo>
                    <a:pt x="47961" y="6058"/>
                    <a:pt x="47964" y="7690"/>
                    <a:pt x="46236" y="8772"/>
                  </a:cubicBezTo>
                  <a:cubicBezTo>
                    <a:pt x="45027" y="9528"/>
                    <a:pt x="43540" y="9809"/>
                    <a:pt x="42006" y="9809"/>
                  </a:cubicBezTo>
                  <a:cubicBezTo>
                    <a:pt x="40075" y="9809"/>
                    <a:pt x="38070" y="9363"/>
                    <a:pt x="36457" y="8861"/>
                  </a:cubicBezTo>
                  <a:cubicBezTo>
                    <a:pt x="32479" y="7628"/>
                    <a:pt x="28988" y="4550"/>
                    <a:pt x="24854" y="3879"/>
                  </a:cubicBezTo>
                  <a:cubicBezTo>
                    <a:pt x="24391" y="3804"/>
                    <a:pt x="23933" y="3768"/>
                    <a:pt x="23479" y="3768"/>
                  </a:cubicBezTo>
                  <a:cubicBezTo>
                    <a:pt x="21754" y="3768"/>
                    <a:pt x="20103" y="4287"/>
                    <a:pt x="18578" y="5144"/>
                  </a:cubicBezTo>
                  <a:cubicBezTo>
                    <a:pt x="16492" y="6319"/>
                    <a:pt x="15812" y="7563"/>
                    <a:pt x="14520" y="9439"/>
                  </a:cubicBezTo>
                  <a:cubicBezTo>
                    <a:pt x="13190" y="11359"/>
                    <a:pt x="10991" y="12026"/>
                    <a:pt x="8751" y="12112"/>
                  </a:cubicBezTo>
                  <a:cubicBezTo>
                    <a:pt x="8652" y="12116"/>
                    <a:pt x="8554" y="12118"/>
                    <a:pt x="8457" y="12118"/>
                  </a:cubicBezTo>
                  <a:cubicBezTo>
                    <a:pt x="6622" y="12118"/>
                    <a:pt x="5067" y="11476"/>
                    <a:pt x="3299" y="11342"/>
                  </a:cubicBezTo>
                  <a:cubicBezTo>
                    <a:pt x="3155" y="11331"/>
                    <a:pt x="3013" y="11325"/>
                    <a:pt x="2872" y="11325"/>
                  </a:cubicBezTo>
                  <a:cubicBezTo>
                    <a:pt x="1797" y="11325"/>
                    <a:pt x="821" y="11643"/>
                    <a:pt x="0" y="12180"/>
                  </a:cubicBezTo>
                  <a:lnTo>
                    <a:pt x="0" y="30514"/>
                  </a:lnTo>
                  <a:cubicBezTo>
                    <a:pt x="0" y="30514"/>
                    <a:pt x="6604" y="17784"/>
                    <a:pt x="18705" y="17152"/>
                  </a:cubicBezTo>
                  <a:cubicBezTo>
                    <a:pt x="19306" y="17121"/>
                    <a:pt x="19890" y="17106"/>
                    <a:pt x="20459" y="17106"/>
                  </a:cubicBezTo>
                  <a:cubicBezTo>
                    <a:pt x="29960" y="17106"/>
                    <a:pt x="35106" y="21218"/>
                    <a:pt x="42966" y="21218"/>
                  </a:cubicBezTo>
                  <a:cubicBezTo>
                    <a:pt x="44102" y="21218"/>
                    <a:pt x="45295" y="21132"/>
                    <a:pt x="46565" y="20935"/>
                  </a:cubicBezTo>
                  <a:cubicBezTo>
                    <a:pt x="56962" y="19326"/>
                    <a:pt x="54234" y="5566"/>
                    <a:pt x="63797" y="5566"/>
                  </a:cubicBezTo>
                  <a:cubicBezTo>
                    <a:pt x="63975" y="5566"/>
                    <a:pt x="64157" y="5571"/>
                    <a:pt x="64343" y="5580"/>
                  </a:cubicBezTo>
                  <a:cubicBezTo>
                    <a:pt x="66851" y="5711"/>
                    <a:pt x="69662" y="5840"/>
                    <a:pt x="72564" y="5840"/>
                  </a:cubicBezTo>
                  <a:cubicBezTo>
                    <a:pt x="80697" y="5840"/>
                    <a:pt x="89554" y="4827"/>
                    <a:pt x="9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0" y="-42425"/>
              <a:ext cx="3322995" cy="1246883"/>
            </a:xfrm>
            <a:custGeom>
              <a:avLst/>
              <a:gdLst/>
              <a:ahLst/>
              <a:cxnLst/>
              <a:rect l="l" t="t" r="r" b="b"/>
              <a:pathLst>
                <a:path w="94551" h="33164" extrusionOk="0">
                  <a:moveTo>
                    <a:pt x="91444" y="0"/>
                  </a:moveTo>
                  <a:cubicBezTo>
                    <a:pt x="91444" y="0"/>
                    <a:pt x="86459" y="4064"/>
                    <a:pt x="80493" y="4064"/>
                  </a:cubicBezTo>
                  <a:cubicBezTo>
                    <a:pt x="80238" y="4064"/>
                    <a:pt x="79980" y="4056"/>
                    <a:pt x="79722" y="4041"/>
                  </a:cubicBezTo>
                  <a:cubicBezTo>
                    <a:pt x="74914" y="3753"/>
                    <a:pt x="71867" y="2658"/>
                    <a:pt x="67952" y="2658"/>
                  </a:cubicBezTo>
                  <a:cubicBezTo>
                    <a:pt x="66732" y="2658"/>
                    <a:pt x="65429" y="2764"/>
                    <a:pt x="63961" y="3034"/>
                  </a:cubicBezTo>
                  <a:cubicBezTo>
                    <a:pt x="57784" y="4168"/>
                    <a:pt x="57155" y="9841"/>
                    <a:pt x="54383" y="10847"/>
                  </a:cubicBezTo>
                  <a:cubicBezTo>
                    <a:pt x="51609" y="11857"/>
                    <a:pt x="54760" y="15506"/>
                    <a:pt x="48332" y="16582"/>
                  </a:cubicBezTo>
                  <a:cubicBezTo>
                    <a:pt x="44291" y="17258"/>
                    <a:pt x="42763" y="19013"/>
                    <a:pt x="39201" y="19013"/>
                  </a:cubicBezTo>
                  <a:cubicBezTo>
                    <a:pt x="37093" y="19013"/>
                    <a:pt x="34273" y="18398"/>
                    <a:pt x="29799" y="16582"/>
                  </a:cubicBezTo>
                  <a:cubicBezTo>
                    <a:pt x="25948" y="15019"/>
                    <a:pt x="23494" y="14530"/>
                    <a:pt x="21546" y="14530"/>
                  </a:cubicBezTo>
                  <a:cubicBezTo>
                    <a:pt x="18391" y="14530"/>
                    <a:pt x="16564" y="15813"/>
                    <a:pt x="12279" y="15891"/>
                  </a:cubicBezTo>
                  <a:cubicBezTo>
                    <a:pt x="7108" y="15988"/>
                    <a:pt x="9926" y="20303"/>
                    <a:pt x="4964" y="20808"/>
                  </a:cubicBezTo>
                  <a:cubicBezTo>
                    <a:pt x="0" y="21313"/>
                    <a:pt x="0" y="24113"/>
                    <a:pt x="0" y="24113"/>
                  </a:cubicBezTo>
                  <a:lnTo>
                    <a:pt x="0" y="33163"/>
                  </a:lnTo>
                  <a:cubicBezTo>
                    <a:pt x="0" y="33163"/>
                    <a:pt x="3450" y="24646"/>
                    <a:pt x="8366" y="24113"/>
                  </a:cubicBezTo>
                  <a:cubicBezTo>
                    <a:pt x="13031" y="23608"/>
                    <a:pt x="13724" y="18365"/>
                    <a:pt x="18518" y="18365"/>
                  </a:cubicBezTo>
                  <a:cubicBezTo>
                    <a:pt x="18777" y="18365"/>
                    <a:pt x="19049" y="18381"/>
                    <a:pt x="19333" y="18413"/>
                  </a:cubicBezTo>
                  <a:cubicBezTo>
                    <a:pt x="24883" y="19042"/>
                    <a:pt x="28160" y="21818"/>
                    <a:pt x="32066" y="22069"/>
                  </a:cubicBezTo>
                  <a:cubicBezTo>
                    <a:pt x="32745" y="22113"/>
                    <a:pt x="33450" y="22126"/>
                    <a:pt x="34171" y="22126"/>
                  </a:cubicBezTo>
                  <a:cubicBezTo>
                    <a:pt x="35281" y="22126"/>
                    <a:pt x="36429" y="22094"/>
                    <a:pt x="37576" y="22094"/>
                  </a:cubicBezTo>
                  <a:cubicBezTo>
                    <a:pt x="39978" y="22094"/>
                    <a:pt x="42377" y="22232"/>
                    <a:pt x="44421" y="23079"/>
                  </a:cubicBezTo>
                  <a:cubicBezTo>
                    <a:pt x="45569" y="23553"/>
                    <a:pt x="46852" y="23767"/>
                    <a:pt x="48117" y="23767"/>
                  </a:cubicBezTo>
                  <a:cubicBezTo>
                    <a:pt x="50882" y="23767"/>
                    <a:pt x="53556" y="22744"/>
                    <a:pt x="54506" y="21186"/>
                  </a:cubicBezTo>
                  <a:cubicBezTo>
                    <a:pt x="55894" y="18918"/>
                    <a:pt x="54760" y="14884"/>
                    <a:pt x="56777" y="12867"/>
                  </a:cubicBezTo>
                  <a:cubicBezTo>
                    <a:pt x="58559" y="11083"/>
                    <a:pt x="61324" y="7632"/>
                    <a:pt x="65593" y="7632"/>
                  </a:cubicBezTo>
                  <a:cubicBezTo>
                    <a:pt x="66158" y="7632"/>
                    <a:pt x="66748" y="7692"/>
                    <a:pt x="67366" y="7824"/>
                  </a:cubicBezTo>
                  <a:cubicBezTo>
                    <a:pt x="71935" y="8803"/>
                    <a:pt x="73644" y="10344"/>
                    <a:pt x="76314" y="10344"/>
                  </a:cubicBezTo>
                  <a:cubicBezTo>
                    <a:pt x="76738" y="10344"/>
                    <a:pt x="77186" y="10305"/>
                    <a:pt x="77673" y="10219"/>
                  </a:cubicBezTo>
                  <a:cubicBezTo>
                    <a:pt x="81233" y="9590"/>
                    <a:pt x="82494" y="7068"/>
                    <a:pt x="85772" y="6814"/>
                  </a:cubicBezTo>
                  <a:cubicBezTo>
                    <a:pt x="89050" y="6563"/>
                    <a:pt x="91861" y="5165"/>
                    <a:pt x="94550" y="2017"/>
                  </a:cubicBezTo>
                  <a:lnTo>
                    <a:pt x="94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2"/>
            <p:cNvSpPr/>
            <p:nvPr/>
          </p:nvSpPr>
          <p:spPr>
            <a:xfrm>
              <a:off x="1184582" y="581013"/>
              <a:ext cx="53280" cy="43538"/>
            </a:xfrm>
            <a:custGeom>
              <a:avLst/>
              <a:gdLst/>
              <a:ahLst/>
              <a:cxnLst/>
              <a:rect l="l" t="t" r="r" b="b"/>
              <a:pathLst>
                <a:path w="1516" h="1158" extrusionOk="0">
                  <a:moveTo>
                    <a:pt x="756" y="0"/>
                  </a:moveTo>
                  <a:cubicBezTo>
                    <a:pt x="340" y="0"/>
                    <a:pt x="1" y="257"/>
                    <a:pt x="1" y="581"/>
                  </a:cubicBezTo>
                  <a:cubicBezTo>
                    <a:pt x="1" y="900"/>
                    <a:pt x="340" y="1158"/>
                    <a:pt x="756" y="1158"/>
                  </a:cubicBezTo>
                  <a:cubicBezTo>
                    <a:pt x="1176" y="1158"/>
                    <a:pt x="1516" y="900"/>
                    <a:pt x="1516" y="581"/>
                  </a:cubicBezTo>
                  <a:cubicBezTo>
                    <a:pt x="1516" y="257"/>
                    <a:pt x="1176"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2"/>
            <p:cNvSpPr/>
            <p:nvPr/>
          </p:nvSpPr>
          <p:spPr>
            <a:xfrm>
              <a:off x="1279123" y="624513"/>
              <a:ext cx="39890" cy="25341"/>
            </a:xfrm>
            <a:custGeom>
              <a:avLst/>
              <a:gdLst/>
              <a:ahLst/>
              <a:cxnLst/>
              <a:rect l="l" t="t" r="r" b="b"/>
              <a:pathLst>
                <a:path w="1135" h="674" extrusionOk="0">
                  <a:moveTo>
                    <a:pt x="568" y="1"/>
                  </a:moveTo>
                  <a:cubicBezTo>
                    <a:pt x="255" y="1"/>
                    <a:pt x="1" y="152"/>
                    <a:pt x="1" y="337"/>
                  </a:cubicBezTo>
                  <a:cubicBezTo>
                    <a:pt x="1" y="523"/>
                    <a:pt x="255" y="674"/>
                    <a:pt x="568" y="674"/>
                  </a:cubicBezTo>
                  <a:cubicBezTo>
                    <a:pt x="880" y="674"/>
                    <a:pt x="1134" y="523"/>
                    <a:pt x="1134" y="337"/>
                  </a:cubicBezTo>
                  <a:cubicBezTo>
                    <a:pt x="1134" y="152"/>
                    <a:pt x="880"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2"/>
            <p:cNvSpPr/>
            <p:nvPr/>
          </p:nvSpPr>
          <p:spPr>
            <a:xfrm>
              <a:off x="1279123" y="581013"/>
              <a:ext cx="39890" cy="21844"/>
            </a:xfrm>
            <a:custGeom>
              <a:avLst/>
              <a:gdLst/>
              <a:ahLst/>
              <a:cxnLst/>
              <a:rect l="l" t="t" r="r" b="b"/>
              <a:pathLst>
                <a:path w="1135" h="581" extrusionOk="0">
                  <a:moveTo>
                    <a:pt x="568" y="0"/>
                  </a:moveTo>
                  <a:cubicBezTo>
                    <a:pt x="255" y="0"/>
                    <a:pt x="1" y="130"/>
                    <a:pt x="1" y="289"/>
                  </a:cubicBezTo>
                  <a:cubicBezTo>
                    <a:pt x="1" y="450"/>
                    <a:pt x="255" y="581"/>
                    <a:pt x="568" y="581"/>
                  </a:cubicBezTo>
                  <a:cubicBezTo>
                    <a:pt x="880" y="581"/>
                    <a:pt x="1134" y="450"/>
                    <a:pt x="1134" y="289"/>
                  </a:cubicBezTo>
                  <a:cubicBezTo>
                    <a:pt x="1134" y="130"/>
                    <a:pt x="880"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2"/>
            <p:cNvSpPr/>
            <p:nvPr/>
          </p:nvSpPr>
          <p:spPr>
            <a:xfrm>
              <a:off x="517027" y="477470"/>
              <a:ext cx="57673" cy="46207"/>
            </a:xfrm>
            <a:custGeom>
              <a:avLst/>
              <a:gdLst/>
              <a:ahLst/>
              <a:cxnLst/>
              <a:rect l="l" t="t" r="r" b="b"/>
              <a:pathLst>
                <a:path w="1641" h="1229" extrusionOk="0">
                  <a:moveTo>
                    <a:pt x="880" y="1"/>
                  </a:moveTo>
                  <a:cubicBezTo>
                    <a:pt x="831" y="1"/>
                    <a:pt x="781" y="5"/>
                    <a:pt x="730" y="12"/>
                  </a:cubicBezTo>
                  <a:cubicBezTo>
                    <a:pt x="307" y="74"/>
                    <a:pt x="1" y="397"/>
                    <a:pt x="53" y="730"/>
                  </a:cubicBezTo>
                  <a:cubicBezTo>
                    <a:pt x="95" y="1025"/>
                    <a:pt x="402" y="1229"/>
                    <a:pt x="766" y="1229"/>
                  </a:cubicBezTo>
                  <a:cubicBezTo>
                    <a:pt x="814" y="1229"/>
                    <a:pt x="862" y="1225"/>
                    <a:pt x="911" y="1218"/>
                  </a:cubicBezTo>
                  <a:cubicBezTo>
                    <a:pt x="1334" y="1153"/>
                    <a:pt x="1640" y="830"/>
                    <a:pt x="1588" y="500"/>
                  </a:cubicBezTo>
                  <a:cubicBezTo>
                    <a:pt x="1546" y="206"/>
                    <a:pt x="1243"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2"/>
            <p:cNvSpPr/>
            <p:nvPr/>
          </p:nvSpPr>
          <p:spPr>
            <a:xfrm>
              <a:off x="605699" y="469763"/>
              <a:ext cx="25867" cy="27709"/>
            </a:xfrm>
            <a:custGeom>
              <a:avLst/>
              <a:gdLst/>
              <a:ahLst/>
              <a:cxnLst/>
              <a:rect l="l" t="t" r="r" b="b"/>
              <a:pathLst>
                <a:path w="736" h="737" extrusionOk="0">
                  <a:moveTo>
                    <a:pt x="367" y="1"/>
                  </a:moveTo>
                  <a:cubicBezTo>
                    <a:pt x="165" y="1"/>
                    <a:pt x="0" y="165"/>
                    <a:pt x="0" y="368"/>
                  </a:cubicBezTo>
                  <a:cubicBezTo>
                    <a:pt x="0" y="571"/>
                    <a:pt x="165" y="736"/>
                    <a:pt x="367" y="736"/>
                  </a:cubicBezTo>
                  <a:cubicBezTo>
                    <a:pt x="570" y="736"/>
                    <a:pt x="735" y="571"/>
                    <a:pt x="735" y="368"/>
                  </a:cubicBezTo>
                  <a:cubicBezTo>
                    <a:pt x="735" y="165"/>
                    <a:pt x="570"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2"/>
            <p:cNvSpPr/>
            <p:nvPr/>
          </p:nvSpPr>
          <p:spPr>
            <a:xfrm>
              <a:off x="568726" y="441339"/>
              <a:ext cx="22985" cy="24476"/>
            </a:xfrm>
            <a:custGeom>
              <a:avLst/>
              <a:gdLst/>
              <a:ahLst/>
              <a:cxnLst/>
              <a:rect l="l" t="t" r="r" b="b"/>
              <a:pathLst>
                <a:path w="654" h="651" extrusionOk="0">
                  <a:moveTo>
                    <a:pt x="327" y="0"/>
                  </a:moveTo>
                  <a:cubicBezTo>
                    <a:pt x="149" y="0"/>
                    <a:pt x="1" y="145"/>
                    <a:pt x="1" y="324"/>
                  </a:cubicBezTo>
                  <a:cubicBezTo>
                    <a:pt x="1" y="506"/>
                    <a:pt x="149" y="650"/>
                    <a:pt x="327" y="650"/>
                  </a:cubicBezTo>
                  <a:cubicBezTo>
                    <a:pt x="506" y="650"/>
                    <a:pt x="653" y="506"/>
                    <a:pt x="653" y="324"/>
                  </a:cubicBezTo>
                  <a:cubicBezTo>
                    <a:pt x="653" y="145"/>
                    <a:pt x="506"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2"/>
            <p:cNvSpPr/>
            <p:nvPr/>
          </p:nvSpPr>
          <p:spPr>
            <a:xfrm>
              <a:off x="224580" y="643500"/>
              <a:ext cx="28889" cy="30905"/>
            </a:xfrm>
            <a:custGeom>
              <a:avLst/>
              <a:gdLst/>
              <a:ahLst/>
              <a:cxnLst/>
              <a:rect l="l" t="t" r="r" b="b"/>
              <a:pathLst>
                <a:path w="822" h="822" extrusionOk="0">
                  <a:moveTo>
                    <a:pt x="413" y="1"/>
                  </a:moveTo>
                  <a:cubicBezTo>
                    <a:pt x="186" y="1"/>
                    <a:pt x="1" y="183"/>
                    <a:pt x="1" y="410"/>
                  </a:cubicBezTo>
                  <a:cubicBezTo>
                    <a:pt x="1" y="636"/>
                    <a:pt x="186" y="822"/>
                    <a:pt x="413" y="822"/>
                  </a:cubicBezTo>
                  <a:cubicBezTo>
                    <a:pt x="636" y="822"/>
                    <a:pt x="821" y="636"/>
                    <a:pt x="821" y="410"/>
                  </a:cubicBezTo>
                  <a:cubicBezTo>
                    <a:pt x="821" y="183"/>
                    <a:pt x="636"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253435" y="597669"/>
              <a:ext cx="16588" cy="17859"/>
            </a:xfrm>
            <a:custGeom>
              <a:avLst/>
              <a:gdLst/>
              <a:ahLst/>
              <a:cxnLst/>
              <a:rect l="l" t="t" r="r" b="b"/>
              <a:pathLst>
                <a:path w="472" h="475" extrusionOk="0">
                  <a:moveTo>
                    <a:pt x="238" y="0"/>
                  </a:moveTo>
                  <a:cubicBezTo>
                    <a:pt x="108" y="0"/>
                    <a:pt x="0" y="106"/>
                    <a:pt x="0" y="237"/>
                  </a:cubicBezTo>
                  <a:cubicBezTo>
                    <a:pt x="0" y="368"/>
                    <a:pt x="108" y="474"/>
                    <a:pt x="238" y="474"/>
                  </a:cubicBezTo>
                  <a:cubicBezTo>
                    <a:pt x="368" y="474"/>
                    <a:pt x="471" y="368"/>
                    <a:pt x="471" y="237"/>
                  </a:cubicBezTo>
                  <a:cubicBezTo>
                    <a:pt x="471" y="106"/>
                    <a:pt x="368"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94647" y="658877"/>
              <a:ext cx="91588" cy="60494"/>
            </a:xfrm>
            <a:custGeom>
              <a:avLst/>
              <a:gdLst/>
              <a:ahLst/>
              <a:cxnLst/>
              <a:rect l="l" t="t" r="r" b="b"/>
              <a:pathLst>
                <a:path w="2606" h="1609" extrusionOk="0">
                  <a:moveTo>
                    <a:pt x="1302" y="1"/>
                  </a:moveTo>
                  <a:cubicBezTo>
                    <a:pt x="585" y="1"/>
                    <a:pt x="0" y="362"/>
                    <a:pt x="0" y="805"/>
                  </a:cubicBezTo>
                  <a:cubicBezTo>
                    <a:pt x="0" y="1248"/>
                    <a:pt x="585" y="1609"/>
                    <a:pt x="1302" y="1609"/>
                  </a:cubicBezTo>
                  <a:cubicBezTo>
                    <a:pt x="2024" y="1609"/>
                    <a:pt x="2605" y="1248"/>
                    <a:pt x="2605" y="805"/>
                  </a:cubicBezTo>
                  <a:cubicBezTo>
                    <a:pt x="2605" y="362"/>
                    <a:pt x="2024"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68558" y="629288"/>
              <a:ext cx="22141" cy="23686"/>
            </a:xfrm>
            <a:custGeom>
              <a:avLst/>
              <a:gdLst/>
              <a:ahLst/>
              <a:cxnLst/>
              <a:rect l="l" t="t" r="r" b="b"/>
              <a:pathLst>
                <a:path w="630" h="630" extrusionOk="0">
                  <a:moveTo>
                    <a:pt x="313" y="1"/>
                  </a:moveTo>
                  <a:cubicBezTo>
                    <a:pt x="141" y="1"/>
                    <a:pt x="0" y="142"/>
                    <a:pt x="0" y="317"/>
                  </a:cubicBezTo>
                  <a:cubicBezTo>
                    <a:pt x="0" y="489"/>
                    <a:pt x="141" y="629"/>
                    <a:pt x="313" y="629"/>
                  </a:cubicBezTo>
                  <a:cubicBezTo>
                    <a:pt x="488" y="629"/>
                    <a:pt x="629" y="489"/>
                    <a:pt x="629" y="317"/>
                  </a:cubicBezTo>
                  <a:cubicBezTo>
                    <a:pt x="629" y="142"/>
                    <a:pt x="488"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2637851" y="27844"/>
              <a:ext cx="60660" cy="52336"/>
            </a:xfrm>
            <a:custGeom>
              <a:avLst/>
              <a:gdLst/>
              <a:ahLst/>
              <a:cxnLst/>
              <a:rect l="l" t="t" r="r" b="b"/>
              <a:pathLst>
                <a:path w="1726" h="1392" extrusionOk="0">
                  <a:moveTo>
                    <a:pt x="863" y="1"/>
                  </a:moveTo>
                  <a:cubicBezTo>
                    <a:pt x="389" y="1"/>
                    <a:pt x="0" y="313"/>
                    <a:pt x="0" y="695"/>
                  </a:cubicBezTo>
                  <a:cubicBezTo>
                    <a:pt x="0" y="1079"/>
                    <a:pt x="389" y="1392"/>
                    <a:pt x="863" y="1392"/>
                  </a:cubicBezTo>
                  <a:cubicBezTo>
                    <a:pt x="1337" y="1392"/>
                    <a:pt x="1725" y="1079"/>
                    <a:pt x="1725" y="695"/>
                  </a:cubicBezTo>
                  <a:cubicBezTo>
                    <a:pt x="1725" y="313"/>
                    <a:pt x="1337"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2"/>
            <p:cNvSpPr/>
            <p:nvPr/>
          </p:nvSpPr>
          <p:spPr>
            <a:xfrm>
              <a:off x="2727929" y="73187"/>
              <a:ext cx="20806" cy="22145"/>
            </a:xfrm>
            <a:custGeom>
              <a:avLst/>
              <a:gdLst/>
              <a:ahLst/>
              <a:cxnLst/>
              <a:rect l="l" t="t" r="r" b="b"/>
              <a:pathLst>
                <a:path w="592" h="589" extrusionOk="0">
                  <a:moveTo>
                    <a:pt x="296" y="0"/>
                  </a:moveTo>
                  <a:cubicBezTo>
                    <a:pt x="135" y="0"/>
                    <a:pt x="1" y="131"/>
                    <a:pt x="1" y="293"/>
                  </a:cubicBezTo>
                  <a:cubicBezTo>
                    <a:pt x="1" y="458"/>
                    <a:pt x="135" y="588"/>
                    <a:pt x="296" y="588"/>
                  </a:cubicBezTo>
                  <a:cubicBezTo>
                    <a:pt x="458" y="588"/>
                    <a:pt x="591" y="458"/>
                    <a:pt x="591" y="293"/>
                  </a:cubicBezTo>
                  <a:cubicBezTo>
                    <a:pt x="591" y="131"/>
                    <a:pt x="458"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2"/>
            <p:cNvSpPr/>
            <p:nvPr/>
          </p:nvSpPr>
          <p:spPr>
            <a:xfrm>
              <a:off x="2710286" y="27844"/>
              <a:ext cx="17678" cy="19024"/>
            </a:xfrm>
            <a:custGeom>
              <a:avLst/>
              <a:gdLst/>
              <a:ahLst/>
              <a:cxnLst/>
              <a:rect l="l" t="t" r="r" b="b"/>
              <a:pathLst>
                <a:path w="503" h="506" extrusionOk="0">
                  <a:moveTo>
                    <a:pt x="252" y="1"/>
                  </a:moveTo>
                  <a:cubicBezTo>
                    <a:pt x="111" y="1"/>
                    <a:pt x="1" y="114"/>
                    <a:pt x="1" y="251"/>
                  </a:cubicBezTo>
                  <a:cubicBezTo>
                    <a:pt x="1" y="392"/>
                    <a:pt x="111" y="505"/>
                    <a:pt x="252" y="505"/>
                  </a:cubicBezTo>
                  <a:cubicBezTo>
                    <a:pt x="389" y="505"/>
                    <a:pt x="503" y="392"/>
                    <a:pt x="503" y="251"/>
                  </a:cubicBezTo>
                  <a:cubicBezTo>
                    <a:pt x="503" y="114"/>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2"/>
            <p:cNvSpPr/>
            <p:nvPr/>
          </p:nvSpPr>
          <p:spPr>
            <a:xfrm>
              <a:off x="2590651" y="19460"/>
              <a:ext cx="16694" cy="17859"/>
            </a:xfrm>
            <a:custGeom>
              <a:avLst/>
              <a:gdLst/>
              <a:ahLst/>
              <a:cxnLst/>
              <a:rect l="l" t="t" r="r" b="b"/>
              <a:pathLst>
                <a:path w="475" h="475" extrusionOk="0">
                  <a:moveTo>
                    <a:pt x="237" y="0"/>
                  </a:moveTo>
                  <a:cubicBezTo>
                    <a:pt x="106" y="0"/>
                    <a:pt x="0" y="107"/>
                    <a:pt x="0" y="238"/>
                  </a:cubicBezTo>
                  <a:cubicBezTo>
                    <a:pt x="0" y="368"/>
                    <a:pt x="106" y="474"/>
                    <a:pt x="237" y="474"/>
                  </a:cubicBezTo>
                  <a:cubicBezTo>
                    <a:pt x="368" y="474"/>
                    <a:pt x="474" y="368"/>
                    <a:pt x="474" y="238"/>
                  </a:cubicBezTo>
                  <a:cubicBezTo>
                    <a:pt x="474" y="107"/>
                    <a:pt x="368"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2"/>
            <p:cNvSpPr/>
            <p:nvPr/>
          </p:nvSpPr>
          <p:spPr>
            <a:xfrm>
              <a:off x="2543310" y="27844"/>
              <a:ext cx="24566" cy="26130"/>
            </a:xfrm>
            <a:custGeom>
              <a:avLst/>
              <a:gdLst/>
              <a:ahLst/>
              <a:cxnLst/>
              <a:rect l="l" t="t" r="r" b="b"/>
              <a:pathLst>
                <a:path w="699" h="695" extrusionOk="0">
                  <a:moveTo>
                    <a:pt x="351" y="1"/>
                  </a:moveTo>
                  <a:cubicBezTo>
                    <a:pt x="159" y="1"/>
                    <a:pt x="0" y="155"/>
                    <a:pt x="0" y="348"/>
                  </a:cubicBezTo>
                  <a:cubicBezTo>
                    <a:pt x="0" y="540"/>
                    <a:pt x="159" y="695"/>
                    <a:pt x="351" y="695"/>
                  </a:cubicBezTo>
                  <a:cubicBezTo>
                    <a:pt x="543" y="695"/>
                    <a:pt x="698" y="540"/>
                    <a:pt x="698" y="348"/>
                  </a:cubicBezTo>
                  <a:cubicBezTo>
                    <a:pt x="698" y="155"/>
                    <a:pt x="543"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2"/>
            <p:cNvSpPr/>
            <p:nvPr/>
          </p:nvSpPr>
          <p:spPr>
            <a:xfrm>
              <a:off x="3033696" y="10023"/>
              <a:ext cx="25621" cy="27296"/>
            </a:xfrm>
            <a:custGeom>
              <a:avLst/>
              <a:gdLst/>
              <a:ahLst/>
              <a:cxnLst/>
              <a:rect l="l" t="t" r="r" b="b"/>
              <a:pathLst>
                <a:path w="729" h="726" extrusionOk="0">
                  <a:moveTo>
                    <a:pt x="364" y="1"/>
                  </a:moveTo>
                  <a:cubicBezTo>
                    <a:pt x="162" y="1"/>
                    <a:pt x="0" y="162"/>
                    <a:pt x="0" y="361"/>
                  </a:cubicBezTo>
                  <a:cubicBezTo>
                    <a:pt x="0" y="564"/>
                    <a:pt x="162" y="725"/>
                    <a:pt x="364" y="725"/>
                  </a:cubicBezTo>
                  <a:cubicBezTo>
                    <a:pt x="564" y="725"/>
                    <a:pt x="729" y="564"/>
                    <a:pt x="729" y="361"/>
                  </a:cubicBezTo>
                  <a:cubicBezTo>
                    <a:pt x="729" y="162"/>
                    <a:pt x="564"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2"/>
            <p:cNvSpPr/>
            <p:nvPr/>
          </p:nvSpPr>
          <p:spPr>
            <a:xfrm>
              <a:off x="3088382" y="3707"/>
              <a:ext cx="14796" cy="15791"/>
            </a:xfrm>
            <a:custGeom>
              <a:avLst/>
              <a:gdLst/>
              <a:ahLst/>
              <a:cxnLst/>
              <a:rect l="l" t="t" r="r" b="b"/>
              <a:pathLst>
                <a:path w="421" h="420" extrusionOk="0">
                  <a:moveTo>
                    <a:pt x="210" y="0"/>
                  </a:moveTo>
                  <a:cubicBezTo>
                    <a:pt x="94" y="0"/>
                    <a:pt x="1" y="93"/>
                    <a:pt x="1" y="210"/>
                  </a:cubicBezTo>
                  <a:cubicBezTo>
                    <a:pt x="1" y="327"/>
                    <a:pt x="94" y="419"/>
                    <a:pt x="210" y="419"/>
                  </a:cubicBezTo>
                  <a:cubicBezTo>
                    <a:pt x="327" y="419"/>
                    <a:pt x="420" y="327"/>
                    <a:pt x="420" y="210"/>
                  </a:cubicBezTo>
                  <a:cubicBezTo>
                    <a:pt x="420" y="93"/>
                    <a:pt x="327"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872873" y="307004"/>
              <a:ext cx="50257" cy="36094"/>
            </a:xfrm>
            <a:custGeom>
              <a:avLst/>
              <a:gdLst/>
              <a:ahLst/>
              <a:cxnLst/>
              <a:rect l="l" t="t" r="r" b="b"/>
              <a:pathLst>
                <a:path w="1430" h="960" extrusionOk="0">
                  <a:moveTo>
                    <a:pt x="715" y="0"/>
                  </a:moveTo>
                  <a:cubicBezTo>
                    <a:pt x="320" y="0"/>
                    <a:pt x="1" y="213"/>
                    <a:pt x="1" y="478"/>
                  </a:cubicBezTo>
                  <a:cubicBezTo>
                    <a:pt x="1" y="743"/>
                    <a:pt x="320" y="959"/>
                    <a:pt x="715" y="959"/>
                  </a:cubicBezTo>
                  <a:cubicBezTo>
                    <a:pt x="1110" y="959"/>
                    <a:pt x="1430" y="743"/>
                    <a:pt x="1430" y="478"/>
                  </a:cubicBezTo>
                  <a:cubicBezTo>
                    <a:pt x="1430" y="213"/>
                    <a:pt x="1110"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934834" y="275347"/>
              <a:ext cx="22247" cy="23799"/>
            </a:xfrm>
            <a:custGeom>
              <a:avLst/>
              <a:gdLst/>
              <a:ahLst/>
              <a:cxnLst/>
              <a:rect l="l" t="t" r="r" b="b"/>
              <a:pathLst>
                <a:path w="633" h="633" extrusionOk="0">
                  <a:moveTo>
                    <a:pt x="316" y="0"/>
                  </a:moveTo>
                  <a:cubicBezTo>
                    <a:pt x="144" y="0"/>
                    <a:pt x="0" y="141"/>
                    <a:pt x="0" y="317"/>
                  </a:cubicBezTo>
                  <a:cubicBezTo>
                    <a:pt x="0" y="492"/>
                    <a:pt x="144" y="633"/>
                    <a:pt x="316" y="633"/>
                  </a:cubicBezTo>
                  <a:cubicBezTo>
                    <a:pt x="492" y="633"/>
                    <a:pt x="633" y="492"/>
                    <a:pt x="633" y="317"/>
                  </a:cubicBezTo>
                  <a:cubicBezTo>
                    <a:pt x="633" y="141"/>
                    <a:pt x="492"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872873" y="254819"/>
              <a:ext cx="13320" cy="14249"/>
            </a:xfrm>
            <a:custGeom>
              <a:avLst/>
              <a:gdLst/>
              <a:ahLst/>
              <a:cxnLst/>
              <a:rect l="l" t="t" r="r" b="b"/>
              <a:pathLst>
                <a:path w="379" h="379" extrusionOk="0">
                  <a:moveTo>
                    <a:pt x="190" y="1"/>
                  </a:moveTo>
                  <a:cubicBezTo>
                    <a:pt x="83" y="1"/>
                    <a:pt x="1" y="86"/>
                    <a:pt x="1" y="189"/>
                  </a:cubicBezTo>
                  <a:cubicBezTo>
                    <a:pt x="1" y="296"/>
                    <a:pt x="83" y="378"/>
                    <a:pt x="190" y="378"/>
                  </a:cubicBezTo>
                  <a:cubicBezTo>
                    <a:pt x="293" y="378"/>
                    <a:pt x="379" y="296"/>
                    <a:pt x="379" y="189"/>
                  </a:cubicBezTo>
                  <a:cubicBezTo>
                    <a:pt x="379" y="86"/>
                    <a:pt x="29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51761" y="420811"/>
              <a:ext cx="49554" cy="52862"/>
            </a:xfrm>
            <a:custGeom>
              <a:avLst/>
              <a:gdLst/>
              <a:ahLst/>
              <a:cxnLst/>
              <a:rect l="l" t="t" r="r" b="b"/>
              <a:pathLst>
                <a:path w="1410" h="1406" extrusionOk="0">
                  <a:moveTo>
                    <a:pt x="705" y="0"/>
                  </a:moveTo>
                  <a:cubicBezTo>
                    <a:pt x="317" y="0"/>
                    <a:pt x="0" y="313"/>
                    <a:pt x="0" y="701"/>
                  </a:cubicBezTo>
                  <a:cubicBezTo>
                    <a:pt x="0" y="1093"/>
                    <a:pt x="317" y="1406"/>
                    <a:pt x="705" y="1406"/>
                  </a:cubicBezTo>
                  <a:cubicBezTo>
                    <a:pt x="1093" y="1406"/>
                    <a:pt x="1409" y="1093"/>
                    <a:pt x="1409" y="701"/>
                  </a:cubicBezTo>
                  <a:cubicBezTo>
                    <a:pt x="1409" y="313"/>
                    <a:pt x="1093" y="0"/>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2"/>
            <p:cNvSpPr/>
            <p:nvPr/>
          </p:nvSpPr>
          <p:spPr>
            <a:xfrm>
              <a:off x="1245559" y="572855"/>
              <a:ext cx="17783" cy="19024"/>
            </a:xfrm>
            <a:custGeom>
              <a:avLst/>
              <a:gdLst/>
              <a:ahLst/>
              <a:cxnLst/>
              <a:rect l="l" t="t" r="r" b="b"/>
              <a:pathLst>
                <a:path w="506" h="506" extrusionOk="0">
                  <a:moveTo>
                    <a:pt x="255" y="0"/>
                  </a:moveTo>
                  <a:cubicBezTo>
                    <a:pt x="114" y="0"/>
                    <a:pt x="1" y="114"/>
                    <a:pt x="1" y="254"/>
                  </a:cubicBezTo>
                  <a:cubicBezTo>
                    <a:pt x="1" y="392"/>
                    <a:pt x="114" y="506"/>
                    <a:pt x="255" y="506"/>
                  </a:cubicBezTo>
                  <a:cubicBezTo>
                    <a:pt x="392" y="506"/>
                    <a:pt x="505" y="392"/>
                    <a:pt x="505" y="254"/>
                  </a:cubicBezTo>
                  <a:cubicBezTo>
                    <a:pt x="505" y="114"/>
                    <a:pt x="392"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2"/>
            <p:cNvSpPr/>
            <p:nvPr/>
          </p:nvSpPr>
          <p:spPr>
            <a:xfrm>
              <a:off x="1378515" y="637184"/>
              <a:ext cx="16799" cy="18122"/>
            </a:xfrm>
            <a:custGeom>
              <a:avLst/>
              <a:gdLst/>
              <a:ahLst/>
              <a:cxnLst/>
              <a:rect l="l" t="t" r="r" b="b"/>
              <a:pathLst>
                <a:path w="478" h="482" extrusionOk="0">
                  <a:moveTo>
                    <a:pt x="238" y="0"/>
                  </a:moveTo>
                  <a:cubicBezTo>
                    <a:pt x="107" y="0"/>
                    <a:pt x="0" y="107"/>
                    <a:pt x="0" y="241"/>
                  </a:cubicBezTo>
                  <a:cubicBezTo>
                    <a:pt x="0" y="371"/>
                    <a:pt x="107" y="481"/>
                    <a:pt x="238" y="481"/>
                  </a:cubicBezTo>
                  <a:cubicBezTo>
                    <a:pt x="371" y="481"/>
                    <a:pt x="478" y="371"/>
                    <a:pt x="478" y="241"/>
                  </a:cubicBezTo>
                  <a:cubicBezTo>
                    <a:pt x="478" y="107"/>
                    <a:pt x="371"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2"/>
            <p:cNvSpPr/>
            <p:nvPr/>
          </p:nvSpPr>
          <p:spPr>
            <a:xfrm>
              <a:off x="668469" y="474425"/>
              <a:ext cx="15499" cy="16693"/>
            </a:xfrm>
            <a:custGeom>
              <a:avLst/>
              <a:gdLst/>
              <a:ahLst/>
              <a:cxnLst/>
              <a:rect l="l" t="t" r="r" b="b"/>
              <a:pathLst>
                <a:path w="441" h="444" extrusionOk="0">
                  <a:moveTo>
                    <a:pt x="221" y="0"/>
                  </a:moveTo>
                  <a:cubicBezTo>
                    <a:pt x="97" y="0"/>
                    <a:pt x="0" y="100"/>
                    <a:pt x="0" y="224"/>
                  </a:cubicBezTo>
                  <a:cubicBezTo>
                    <a:pt x="0" y="344"/>
                    <a:pt x="97" y="444"/>
                    <a:pt x="221" y="444"/>
                  </a:cubicBezTo>
                  <a:cubicBezTo>
                    <a:pt x="341" y="444"/>
                    <a:pt x="441" y="344"/>
                    <a:pt x="441" y="224"/>
                  </a:cubicBezTo>
                  <a:cubicBezTo>
                    <a:pt x="441" y="100"/>
                    <a:pt x="341"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2"/>
            <p:cNvSpPr/>
            <p:nvPr/>
          </p:nvSpPr>
          <p:spPr>
            <a:xfrm>
              <a:off x="618597" y="388026"/>
              <a:ext cx="37113" cy="39665"/>
            </a:xfrm>
            <a:custGeom>
              <a:avLst/>
              <a:gdLst/>
              <a:ahLst/>
              <a:cxnLst/>
              <a:rect l="l" t="t" r="r" b="b"/>
              <a:pathLst>
                <a:path w="1056" h="1055" extrusionOk="0">
                  <a:moveTo>
                    <a:pt x="530" y="0"/>
                  </a:moveTo>
                  <a:cubicBezTo>
                    <a:pt x="238" y="0"/>
                    <a:pt x="0" y="237"/>
                    <a:pt x="0" y="525"/>
                  </a:cubicBezTo>
                  <a:cubicBezTo>
                    <a:pt x="0" y="817"/>
                    <a:pt x="238" y="1055"/>
                    <a:pt x="530" y="1055"/>
                  </a:cubicBezTo>
                  <a:cubicBezTo>
                    <a:pt x="818" y="1055"/>
                    <a:pt x="1056" y="817"/>
                    <a:pt x="1056" y="525"/>
                  </a:cubicBezTo>
                  <a:cubicBezTo>
                    <a:pt x="1056" y="237"/>
                    <a:pt x="818"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2"/>
            <p:cNvSpPr/>
            <p:nvPr/>
          </p:nvSpPr>
          <p:spPr>
            <a:xfrm>
              <a:off x="590903" y="-42425"/>
              <a:ext cx="766161" cy="234232"/>
            </a:xfrm>
            <a:custGeom>
              <a:avLst/>
              <a:gdLst/>
              <a:ahLst/>
              <a:cxnLst/>
              <a:rect l="l" t="t" r="r" b="b"/>
              <a:pathLst>
                <a:path w="21800" h="6230" extrusionOk="0">
                  <a:moveTo>
                    <a:pt x="1026" y="0"/>
                  </a:moveTo>
                  <a:cubicBezTo>
                    <a:pt x="758" y="258"/>
                    <a:pt x="534" y="568"/>
                    <a:pt x="393" y="935"/>
                  </a:cubicBezTo>
                  <a:cubicBezTo>
                    <a:pt x="0" y="1951"/>
                    <a:pt x="405" y="2870"/>
                    <a:pt x="1365" y="2870"/>
                  </a:cubicBezTo>
                  <a:cubicBezTo>
                    <a:pt x="1486" y="2870"/>
                    <a:pt x="1616" y="2855"/>
                    <a:pt x="1754" y="2825"/>
                  </a:cubicBezTo>
                  <a:cubicBezTo>
                    <a:pt x="3094" y="2523"/>
                    <a:pt x="4393" y="2035"/>
                    <a:pt x="5736" y="1729"/>
                  </a:cubicBezTo>
                  <a:cubicBezTo>
                    <a:pt x="6192" y="1626"/>
                    <a:pt x="6641" y="1580"/>
                    <a:pt x="7086" y="1580"/>
                  </a:cubicBezTo>
                  <a:cubicBezTo>
                    <a:pt x="8204" y="1580"/>
                    <a:pt x="9290" y="1874"/>
                    <a:pt x="10368" y="2309"/>
                  </a:cubicBezTo>
                  <a:cubicBezTo>
                    <a:pt x="12037" y="2983"/>
                    <a:pt x="13546" y="3945"/>
                    <a:pt x="15168" y="4715"/>
                  </a:cubicBezTo>
                  <a:cubicBezTo>
                    <a:pt x="16633" y="5408"/>
                    <a:pt x="18405" y="6230"/>
                    <a:pt x="20070" y="6230"/>
                  </a:cubicBezTo>
                  <a:cubicBezTo>
                    <a:pt x="20087" y="6230"/>
                    <a:pt x="20105" y="6230"/>
                    <a:pt x="20122" y="6229"/>
                  </a:cubicBezTo>
                  <a:cubicBezTo>
                    <a:pt x="21208" y="6216"/>
                    <a:pt x="21799" y="5364"/>
                    <a:pt x="21647" y="4337"/>
                  </a:cubicBezTo>
                  <a:cubicBezTo>
                    <a:pt x="21548" y="3657"/>
                    <a:pt x="20960" y="3237"/>
                    <a:pt x="20410" y="2897"/>
                  </a:cubicBezTo>
                  <a:cubicBezTo>
                    <a:pt x="19686" y="2457"/>
                    <a:pt x="17909" y="1158"/>
                    <a:pt x="19597" y="698"/>
                  </a:cubicBezTo>
                  <a:cubicBezTo>
                    <a:pt x="20077" y="568"/>
                    <a:pt x="20851" y="382"/>
                    <a:pt x="21335" y="0"/>
                  </a:cubicBezTo>
                  <a:lnTo>
                    <a:pt x="19435" y="0"/>
                  </a:lnTo>
                  <a:cubicBezTo>
                    <a:pt x="18373" y="344"/>
                    <a:pt x="17037" y="663"/>
                    <a:pt x="17181" y="1681"/>
                  </a:cubicBezTo>
                  <a:cubicBezTo>
                    <a:pt x="17270" y="2296"/>
                    <a:pt x="18030" y="2495"/>
                    <a:pt x="18504" y="2729"/>
                  </a:cubicBezTo>
                  <a:cubicBezTo>
                    <a:pt x="19108" y="3027"/>
                    <a:pt x="19758" y="3389"/>
                    <a:pt x="20198" y="3917"/>
                  </a:cubicBezTo>
                  <a:cubicBezTo>
                    <a:pt x="20466" y="4240"/>
                    <a:pt x="20837" y="4852"/>
                    <a:pt x="20490" y="5237"/>
                  </a:cubicBezTo>
                  <a:cubicBezTo>
                    <a:pt x="20338" y="5406"/>
                    <a:pt x="20082" y="5465"/>
                    <a:pt x="19796" y="5465"/>
                  </a:cubicBezTo>
                  <a:cubicBezTo>
                    <a:pt x="19300" y="5465"/>
                    <a:pt x="18713" y="5287"/>
                    <a:pt x="18422" y="5203"/>
                  </a:cubicBezTo>
                  <a:cubicBezTo>
                    <a:pt x="16679" y="4701"/>
                    <a:pt x="15150" y="3835"/>
                    <a:pt x="13611" y="2918"/>
                  </a:cubicBezTo>
                  <a:cubicBezTo>
                    <a:pt x="11739" y="1797"/>
                    <a:pt x="9437" y="956"/>
                    <a:pt x="7269" y="742"/>
                  </a:cubicBezTo>
                  <a:cubicBezTo>
                    <a:pt x="6873" y="703"/>
                    <a:pt x="6479" y="679"/>
                    <a:pt x="6086" y="679"/>
                  </a:cubicBezTo>
                  <a:cubicBezTo>
                    <a:pt x="5526" y="679"/>
                    <a:pt x="4969" y="728"/>
                    <a:pt x="4413" y="849"/>
                  </a:cubicBezTo>
                  <a:cubicBezTo>
                    <a:pt x="3617" y="1018"/>
                    <a:pt x="2861" y="1523"/>
                    <a:pt x="2043" y="1584"/>
                  </a:cubicBezTo>
                  <a:cubicBezTo>
                    <a:pt x="2001" y="1588"/>
                    <a:pt x="1962" y="1589"/>
                    <a:pt x="1925" y="1589"/>
                  </a:cubicBezTo>
                  <a:cubicBezTo>
                    <a:pt x="1136" y="1589"/>
                    <a:pt x="1362" y="868"/>
                    <a:pt x="1809" y="403"/>
                  </a:cubicBezTo>
                  <a:cubicBezTo>
                    <a:pt x="1960" y="244"/>
                    <a:pt x="2136" y="117"/>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2"/>
            <p:cNvSpPr/>
            <p:nvPr/>
          </p:nvSpPr>
          <p:spPr>
            <a:xfrm>
              <a:off x="1347727" y="-42425"/>
              <a:ext cx="448380" cy="318940"/>
            </a:xfrm>
            <a:custGeom>
              <a:avLst/>
              <a:gdLst/>
              <a:ahLst/>
              <a:cxnLst/>
              <a:rect l="l" t="t" r="r" b="b"/>
              <a:pathLst>
                <a:path w="12758" h="8483" extrusionOk="0">
                  <a:moveTo>
                    <a:pt x="2278" y="0"/>
                  </a:moveTo>
                  <a:cubicBezTo>
                    <a:pt x="1942" y="365"/>
                    <a:pt x="1282" y="581"/>
                    <a:pt x="979" y="897"/>
                  </a:cubicBezTo>
                  <a:cubicBezTo>
                    <a:pt x="0" y="1911"/>
                    <a:pt x="330" y="2969"/>
                    <a:pt x="1453" y="3570"/>
                  </a:cubicBezTo>
                  <a:cubicBezTo>
                    <a:pt x="2595" y="4182"/>
                    <a:pt x="3202" y="5419"/>
                    <a:pt x="1986" y="6378"/>
                  </a:cubicBezTo>
                  <a:cubicBezTo>
                    <a:pt x="1330" y="6896"/>
                    <a:pt x="1058" y="7394"/>
                    <a:pt x="1821" y="8068"/>
                  </a:cubicBezTo>
                  <a:cubicBezTo>
                    <a:pt x="2194" y="8399"/>
                    <a:pt x="2723" y="8483"/>
                    <a:pt x="3256" y="8483"/>
                  </a:cubicBezTo>
                  <a:cubicBezTo>
                    <a:pt x="3653" y="8483"/>
                    <a:pt x="4052" y="8436"/>
                    <a:pt x="4391" y="8411"/>
                  </a:cubicBezTo>
                  <a:cubicBezTo>
                    <a:pt x="6079" y="8288"/>
                    <a:pt x="8126" y="7367"/>
                    <a:pt x="8727" y="5646"/>
                  </a:cubicBezTo>
                  <a:cubicBezTo>
                    <a:pt x="9187" y="4320"/>
                    <a:pt x="7944" y="2609"/>
                    <a:pt x="9332" y="1608"/>
                  </a:cubicBezTo>
                  <a:cubicBezTo>
                    <a:pt x="9779" y="1282"/>
                    <a:pt x="10263" y="1151"/>
                    <a:pt x="10785" y="1007"/>
                  </a:cubicBezTo>
                  <a:cubicBezTo>
                    <a:pt x="11455" y="818"/>
                    <a:pt x="12098" y="433"/>
                    <a:pt x="12679" y="56"/>
                  </a:cubicBezTo>
                  <a:cubicBezTo>
                    <a:pt x="12699" y="42"/>
                    <a:pt x="12726" y="24"/>
                    <a:pt x="12758" y="0"/>
                  </a:cubicBezTo>
                  <a:lnTo>
                    <a:pt x="10023" y="0"/>
                  </a:lnTo>
                  <a:cubicBezTo>
                    <a:pt x="9985" y="11"/>
                    <a:pt x="9950" y="21"/>
                    <a:pt x="9916" y="32"/>
                  </a:cubicBezTo>
                  <a:cubicBezTo>
                    <a:pt x="8792" y="358"/>
                    <a:pt x="6903" y="268"/>
                    <a:pt x="6745" y="1856"/>
                  </a:cubicBezTo>
                  <a:cubicBezTo>
                    <a:pt x="6666" y="2632"/>
                    <a:pt x="7240" y="3278"/>
                    <a:pt x="6483" y="3876"/>
                  </a:cubicBezTo>
                  <a:cubicBezTo>
                    <a:pt x="6219" y="4085"/>
                    <a:pt x="5995" y="4170"/>
                    <a:pt x="5796" y="4170"/>
                  </a:cubicBezTo>
                  <a:cubicBezTo>
                    <a:pt x="5355" y="4170"/>
                    <a:pt x="5038" y="3750"/>
                    <a:pt x="4673" y="3333"/>
                  </a:cubicBezTo>
                  <a:cubicBezTo>
                    <a:pt x="4130" y="2718"/>
                    <a:pt x="3419" y="2725"/>
                    <a:pt x="2670" y="2615"/>
                  </a:cubicBezTo>
                  <a:cubicBezTo>
                    <a:pt x="2433" y="2577"/>
                    <a:pt x="1965" y="2567"/>
                    <a:pt x="1804" y="2354"/>
                  </a:cubicBezTo>
                  <a:cubicBezTo>
                    <a:pt x="1567" y="2041"/>
                    <a:pt x="1918" y="1516"/>
                    <a:pt x="2089" y="1265"/>
                  </a:cubicBezTo>
                  <a:cubicBezTo>
                    <a:pt x="2240" y="1045"/>
                    <a:pt x="2825" y="523"/>
                    <a:pt x="3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2"/>
            <p:cNvSpPr/>
            <p:nvPr/>
          </p:nvSpPr>
          <p:spPr>
            <a:xfrm>
              <a:off x="0" y="-42425"/>
              <a:ext cx="565378" cy="367252"/>
            </a:xfrm>
            <a:custGeom>
              <a:avLst/>
              <a:gdLst/>
              <a:ahLst/>
              <a:cxnLst/>
              <a:rect l="l" t="t" r="r" b="b"/>
              <a:pathLst>
                <a:path w="16087" h="9768" extrusionOk="0">
                  <a:moveTo>
                    <a:pt x="14846" y="0"/>
                  </a:moveTo>
                  <a:cubicBezTo>
                    <a:pt x="14818" y="70"/>
                    <a:pt x="14784" y="138"/>
                    <a:pt x="14736" y="197"/>
                  </a:cubicBezTo>
                  <a:cubicBezTo>
                    <a:pt x="14506" y="492"/>
                    <a:pt x="13922" y="677"/>
                    <a:pt x="13592" y="818"/>
                  </a:cubicBezTo>
                  <a:cubicBezTo>
                    <a:pt x="13025" y="1059"/>
                    <a:pt x="12403" y="1296"/>
                    <a:pt x="11813" y="1481"/>
                  </a:cubicBezTo>
                  <a:cubicBezTo>
                    <a:pt x="10823" y="1791"/>
                    <a:pt x="9538" y="1832"/>
                    <a:pt x="8922" y="2828"/>
                  </a:cubicBezTo>
                  <a:cubicBezTo>
                    <a:pt x="8280" y="3866"/>
                    <a:pt x="8954" y="4597"/>
                    <a:pt x="9961" y="4828"/>
                  </a:cubicBezTo>
                  <a:cubicBezTo>
                    <a:pt x="10654" y="4986"/>
                    <a:pt x="11359" y="5233"/>
                    <a:pt x="11775" y="5858"/>
                  </a:cubicBezTo>
                  <a:cubicBezTo>
                    <a:pt x="12344" y="6714"/>
                    <a:pt x="11754" y="7772"/>
                    <a:pt x="10929" y="8250"/>
                  </a:cubicBezTo>
                  <a:cubicBezTo>
                    <a:pt x="10430" y="8540"/>
                    <a:pt x="9885" y="8661"/>
                    <a:pt x="9336" y="8661"/>
                  </a:cubicBezTo>
                  <a:cubicBezTo>
                    <a:pt x="8512" y="8661"/>
                    <a:pt x="7677" y="8387"/>
                    <a:pt x="6968" y="7999"/>
                  </a:cubicBezTo>
                  <a:cubicBezTo>
                    <a:pt x="6236" y="7597"/>
                    <a:pt x="5360" y="7085"/>
                    <a:pt x="5088" y="6233"/>
                  </a:cubicBezTo>
                  <a:cubicBezTo>
                    <a:pt x="4799" y="5322"/>
                    <a:pt x="5638" y="4879"/>
                    <a:pt x="5711" y="4024"/>
                  </a:cubicBezTo>
                  <a:cubicBezTo>
                    <a:pt x="5851" y="2395"/>
                    <a:pt x="3521" y="1859"/>
                    <a:pt x="2346" y="1859"/>
                  </a:cubicBezTo>
                  <a:cubicBezTo>
                    <a:pt x="1776" y="1859"/>
                    <a:pt x="804" y="1966"/>
                    <a:pt x="1223" y="2745"/>
                  </a:cubicBezTo>
                  <a:cubicBezTo>
                    <a:pt x="1464" y="3189"/>
                    <a:pt x="1913" y="3220"/>
                    <a:pt x="2354" y="3337"/>
                  </a:cubicBezTo>
                  <a:cubicBezTo>
                    <a:pt x="2996" y="3508"/>
                    <a:pt x="4408" y="3773"/>
                    <a:pt x="4044" y="4770"/>
                  </a:cubicBezTo>
                  <a:cubicBezTo>
                    <a:pt x="3888" y="5198"/>
                    <a:pt x="3400" y="5286"/>
                    <a:pt x="2870" y="5286"/>
                  </a:cubicBezTo>
                  <a:cubicBezTo>
                    <a:pt x="2498" y="5286"/>
                    <a:pt x="2106" y="5242"/>
                    <a:pt x="1794" y="5242"/>
                  </a:cubicBezTo>
                  <a:cubicBezTo>
                    <a:pt x="1698" y="5242"/>
                    <a:pt x="1610" y="5246"/>
                    <a:pt x="1532" y="5257"/>
                  </a:cubicBezTo>
                  <a:cubicBezTo>
                    <a:pt x="1085" y="5316"/>
                    <a:pt x="446" y="5536"/>
                    <a:pt x="0" y="5886"/>
                  </a:cubicBezTo>
                  <a:lnTo>
                    <a:pt x="0" y="7446"/>
                  </a:lnTo>
                  <a:cubicBezTo>
                    <a:pt x="72" y="7371"/>
                    <a:pt x="148" y="7298"/>
                    <a:pt x="230" y="7236"/>
                  </a:cubicBezTo>
                  <a:cubicBezTo>
                    <a:pt x="821" y="6797"/>
                    <a:pt x="1539" y="6353"/>
                    <a:pt x="2243" y="6130"/>
                  </a:cubicBezTo>
                  <a:cubicBezTo>
                    <a:pt x="2429" y="6071"/>
                    <a:pt x="2605" y="6044"/>
                    <a:pt x="2774" y="6044"/>
                  </a:cubicBezTo>
                  <a:cubicBezTo>
                    <a:pt x="3786" y="6044"/>
                    <a:pt x="4500" y="7020"/>
                    <a:pt x="5092" y="7786"/>
                  </a:cubicBezTo>
                  <a:cubicBezTo>
                    <a:pt x="5793" y="8697"/>
                    <a:pt x="6919" y="9294"/>
                    <a:pt x="8029" y="9580"/>
                  </a:cubicBezTo>
                  <a:cubicBezTo>
                    <a:pt x="8497" y="9699"/>
                    <a:pt x="9057" y="9768"/>
                    <a:pt x="9634" y="9768"/>
                  </a:cubicBezTo>
                  <a:cubicBezTo>
                    <a:pt x="10678" y="9768"/>
                    <a:pt x="11780" y="9543"/>
                    <a:pt x="12500" y="8992"/>
                  </a:cubicBezTo>
                  <a:cubicBezTo>
                    <a:pt x="13403" y="8305"/>
                    <a:pt x="14166" y="6749"/>
                    <a:pt x="13389" y="5725"/>
                  </a:cubicBezTo>
                  <a:cubicBezTo>
                    <a:pt x="12805" y="4948"/>
                    <a:pt x="11888" y="4965"/>
                    <a:pt x="11112" y="4515"/>
                  </a:cubicBezTo>
                  <a:cubicBezTo>
                    <a:pt x="10795" y="4333"/>
                    <a:pt x="10180" y="4034"/>
                    <a:pt x="10139" y="3622"/>
                  </a:cubicBezTo>
                  <a:cubicBezTo>
                    <a:pt x="10091" y="3192"/>
                    <a:pt x="10586" y="2708"/>
                    <a:pt x="10919" y="2515"/>
                  </a:cubicBezTo>
                  <a:cubicBezTo>
                    <a:pt x="11362" y="2261"/>
                    <a:pt x="11891" y="2165"/>
                    <a:pt x="12390" y="2106"/>
                  </a:cubicBezTo>
                  <a:cubicBezTo>
                    <a:pt x="13142" y="2024"/>
                    <a:pt x="13746" y="1763"/>
                    <a:pt x="14410" y="1402"/>
                  </a:cubicBezTo>
                  <a:cubicBezTo>
                    <a:pt x="14674" y="1258"/>
                    <a:pt x="15537" y="636"/>
                    <a:pt x="16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hianita"/>
              <a:buNone/>
              <a:defRPr sz="3000">
                <a:solidFill>
                  <a:schemeClr val="dk1"/>
                </a:solidFill>
                <a:latin typeface="Bahianita"/>
                <a:ea typeface="Bahianita"/>
                <a:cs typeface="Bahianita"/>
                <a:sym typeface="Bahianita"/>
              </a:defRPr>
            </a:lvl1pPr>
            <a:lvl2pPr lvl="1"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2pPr>
            <a:lvl3pPr lvl="2"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3pPr>
            <a:lvl4pPr lvl="3"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4pPr>
            <a:lvl5pPr lvl="4"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5pPr>
            <a:lvl6pPr lvl="5"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6pPr>
            <a:lvl7pPr lvl="6"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7pPr>
            <a:lvl8pPr lvl="7"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8pPr>
            <a:lvl9pPr lvl="8" rtl="0">
              <a:spcBef>
                <a:spcPts val="0"/>
              </a:spcBef>
              <a:spcAft>
                <a:spcPts val="0"/>
              </a:spcAft>
              <a:buClr>
                <a:schemeClr val="dk1"/>
              </a:buClr>
              <a:buSzPts val="3000"/>
              <a:buFont typeface="Bahianita"/>
              <a:buNone/>
              <a:defRPr sz="3000" b="1">
                <a:solidFill>
                  <a:schemeClr val="dk1"/>
                </a:solidFill>
                <a:latin typeface="Bahianita"/>
                <a:ea typeface="Bahianita"/>
                <a:cs typeface="Bahianita"/>
                <a:sym typeface="Bahianit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1pPr>
            <a:lvl2pPr marL="914400" lvl="1"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2pPr>
            <a:lvl3pPr marL="1371600" lvl="2"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3pPr>
            <a:lvl4pPr marL="1828800" lvl="3"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4pPr>
            <a:lvl5pPr marL="2286000" lvl="4"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5pPr>
            <a:lvl6pPr marL="2743200" lvl="5"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6pPr>
            <a:lvl7pPr marL="3200400" lvl="6"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7pPr>
            <a:lvl8pPr marL="3657600" lvl="7"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8pPr>
            <a:lvl9pPr marL="4114800" lvl="8" indent="-330200">
              <a:lnSpc>
                <a:spcPct val="100000"/>
              </a:lnSpc>
              <a:spcBef>
                <a:spcPts val="0"/>
              </a:spcBef>
              <a:spcAft>
                <a:spcPts val="0"/>
              </a:spcAft>
              <a:buClr>
                <a:schemeClr val="dk1"/>
              </a:buClr>
              <a:buSzPts val="1600"/>
              <a:buFont typeface="Didact Gothic"/>
              <a:buChar char="■"/>
              <a:defRPr sz="1600">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4" r:id="rId6"/>
    <p:sldLayoutId id="2147483666" r:id="rId7"/>
    <p:sldLayoutId id="2147483667" r:id="rId8"/>
    <p:sldLayoutId id="2147483668" r:id="rId9"/>
    <p:sldLayoutId id="2147483679" r:id="rId10"/>
    <p:sldLayoutId id="2147483691" r:id="rId11"/>
    <p:sldLayoutId id="2147483693" r:id="rId12"/>
    <p:sldLayoutId id="2147483697" r:id="rId13"/>
    <p:sldLayoutId id="2147483698" r:id="rId14"/>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127.0.0.1:5500/CuoiKhoa/Create_acc/index.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58"/>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8"/>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8"/>
          <p:cNvSpPr/>
          <p:nvPr/>
        </p:nvSpPr>
        <p:spPr>
          <a:xfrm>
            <a:off x="8838941" y="381925"/>
            <a:ext cx="37434" cy="38562"/>
          </a:xfrm>
          <a:custGeom>
            <a:avLst/>
            <a:gdLst/>
            <a:ahLst/>
            <a:cxnLst/>
            <a:rect l="l" t="t" r="r" b="b"/>
            <a:pathLst>
              <a:path w="887" h="884" extrusionOk="0">
                <a:moveTo>
                  <a:pt x="443" y="0"/>
                </a:moveTo>
                <a:cubicBezTo>
                  <a:pt x="199" y="0"/>
                  <a:pt x="0" y="196"/>
                  <a:pt x="0" y="440"/>
                </a:cubicBezTo>
                <a:cubicBezTo>
                  <a:pt x="0" y="684"/>
                  <a:pt x="199" y="883"/>
                  <a:pt x="443" y="883"/>
                </a:cubicBezTo>
                <a:cubicBezTo>
                  <a:pt x="687" y="883"/>
                  <a:pt x="887" y="684"/>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8"/>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8"/>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8"/>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8"/>
          <p:cNvSpPr/>
          <p:nvPr/>
        </p:nvSpPr>
        <p:spPr>
          <a:xfrm>
            <a:off x="8347789" y="-374361"/>
            <a:ext cx="70502" cy="59376"/>
          </a:xfrm>
          <a:custGeom>
            <a:avLst/>
            <a:gdLst/>
            <a:ahLst/>
            <a:cxnLst/>
            <a:rect l="l" t="t" r="r" b="b"/>
            <a:pathLst>
              <a:path w="729" h="726" extrusionOk="0">
                <a:moveTo>
                  <a:pt x="364" y="1"/>
                </a:moveTo>
                <a:cubicBezTo>
                  <a:pt x="162" y="1"/>
                  <a:pt x="0" y="162"/>
                  <a:pt x="0" y="361"/>
                </a:cubicBezTo>
                <a:cubicBezTo>
                  <a:pt x="0" y="564"/>
                  <a:pt x="162" y="725"/>
                  <a:pt x="364" y="725"/>
                </a:cubicBezTo>
                <a:cubicBezTo>
                  <a:pt x="564" y="725"/>
                  <a:pt x="729" y="564"/>
                  <a:pt x="729" y="361"/>
                </a:cubicBezTo>
                <a:cubicBezTo>
                  <a:pt x="729" y="162"/>
                  <a:pt x="564" y="1"/>
                  <a:pt x="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8"/>
          <p:cNvSpPr/>
          <p:nvPr/>
        </p:nvSpPr>
        <p:spPr>
          <a:xfrm>
            <a:off x="8498269" y="-388101"/>
            <a:ext cx="40715" cy="34350"/>
          </a:xfrm>
          <a:custGeom>
            <a:avLst/>
            <a:gdLst/>
            <a:ahLst/>
            <a:cxnLst/>
            <a:rect l="l" t="t" r="r" b="b"/>
            <a:pathLst>
              <a:path w="421" h="420" extrusionOk="0">
                <a:moveTo>
                  <a:pt x="210" y="0"/>
                </a:moveTo>
                <a:cubicBezTo>
                  <a:pt x="94" y="0"/>
                  <a:pt x="1" y="93"/>
                  <a:pt x="1" y="210"/>
                </a:cubicBezTo>
                <a:cubicBezTo>
                  <a:pt x="1" y="327"/>
                  <a:pt x="94" y="419"/>
                  <a:pt x="210" y="419"/>
                </a:cubicBezTo>
                <a:cubicBezTo>
                  <a:pt x="327" y="419"/>
                  <a:pt x="420" y="327"/>
                  <a:pt x="420" y="210"/>
                </a:cubicBezTo>
                <a:cubicBezTo>
                  <a:pt x="420" y="93"/>
                  <a:pt x="327" y="0"/>
                  <a:pt x="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9" name="Google Shape;2319;p58"/>
          <p:cNvGrpSpPr/>
          <p:nvPr/>
        </p:nvGrpSpPr>
        <p:grpSpPr>
          <a:xfrm>
            <a:off x="7770625" y="1819463"/>
            <a:ext cx="933719" cy="889744"/>
            <a:chOff x="7770625" y="1819463"/>
            <a:chExt cx="933719" cy="889744"/>
          </a:xfrm>
        </p:grpSpPr>
        <p:sp>
          <p:nvSpPr>
            <p:cNvPr id="2320" name="Google Shape;2320;p58"/>
            <p:cNvSpPr/>
            <p:nvPr/>
          </p:nvSpPr>
          <p:spPr>
            <a:xfrm>
              <a:off x="7936500" y="2001404"/>
              <a:ext cx="767843" cy="707803"/>
            </a:xfrm>
            <a:custGeom>
              <a:avLst/>
              <a:gdLst/>
              <a:ahLst/>
              <a:cxnLst/>
              <a:rect l="l" t="t" r="r" b="b"/>
              <a:pathLst>
                <a:path w="17252" h="15903" extrusionOk="0">
                  <a:moveTo>
                    <a:pt x="8628" y="1"/>
                  </a:moveTo>
                  <a:cubicBezTo>
                    <a:pt x="3863" y="1"/>
                    <a:pt x="0" y="3560"/>
                    <a:pt x="0" y="7951"/>
                  </a:cubicBezTo>
                  <a:cubicBezTo>
                    <a:pt x="0" y="12342"/>
                    <a:pt x="3863" y="15902"/>
                    <a:pt x="8628" y="15902"/>
                  </a:cubicBezTo>
                  <a:cubicBezTo>
                    <a:pt x="13390" y="15902"/>
                    <a:pt x="17252" y="12342"/>
                    <a:pt x="17252" y="7951"/>
                  </a:cubicBezTo>
                  <a:cubicBezTo>
                    <a:pt x="17252" y="3560"/>
                    <a:pt x="13390" y="1"/>
                    <a:pt x="8628"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8"/>
            <p:cNvSpPr/>
            <p:nvPr/>
          </p:nvSpPr>
          <p:spPr>
            <a:xfrm>
              <a:off x="7770625" y="1819463"/>
              <a:ext cx="823611" cy="823656"/>
            </a:xfrm>
            <a:custGeom>
              <a:avLst/>
              <a:gdLst/>
              <a:ahLst/>
              <a:cxnLst/>
              <a:rect l="l" t="t" r="r" b="b"/>
              <a:pathLst>
                <a:path w="18505" h="18506" extrusionOk="0">
                  <a:moveTo>
                    <a:pt x="9252" y="0"/>
                  </a:moveTo>
                  <a:cubicBezTo>
                    <a:pt x="4144" y="0"/>
                    <a:pt x="0" y="4144"/>
                    <a:pt x="0" y="9253"/>
                  </a:cubicBezTo>
                  <a:cubicBezTo>
                    <a:pt x="0" y="14362"/>
                    <a:pt x="4144" y="18506"/>
                    <a:pt x="9252" y="18506"/>
                  </a:cubicBezTo>
                  <a:cubicBezTo>
                    <a:pt x="14361" y="18506"/>
                    <a:pt x="18505" y="14362"/>
                    <a:pt x="18505" y="9253"/>
                  </a:cubicBezTo>
                  <a:cubicBezTo>
                    <a:pt x="18505" y="4144"/>
                    <a:pt x="14361" y="0"/>
                    <a:pt x="9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8"/>
            <p:cNvSpPr/>
            <p:nvPr/>
          </p:nvSpPr>
          <p:spPr>
            <a:xfrm>
              <a:off x="7849802" y="1898639"/>
              <a:ext cx="744432" cy="744477"/>
            </a:xfrm>
            <a:custGeom>
              <a:avLst/>
              <a:gdLst/>
              <a:ahLst/>
              <a:cxnLst/>
              <a:rect l="l" t="t" r="r" b="b"/>
              <a:pathLst>
                <a:path w="16726" h="16727" extrusionOk="0">
                  <a:moveTo>
                    <a:pt x="12929" y="1"/>
                  </a:moveTo>
                  <a:lnTo>
                    <a:pt x="12929" y="1"/>
                  </a:lnTo>
                  <a:cubicBezTo>
                    <a:pt x="14046" y="1530"/>
                    <a:pt x="14709" y="3416"/>
                    <a:pt x="14709" y="5457"/>
                  </a:cubicBezTo>
                  <a:cubicBezTo>
                    <a:pt x="14709" y="10566"/>
                    <a:pt x="10565" y="14710"/>
                    <a:pt x="5457" y="14710"/>
                  </a:cubicBezTo>
                  <a:cubicBezTo>
                    <a:pt x="3416" y="14710"/>
                    <a:pt x="1533" y="14047"/>
                    <a:pt x="1" y="12931"/>
                  </a:cubicBezTo>
                  <a:lnTo>
                    <a:pt x="1" y="12931"/>
                  </a:lnTo>
                  <a:cubicBezTo>
                    <a:pt x="1684" y="15229"/>
                    <a:pt x="4406" y="16727"/>
                    <a:pt x="7473" y="16727"/>
                  </a:cubicBezTo>
                  <a:cubicBezTo>
                    <a:pt x="12582" y="16727"/>
                    <a:pt x="16726" y="12583"/>
                    <a:pt x="16726" y="7474"/>
                  </a:cubicBezTo>
                  <a:cubicBezTo>
                    <a:pt x="16726" y="4406"/>
                    <a:pt x="15232" y="1685"/>
                    <a:pt x="12929"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8"/>
            <p:cNvSpPr/>
            <p:nvPr/>
          </p:nvSpPr>
          <p:spPr>
            <a:xfrm>
              <a:off x="7798887" y="2010929"/>
              <a:ext cx="347604" cy="630538"/>
            </a:xfrm>
            <a:custGeom>
              <a:avLst/>
              <a:gdLst/>
              <a:ahLst/>
              <a:cxnLst/>
              <a:rect l="l" t="t" r="r" b="b"/>
              <a:pathLst>
                <a:path w="7810" h="14167" extrusionOk="0">
                  <a:moveTo>
                    <a:pt x="5030" y="0"/>
                  </a:moveTo>
                  <a:lnTo>
                    <a:pt x="5030" y="0"/>
                  </a:lnTo>
                  <a:cubicBezTo>
                    <a:pt x="1278" y="2487"/>
                    <a:pt x="261" y="6161"/>
                    <a:pt x="0" y="8318"/>
                  </a:cubicBezTo>
                  <a:cubicBezTo>
                    <a:pt x="1254" y="11524"/>
                    <a:pt x="4240" y="13857"/>
                    <a:pt x="7810" y="14166"/>
                  </a:cubicBezTo>
                  <a:cubicBezTo>
                    <a:pt x="4134" y="8297"/>
                    <a:pt x="5030" y="0"/>
                    <a:pt x="5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8"/>
            <p:cNvSpPr/>
            <p:nvPr/>
          </p:nvSpPr>
          <p:spPr>
            <a:xfrm>
              <a:off x="7850113" y="2474239"/>
              <a:ext cx="296375" cy="167215"/>
            </a:xfrm>
            <a:custGeom>
              <a:avLst/>
              <a:gdLst/>
              <a:ahLst/>
              <a:cxnLst/>
              <a:rect l="l" t="t" r="r" b="b"/>
              <a:pathLst>
                <a:path w="6659" h="3757" extrusionOk="0">
                  <a:moveTo>
                    <a:pt x="0" y="1"/>
                  </a:moveTo>
                  <a:lnTo>
                    <a:pt x="0" y="1"/>
                  </a:lnTo>
                  <a:cubicBezTo>
                    <a:pt x="1533" y="2093"/>
                    <a:pt x="3924" y="3519"/>
                    <a:pt x="6659" y="3756"/>
                  </a:cubicBezTo>
                  <a:cubicBezTo>
                    <a:pt x="6261" y="3120"/>
                    <a:pt x="5917" y="2454"/>
                    <a:pt x="5618" y="1774"/>
                  </a:cubicBezTo>
                  <a:cubicBezTo>
                    <a:pt x="5560" y="1774"/>
                    <a:pt x="5504" y="1777"/>
                    <a:pt x="5450" y="1777"/>
                  </a:cubicBezTo>
                  <a:cubicBezTo>
                    <a:pt x="3412" y="1777"/>
                    <a:pt x="1529" y="1117"/>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8"/>
            <p:cNvSpPr/>
            <p:nvPr/>
          </p:nvSpPr>
          <p:spPr>
            <a:xfrm>
              <a:off x="8022754" y="1844520"/>
              <a:ext cx="571476" cy="465860"/>
            </a:xfrm>
            <a:custGeom>
              <a:avLst/>
              <a:gdLst/>
              <a:ahLst/>
              <a:cxnLst/>
              <a:rect l="l" t="t" r="r" b="b"/>
              <a:pathLst>
                <a:path w="12840" h="10467" extrusionOk="0">
                  <a:moveTo>
                    <a:pt x="6773" y="0"/>
                  </a:moveTo>
                  <a:cubicBezTo>
                    <a:pt x="4917" y="149"/>
                    <a:pt x="2560" y="1045"/>
                    <a:pt x="0" y="3739"/>
                  </a:cubicBezTo>
                  <a:cubicBezTo>
                    <a:pt x="0" y="3739"/>
                    <a:pt x="108" y="3733"/>
                    <a:pt x="305" y="3733"/>
                  </a:cubicBezTo>
                  <a:cubicBezTo>
                    <a:pt x="1805" y="3733"/>
                    <a:pt x="8494" y="4103"/>
                    <a:pt x="12668" y="10466"/>
                  </a:cubicBezTo>
                  <a:cubicBezTo>
                    <a:pt x="12781" y="9892"/>
                    <a:pt x="12840" y="9298"/>
                    <a:pt x="12840" y="8690"/>
                  </a:cubicBezTo>
                  <a:cubicBezTo>
                    <a:pt x="12840" y="4697"/>
                    <a:pt x="10315" y="1299"/>
                    <a:pt x="6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8"/>
            <p:cNvSpPr/>
            <p:nvPr/>
          </p:nvSpPr>
          <p:spPr>
            <a:xfrm>
              <a:off x="8425225" y="1898639"/>
              <a:ext cx="168995" cy="411739"/>
            </a:xfrm>
            <a:custGeom>
              <a:avLst/>
              <a:gdLst/>
              <a:ahLst/>
              <a:cxnLst/>
              <a:rect l="l" t="t" r="r" b="b"/>
              <a:pathLst>
                <a:path w="3797" h="9251" extrusionOk="0">
                  <a:moveTo>
                    <a:pt x="0" y="1"/>
                  </a:moveTo>
                  <a:lnTo>
                    <a:pt x="0" y="1"/>
                  </a:lnTo>
                  <a:cubicBezTo>
                    <a:pt x="1117" y="1530"/>
                    <a:pt x="1780" y="3416"/>
                    <a:pt x="1780" y="5457"/>
                  </a:cubicBezTo>
                  <a:cubicBezTo>
                    <a:pt x="1780" y="5928"/>
                    <a:pt x="1746" y="6391"/>
                    <a:pt x="1677" y="6845"/>
                  </a:cubicBezTo>
                  <a:cubicBezTo>
                    <a:pt x="2365" y="7533"/>
                    <a:pt x="3021" y="8329"/>
                    <a:pt x="3625" y="9250"/>
                  </a:cubicBezTo>
                  <a:cubicBezTo>
                    <a:pt x="3738" y="8676"/>
                    <a:pt x="3797" y="8082"/>
                    <a:pt x="3797" y="7474"/>
                  </a:cubicBezTo>
                  <a:cubicBezTo>
                    <a:pt x="3797" y="4402"/>
                    <a:pt x="2303" y="1685"/>
                    <a:pt x="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8"/>
            <p:cNvSpPr/>
            <p:nvPr/>
          </p:nvSpPr>
          <p:spPr>
            <a:xfrm>
              <a:off x="7834670" y="1851552"/>
              <a:ext cx="188133" cy="159426"/>
            </a:xfrm>
            <a:custGeom>
              <a:avLst/>
              <a:gdLst/>
              <a:ahLst/>
              <a:cxnLst/>
              <a:rect l="l" t="t" r="r" b="b"/>
              <a:pathLst>
                <a:path w="4227" h="3582" extrusionOk="0">
                  <a:moveTo>
                    <a:pt x="4226" y="1"/>
                  </a:moveTo>
                  <a:cubicBezTo>
                    <a:pt x="2478" y="736"/>
                    <a:pt x="1004" y="1997"/>
                    <a:pt x="0" y="3581"/>
                  </a:cubicBezTo>
                  <a:lnTo>
                    <a:pt x="4226" y="3581"/>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8"/>
            <p:cNvSpPr/>
            <p:nvPr/>
          </p:nvSpPr>
          <p:spPr>
            <a:xfrm>
              <a:off x="7924395" y="1930061"/>
              <a:ext cx="196901" cy="161740"/>
            </a:xfrm>
            <a:custGeom>
              <a:avLst/>
              <a:gdLst/>
              <a:ahLst/>
              <a:cxnLst/>
              <a:rect l="l" t="t" r="r" b="b"/>
              <a:pathLst>
                <a:path w="4424" h="3634" extrusionOk="0">
                  <a:moveTo>
                    <a:pt x="2619" y="0"/>
                  </a:moveTo>
                  <a:cubicBezTo>
                    <a:pt x="2158" y="0"/>
                    <a:pt x="1659" y="162"/>
                    <a:pt x="1221" y="487"/>
                  </a:cubicBezTo>
                  <a:cubicBezTo>
                    <a:pt x="304" y="1171"/>
                    <a:pt x="1" y="2319"/>
                    <a:pt x="548" y="3054"/>
                  </a:cubicBezTo>
                  <a:cubicBezTo>
                    <a:pt x="833" y="3439"/>
                    <a:pt x="1296" y="3633"/>
                    <a:pt x="1803" y="3633"/>
                  </a:cubicBezTo>
                  <a:cubicBezTo>
                    <a:pt x="2264" y="3633"/>
                    <a:pt x="2763" y="3472"/>
                    <a:pt x="3200" y="3146"/>
                  </a:cubicBezTo>
                  <a:cubicBezTo>
                    <a:pt x="4121" y="2463"/>
                    <a:pt x="4423" y="1315"/>
                    <a:pt x="3873" y="580"/>
                  </a:cubicBezTo>
                  <a:cubicBezTo>
                    <a:pt x="3587" y="195"/>
                    <a:pt x="3126" y="0"/>
                    <a:pt x="261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9" name="Google Shape;2329;p58"/>
          <p:cNvGrpSpPr/>
          <p:nvPr/>
        </p:nvGrpSpPr>
        <p:grpSpPr>
          <a:xfrm>
            <a:off x="-291527" y="2858708"/>
            <a:ext cx="1958228" cy="3172949"/>
            <a:chOff x="-291527" y="2858708"/>
            <a:chExt cx="1958228" cy="3172949"/>
          </a:xfrm>
        </p:grpSpPr>
        <p:sp>
          <p:nvSpPr>
            <p:cNvPr id="2330" name="Google Shape;2330;p58"/>
            <p:cNvSpPr/>
            <p:nvPr/>
          </p:nvSpPr>
          <p:spPr>
            <a:xfrm rot="406064">
              <a:off x="-50552" y="2993813"/>
              <a:ext cx="1548420" cy="2956910"/>
            </a:xfrm>
            <a:custGeom>
              <a:avLst/>
              <a:gdLst/>
              <a:ahLst/>
              <a:cxnLst/>
              <a:rect l="l" t="t" r="r" b="b"/>
              <a:pathLst>
                <a:path w="32168" h="61429" extrusionOk="0">
                  <a:moveTo>
                    <a:pt x="20705" y="0"/>
                  </a:moveTo>
                  <a:cubicBezTo>
                    <a:pt x="13803" y="0"/>
                    <a:pt x="6110" y="12223"/>
                    <a:pt x="3131" y="28314"/>
                  </a:cubicBezTo>
                  <a:cubicBezTo>
                    <a:pt x="1" y="45225"/>
                    <a:pt x="3262" y="60006"/>
                    <a:pt x="10415" y="61333"/>
                  </a:cubicBezTo>
                  <a:cubicBezTo>
                    <a:pt x="10760" y="61397"/>
                    <a:pt x="11108" y="61428"/>
                    <a:pt x="11457" y="61428"/>
                  </a:cubicBezTo>
                  <a:cubicBezTo>
                    <a:pt x="18363" y="61428"/>
                    <a:pt x="26058" y="49207"/>
                    <a:pt x="29037" y="33111"/>
                  </a:cubicBezTo>
                  <a:cubicBezTo>
                    <a:pt x="32167" y="16199"/>
                    <a:pt x="28907" y="1418"/>
                    <a:pt x="21749" y="96"/>
                  </a:cubicBezTo>
                  <a:cubicBezTo>
                    <a:pt x="21404" y="32"/>
                    <a:pt x="21056" y="0"/>
                    <a:pt x="20705"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8"/>
            <p:cNvSpPr/>
            <p:nvPr/>
          </p:nvSpPr>
          <p:spPr>
            <a:xfrm rot="406064">
              <a:off x="-122696" y="2939640"/>
              <a:ext cx="1548372" cy="2956862"/>
            </a:xfrm>
            <a:custGeom>
              <a:avLst/>
              <a:gdLst/>
              <a:ahLst/>
              <a:cxnLst/>
              <a:rect l="l" t="t" r="r" b="b"/>
              <a:pathLst>
                <a:path w="32167" h="61428" extrusionOk="0">
                  <a:moveTo>
                    <a:pt x="20708" y="0"/>
                  </a:moveTo>
                  <a:cubicBezTo>
                    <a:pt x="13802" y="0"/>
                    <a:pt x="6109" y="12223"/>
                    <a:pt x="3131" y="28314"/>
                  </a:cubicBezTo>
                  <a:cubicBezTo>
                    <a:pt x="0" y="45225"/>
                    <a:pt x="3264" y="60006"/>
                    <a:pt x="10418" y="61332"/>
                  </a:cubicBezTo>
                  <a:cubicBezTo>
                    <a:pt x="10762" y="61396"/>
                    <a:pt x="11110" y="61427"/>
                    <a:pt x="11459" y="61427"/>
                  </a:cubicBezTo>
                  <a:cubicBezTo>
                    <a:pt x="18363" y="61427"/>
                    <a:pt x="26061" y="49206"/>
                    <a:pt x="29039" y="33110"/>
                  </a:cubicBezTo>
                  <a:cubicBezTo>
                    <a:pt x="32166" y="16200"/>
                    <a:pt x="28906" y="1419"/>
                    <a:pt x="21752" y="96"/>
                  </a:cubicBezTo>
                  <a:cubicBezTo>
                    <a:pt x="21407" y="32"/>
                    <a:pt x="21058" y="0"/>
                    <a:pt x="207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8"/>
            <p:cNvSpPr/>
            <p:nvPr/>
          </p:nvSpPr>
          <p:spPr>
            <a:xfrm rot="406064">
              <a:off x="496528" y="3017457"/>
              <a:ext cx="910192" cy="2905742"/>
            </a:xfrm>
            <a:custGeom>
              <a:avLst/>
              <a:gdLst/>
              <a:ahLst/>
              <a:cxnLst/>
              <a:rect l="l" t="t" r="r" b="b"/>
              <a:pathLst>
                <a:path w="18909" h="60366" extrusionOk="0">
                  <a:moveTo>
                    <a:pt x="10813" y="0"/>
                  </a:moveTo>
                  <a:lnTo>
                    <a:pt x="10813" y="0"/>
                  </a:lnTo>
                  <a:cubicBezTo>
                    <a:pt x="14947" y="5436"/>
                    <a:pt x="16297" y="17960"/>
                    <a:pt x="13716" y="31892"/>
                  </a:cubicBezTo>
                  <a:cubicBezTo>
                    <a:pt x="11198" y="45497"/>
                    <a:pt x="5663" y="56506"/>
                    <a:pt x="1" y="60365"/>
                  </a:cubicBezTo>
                  <a:cubicBezTo>
                    <a:pt x="6491" y="58781"/>
                    <a:pt x="13321" y="47178"/>
                    <a:pt x="16090" y="32235"/>
                  </a:cubicBezTo>
                  <a:cubicBezTo>
                    <a:pt x="18908" y="17004"/>
                    <a:pt x="16541" y="3498"/>
                    <a:pt x="10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8"/>
            <p:cNvSpPr/>
            <p:nvPr/>
          </p:nvSpPr>
          <p:spPr>
            <a:xfrm rot="406064">
              <a:off x="278170" y="2939626"/>
              <a:ext cx="746773" cy="2956814"/>
            </a:xfrm>
            <a:custGeom>
              <a:avLst/>
              <a:gdLst/>
              <a:ahLst/>
              <a:cxnLst/>
              <a:rect l="l" t="t" r="r" b="b"/>
              <a:pathLst>
                <a:path w="15514" h="61427" extrusionOk="0">
                  <a:moveTo>
                    <a:pt x="12387" y="1"/>
                  </a:moveTo>
                  <a:cubicBezTo>
                    <a:pt x="11986" y="1"/>
                    <a:pt x="11581" y="42"/>
                    <a:pt x="11174" y="123"/>
                  </a:cubicBezTo>
                  <a:lnTo>
                    <a:pt x="1" y="60501"/>
                  </a:lnTo>
                  <a:cubicBezTo>
                    <a:pt x="653" y="60913"/>
                    <a:pt x="1351" y="61195"/>
                    <a:pt x="2090" y="61332"/>
                  </a:cubicBezTo>
                  <a:cubicBezTo>
                    <a:pt x="2430" y="61396"/>
                    <a:pt x="2774" y="61426"/>
                    <a:pt x="3119" y="61426"/>
                  </a:cubicBezTo>
                  <a:cubicBezTo>
                    <a:pt x="3523" y="61426"/>
                    <a:pt x="3929" y="61385"/>
                    <a:pt x="4337" y="61305"/>
                  </a:cubicBezTo>
                  <a:lnTo>
                    <a:pt x="15513" y="927"/>
                  </a:lnTo>
                  <a:cubicBezTo>
                    <a:pt x="14861" y="515"/>
                    <a:pt x="14163" y="233"/>
                    <a:pt x="13424" y="96"/>
                  </a:cubicBezTo>
                  <a:cubicBezTo>
                    <a:pt x="13081" y="32"/>
                    <a:pt x="12735" y="1"/>
                    <a:pt x="12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4" name="Google Shape;2334;p58"/>
          <p:cNvSpPr txBox="1">
            <a:spLocks noGrp="1"/>
          </p:cNvSpPr>
          <p:nvPr>
            <p:ph type="ctrTitle"/>
          </p:nvPr>
        </p:nvSpPr>
        <p:spPr>
          <a:xfrm>
            <a:off x="1809900" y="1656650"/>
            <a:ext cx="5524200" cy="18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990"/>
              <a:buFont typeface="Arial"/>
              <a:buNone/>
            </a:pPr>
            <a:r>
              <a:rPr lang="en" sz="8780" dirty="0"/>
              <a:t>Welcome to my presentation</a:t>
            </a:r>
            <a:endParaRPr b="0" dirty="0">
              <a:solidFill>
                <a:schemeClr val="accent1"/>
              </a:solidFill>
              <a:latin typeface="Bahianita"/>
              <a:ea typeface="Bahianita"/>
              <a:cs typeface="Bahianita"/>
              <a:sym typeface="Bahianita"/>
            </a:endParaRPr>
          </a:p>
        </p:txBody>
      </p:sp>
      <p:sp>
        <p:nvSpPr>
          <p:cNvPr id="2335" name="Google Shape;2335;p58"/>
          <p:cNvSpPr txBox="1">
            <a:spLocks noGrp="1"/>
          </p:cNvSpPr>
          <p:nvPr>
            <p:ph type="subTitle" idx="1"/>
          </p:nvPr>
        </p:nvSpPr>
        <p:spPr>
          <a:xfrm>
            <a:off x="1809900" y="3593825"/>
            <a:ext cx="55242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is where </a:t>
            </a:r>
            <a:r>
              <a:rPr lang="en-US" dirty="0"/>
              <a:t>I</a:t>
            </a:r>
            <a:r>
              <a:rPr lang="en" dirty="0"/>
              <a:t> talk about my project</a:t>
            </a:r>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29"/>
                                        </p:tgtEl>
                                        <p:attrNameLst>
                                          <p:attrName>style.visibility</p:attrName>
                                        </p:attrNameLst>
                                      </p:cBhvr>
                                      <p:to>
                                        <p:strVal val="visible"/>
                                      </p:to>
                                    </p:set>
                                    <p:anim calcmode="lin" valueType="num">
                                      <p:cBhvr additive="base">
                                        <p:cTn id="7" dur="1000"/>
                                        <p:tgtEl>
                                          <p:spTgt spid="2329"/>
                                        </p:tgtEl>
                                        <p:attrNameLst>
                                          <p:attrName>ppt_w</p:attrName>
                                        </p:attrNameLst>
                                      </p:cBhvr>
                                      <p:tavLst>
                                        <p:tav tm="0">
                                          <p:val>
                                            <p:strVal val="0"/>
                                          </p:val>
                                        </p:tav>
                                        <p:tav tm="100000">
                                          <p:val>
                                            <p:strVal val="#ppt_w"/>
                                          </p:val>
                                        </p:tav>
                                      </p:tavLst>
                                    </p:anim>
                                    <p:anim calcmode="lin" valueType="num">
                                      <p:cBhvr additive="base">
                                        <p:cTn id="8" dur="1000"/>
                                        <p:tgtEl>
                                          <p:spTgt spid="2329"/>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319"/>
                                        </p:tgtEl>
                                        <p:attrNameLst>
                                          <p:attrName>style.visibility</p:attrName>
                                        </p:attrNameLst>
                                      </p:cBhvr>
                                      <p:to>
                                        <p:strVal val="visible"/>
                                      </p:to>
                                    </p:set>
                                    <p:anim calcmode="lin" valueType="num">
                                      <p:cBhvr additive="base">
                                        <p:cTn id="11" dur="1000"/>
                                        <p:tgtEl>
                                          <p:spTgt spid="2319"/>
                                        </p:tgtEl>
                                        <p:attrNameLst>
                                          <p:attrName>ppt_w</p:attrName>
                                        </p:attrNameLst>
                                      </p:cBhvr>
                                      <p:tavLst>
                                        <p:tav tm="0">
                                          <p:val>
                                            <p:strVal val="0"/>
                                          </p:val>
                                        </p:tav>
                                        <p:tav tm="100000">
                                          <p:val>
                                            <p:strVal val="#ppt_w"/>
                                          </p:val>
                                        </p:tav>
                                      </p:tavLst>
                                    </p:anim>
                                    <p:anim calcmode="lin" valueType="num">
                                      <p:cBhvr additive="base">
                                        <p:cTn id="12" dur="1000"/>
                                        <p:tgtEl>
                                          <p:spTgt spid="231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0"/>
        <p:cNvGrpSpPr/>
        <p:nvPr/>
      </p:nvGrpSpPr>
      <p:grpSpPr>
        <a:xfrm>
          <a:off x="0" y="0"/>
          <a:ext cx="0" cy="0"/>
          <a:chOff x="0" y="0"/>
          <a:chExt cx="0" cy="0"/>
        </a:xfrm>
      </p:grpSpPr>
      <p:sp>
        <p:nvSpPr>
          <p:cNvPr id="4741" name="Google Shape;4741;p94"/>
          <p:cNvSpPr txBox="1">
            <a:spLocks noGrp="1"/>
          </p:cNvSpPr>
          <p:nvPr>
            <p:ph type="title"/>
          </p:nvPr>
        </p:nvSpPr>
        <p:spPr>
          <a:xfrm>
            <a:off x="720000" y="445025"/>
            <a:ext cx="7704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03857"/>
                </a:solidFill>
              </a:rPr>
              <a:t>Benefits and limitations</a:t>
            </a:r>
            <a:endParaRPr dirty="0"/>
          </a:p>
        </p:txBody>
      </p:sp>
      <p:sp>
        <p:nvSpPr>
          <p:cNvPr id="4742" name="Google Shape;4742;p94"/>
          <p:cNvSpPr txBox="1">
            <a:spLocks noGrp="1"/>
          </p:cNvSpPr>
          <p:nvPr>
            <p:ph type="title" idx="2"/>
          </p:nvPr>
        </p:nvSpPr>
        <p:spPr>
          <a:xfrm>
            <a:off x="1508019" y="2034071"/>
            <a:ext cx="24672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03857"/>
                </a:solidFill>
              </a:rPr>
              <a:t>Benefits</a:t>
            </a:r>
            <a:endParaRPr dirty="0"/>
          </a:p>
        </p:txBody>
      </p:sp>
      <p:sp>
        <p:nvSpPr>
          <p:cNvPr id="4743" name="Google Shape;4743;p94"/>
          <p:cNvSpPr txBox="1">
            <a:spLocks noGrp="1"/>
          </p:cNvSpPr>
          <p:nvPr>
            <p:ph type="subTitle" idx="1"/>
          </p:nvPr>
        </p:nvSpPr>
        <p:spPr>
          <a:xfrm>
            <a:off x="1508019" y="3034144"/>
            <a:ext cx="2467200" cy="1385552"/>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Tx/>
              <a:buChar char="-"/>
            </a:pPr>
            <a:r>
              <a:rPr lang="en" dirty="0"/>
              <a:t>Has basic and some advance function</a:t>
            </a:r>
          </a:p>
          <a:p>
            <a:pPr marL="285750" lvl="0" indent="-285750" algn="ctr" rtl="0">
              <a:spcBef>
                <a:spcPts val="0"/>
              </a:spcBef>
              <a:spcAft>
                <a:spcPts val="0"/>
              </a:spcAft>
              <a:buFontTx/>
              <a:buChar char="-"/>
            </a:pPr>
            <a:r>
              <a:rPr lang="en-US" dirty="0"/>
              <a:t>Pretty and high</a:t>
            </a:r>
            <a:r>
              <a:rPr lang="en" dirty="0"/>
              <a:t> contrast </a:t>
            </a:r>
            <a:r>
              <a:rPr lang="en-US" dirty="0"/>
              <a:t>interface</a:t>
            </a:r>
            <a:endParaRPr dirty="0"/>
          </a:p>
        </p:txBody>
      </p:sp>
      <p:sp>
        <p:nvSpPr>
          <p:cNvPr id="4744" name="Google Shape;4744;p94"/>
          <p:cNvSpPr txBox="1">
            <a:spLocks noGrp="1"/>
          </p:cNvSpPr>
          <p:nvPr>
            <p:ph type="title" idx="3"/>
          </p:nvPr>
        </p:nvSpPr>
        <p:spPr>
          <a:xfrm>
            <a:off x="5241538" y="2034071"/>
            <a:ext cx="24672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03857"/>
                </a:solidFill>
              </a:rPr>
              <a:t>limitations</a:t>
            </a:r>
            <a:endParaRPr dirty="0"/>
          </a:p>
        </p:txBody>
      </p:sp>
      <p:sp>
        <p:nvSpPr>
          <p:cNvPr id="4745" name="Google Shape;4745;p94"/>
          <p:cNvSpPr txBox="1">
            <a:spLocks noGrp="1"/>
          </p:cNvSpPr>
          <p:nvPr>
            <p:ph type="subTitle" idx="4"/>
          </p:nvPr>
        </p:nvSpPr>
        <p:spPr>
          <a:xfrm>
            <a:off x="5241538" y="3034144"/>
            <a:ext cx="2467200" cy="1385552"/>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Tx/>
              <a:buChar char="-"/>
            </a:pPr>
            <a:r>
              <a:rPr lang="en-US" dirty="0"/>
              <a:t>T</a:t>
            </a:r>
            <a:r>
              <a:rPr lang="en" dirty="0"/>
              <a:t>oo less pages</a:t>
            </a:r>
          </a:p>
          <a:p>
            <a:pPr marL="285750" lvl="0" indent="-285750" algn="ctr" rtl="0">
              <a:spcBef>
                <a:spcPts val="0"/>
              </a:spcBef>
              <a:spcAft>
                <a:spcPts val="0"/>
              </a:spcAft>
              <a:buFontTx/>
              <a:buChar char="-"/>
            </a:pPr>
            <a:r>
              <a:rPr lang="en-US" dirty="0"/>
              <a:t>H</a:t>
            </a:r>
            <a:r>
              <a:rPr lang="en" dirty="0"/>
              <a:t>ave some problem</a:t>
            </a:r>
          </a:p>
          <a:p>
            <a:pPr marL="285750" lvl="0" indent="-285750" algn="ctr" rtl="0">
              <a:spcBef>
                <a:spcPts val="0"/>
              </a:spcBef>
              <a:spcAft>
                <a:spcPts val="0"/>
              </a:spcAft>
              <a:buFontTx/>
              <a:buChar char="-"/>
            </a:pPr>
            <a:r>
              <a:rPr lang="en-US" dirty="0"/>
              <a:t>Some functions are limited</a:t>
            </a:r>
            <a:endParaRPr dirty="0"/>
          </a:p>
        </p:txBody>
      </p:sp>
      <p:grpSp>
        <p:nvGrpSpPr>
          <p:cNvPr id="4765" name="Google Shape;4765;p94"/>
          <p:cNvGrpSpPr/>
          <p:nvPr/>
        </p:nvGrpSpPr>
        <p:grpSpPr>
          <a:xfrm>
            <a:off x="2478356" y="1335818"/>
            <a:ext cx="526526" cy="526480"/>
            <a:chOff x="4703924" y="1844847"/>
            <a:chExt cx="526526" cy="526480"/>
          </a:xfrm>
        </p:grpSpPr>
        <p:sp>
          <p:nvSpPr>
            <p:cNvPr id="4766" name="Google Shape;4766;p94"/>
            <p:cNvSpPr/>
            <p:nvPr/>
          </p:nvSpPr>
          <p:spPr>
            <a:xfrm>
              <a:off x="4731456" y="1844847"/>
              <a:ext cx="236026" cy="289312"/>
            </a:xfrm>
            <a:custGeom>
              <a:avLst/>
              <a:gdLst/>
              <a:ahLst/>
              <a:cxnLst/>
              <a:rect l="l" t="t" r="r" b="b"/>
              <a:pathLst>
                <a:path w="5178" h="6347" extrusionOk="0">
                  <a:moveTo>
                    <a:pt x="5178" y="0"/>
                  </a:moveTo>
                  <a:cubicBezTo>
                    <a:pt x="3808" y="0"/>
                    <a:pt x="2527" y="603"/>
                    <a:pt x="1558" y="1709"/>
                  </a:cubicBezTo>
                  <a:cubicBezTo>
                    <a:pt x="516" y="2891"/>
                    <a:pt x="0" y="4487"/>
                    <a:pt x="89" y="6121"/>
                  </a:cubicBezTo>
                  <a:lnTo>
                    <a:pt x="1773" y="6347"/>
                  </a:lnTo>
                  <a:lnTo>
                    <a:pt x="3142" y="6121"/>
                  </a:lnTo>
                  <a:lnTo>
                    <a:pt x="5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94"/>
            <p:cNvSpPr/>
            <p:nvPr/>
          </p:nvSpPr>
          <p:spPr>
            <a:xfrm>
              <a:off x="4967439" y="1844847"/>
              <a:ext cx="235479" cy="289312"/>
            </a:xfrm>
            <a:custGeom>
              <a:avLst/>
              <a:gdLst/>
              <a:ahLst/>
              <a:cxnLst/>
              <a:rect l="l" t="t" r="r" b="b"/>
              <a:pathLst>
                <a:path w="5166" h="6347" extrusionOk="0">
                  <a:moveTo>
                    <a:pt x="1" y="0"/>
                  </a:moveTo>
                  <a:lnTo>
                    <a:pt x="2036" y="6121"/>
                  </a:lnTo>
                  <a:lnTo>
                    <a:pt x="3645" y="6347"/>
                  </a:lnTo>
                  <a:lnTo>
                    <a:pt x="5078" y="6121"/>
                  </a:lnTo>
                  <a:cubicBezTo>
                    <a:pt x="5166" y="4487"/>
                    <a:pt x="4650" y="2891"/>
                    <a:pt x="3620" y="1709"/>
                  </a:cubicBezTo>
                  <a:cubicBezTo>
                    <a:pt x="2653" y="603"/>
                    <a:pt x="137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94"/>
            <p:cNvSpPr/>
            <p:nvPr/>
          </p:nvSpPr>
          <p:spPr>
            <a:xfrm>
              <a:off x="4874632" y="1844847"/>
              <a:ext cx="108350" cy="289312"/>
            </a:xfrm>
            <a:custGeom>
              <a:avLst/>
              <a:gdLst/>
              <a:ahLst/>
              <a:cxnLst/>
              <a:rect l="l" t="t" r="r" b="b"/>
              <a:pathLst>
                <a:path w="2377" h="6347" extrusionOk="0">
                  <a:moveTo>
                    <a:pt x="2037" y="0"/>
                  </a:moveTo>
                  <a:cubicBezTo>
                    <a:pt x="692" y="0"/>
                    <a:pt x="1" y="2904"/>
                    <a:pt x="1" y="5781"/>
                  </a:cubicBezTo>
                  <a:lnTo>
                    <a:pt x="1" y="6121"/>
                  </a:lnTo>
                  <a:lnTo>
                    <a:pt x="679" y="6347"/>
                  </a:lnTo>
                  <a:lnTo>
                    <a:pt x="1472" y="6121"/>
                  </a:lnTo>
                  <a:lnTo>
                    <a:pt x="1861" y="5593"/>
                  </a:lnTo>
                  <a:lnTo>
                    <a:pt x="2037" y="3054"/>
                  </a:lnTo>
                  <a:lnTo>
                    <a:pt x="2376" y="16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94"/>
            <p:cNvSpPr/>
            <p:nvPr/>
          </p:nvSpPr>
          <p:spPr>
            <a:xfrm>
              <a:off x="4967439" y="1844847"/>
              <a:ext cx="92852" cy="289312"/>
            </a:xfrm>
            <a:custGeom>
              <a:avLst/>
              <a:gdLst/>
              <a:ahLst/>
              <a:cxnLst/>
              <a:rect l="l" t="t" r="r" b="b"/>
              <a:pathLst>
                <a:path w="2037" h="6347" extrusionOk="0">
                  <a:moveTo>
                    <a:pt x="1" y="0"/>
                  </a:moveTo>
                  <a:lnTo>
                    <a:pt x="1" y="3054"/>
                  </a:lnTo>
                  <a:lnTo>
                    <a:pt x="114" y="6121"/>
                  </a:lnTo>
                  <a:lnTo>
                    <a:pt x="1019" y="6347"/>
                  </a:lnTo>
                  <a:lnTo>
                    <a:pt x="2036" y="6121"/>
                  </a:lnTo>
                  <a:lnTo>
                    <a:pt x="2036" y="5781"/>
                  </a:lnTo>
                  <a:cubicBezTo>
                    <a:pt x="2036" y="2904"/>
                    <a:pt x="133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4"/>
            <p:cNvSpPr/>
            <p:nvPr/>
          </p:nvSpPr>
          <p:spPr>
            <a:xfrm>
              <a:off x="5106649" y="2031007"/>
              <a:ext cx="46449" cy="103153"/>
            </a:xfrm>
            <a:custGeom>
              <a:avLst/>
              <a:gdLst/>
              <a:ahLst/>
              <a:cxnLst/>
              <a:rect l="l" t="t" r="r" b="b"/>
              <a:pathLst>
                <a:path w="1019" h="2263" extrusionOk="0">
                  <a:moveTo>
                    <a:pt x="1" y="1"/>
                  </a:moveTo>
                  <a:cubicBezTo>
                    <a:pt x="1" y="353"/>
                    <a:pt x="126" y="554"/>
                    <a:pt x="227" y="692"/>
                  </a:cubicBezTo>
                  <a:cubicBezTo>
                    <a:pt x="302" y="805"/>
                    <a:pt x="340" y="868"/>
                    <a:pt x="340" y="1018"/>
                  </a:cubicBezTo>
                  <a:cubicBezTo>
                    <a:pt x="340" y="1169"/>
                    <a:pt x="302" y="1219"/>
                    <a:pt x="227" y="1333"/>
                  </a:cubicBezTo>
                  <a:cubicBezTo>
                    <a:pt x="126" y="1484"/>
                    <a:pt x="1" y="1672"/>
                    <a:pt x="1" y="2037"/>
                  </a:cubicBezTo>
                  <a:lnTo>
                    <a:pt x="328" y="2263"/>
                  </a:lnTo>
                  <a:lnTo>
                    <a:pt x="679" y="2037"/>
                  </a:lnTo>
                  <a:cubicBezTo>
                    <a:pt x="679" y="1886"/>
                    <a:pt x="717" y="1823"/>
                    <a:pt x="792" y="1710"/>
                  </a:cubicBezTo>
                  <a:cubicBezTo>
                    <a:pt x="893" y="1571"/>
                    <a:pt x="1018" y="1370"/>
                    <a:pt x="1018" y="1018"/>
                  </a:cubicBezTo>
                  <a:cubicBezTo>
                    <a:pt x="1018" y="654"/>
                    <a:pt x="893" y="465"/>
                    <a:pt x="792" y="315"/>
                  </a:cubicBezTo>
                  <a:cubicBezTo>
                    <a:pt x="717" y="202"/>
                    <a:pt x="679" y="152"/>
                    <a:pt x="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4"/>
            <p:cNvSpPr/>
            <p:nvPr/>
          </p:nvSpPr>
          <p:spPr>
            <a:xfrm>
              <a:off x="4781278" y="2031007"/>
              <a:ext cx="46449" cy="103153"/>
            </a:xfrm>
            <a:custGeom>
              <a:avLst/>
              <a:gdLst/>
              <a:ahLst/>
              <a:cxnLst/>
              <a:rect l="l" t="t" r="r" b="b"/>
              <a:pathLst>
                <a:path w="1019" h="2263" extrusionOk="0">
                  <a:moveTo>
                    <a:pt x="340" y="1"/>
                  </a:moveTo>
                  <a:cubicBezTo>
                    <a:pt x="340" y="152"/>
                    <a:pt x="303" y="202"/>
                    <a:pt x="227" y="315"/>
                  </a:cubicBezTo>
                  <a:cubicBezTo>
                    <a:pt x="139" y="465"/>
                    <a:pt x="1" y="654"/>
                    <a:pt x="1" y="1018"/>
                  </a:cubicBezTo>
                  <a:cubicBezTo>
                    <a:pt x="1" y="1370"/>
                    <a:pt x="139" y="1571"/>
                    <a:pt x="227" y="1710"/>
                  </a:cubicBezTo>
                  <a:cubicBezTo>
                    <a:pt x="303" y="1823"/>
                    <a:pt x="340" y="1886"/>
                    <a:pt x="340" y="2037"/>
                  </a:cubicBezTo>
                  <a:lnTo>
                    <a:pt x="730" y="2263"/>
                  </a:lnTo>
                  <a:lnTo>
                    <a:pt x="1018" y="2037"/>
                  </a:lnTo>
                  <a:cubicBezTo>
                    <a:pt x="1018" y="1672"/>
                    <a:pt x="893" y="1484"/>
                    <a:pt x="792" y="1333"/>
                  </a:cubicBezTo>
                  <a:cubicBezTo>
                    <a:pt x="717" y="1219"/>
                    <a:pt x="680" y="1169"/>
                    <a:pt x="680" y="1018"/>
                  </a:cubicBezTo>
                  <a:cubicBezTo>
                    <a:pt x="680" y="868"/>
                    <a:pt x="717" y="805"/>
                    <a:pt x="792" y="692"/>
                  </a:cubicBezTo>
                  <a:cubicBezTo>
                    <a:pt x="893" y="554"/>
                    <a:pt x="1018" y="353"/>
                    <a:pt x="1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4"/>
            <p:cNvSpPr/>
            <p:nvPr/>
          </p:nvSpPr>
          <p:spPr>
            <a:xfrm>
              <a:off x="4941684" y="1984057"/>
              <a:ext cx="30996" cy="150103"/>
            </a:xfrm>
            <a:custGeom>
              <a:avLst/>
              <a:gdLst/>
              <a:ahLst/>
              <a:cxnLst/>
              <a:rect l="l" t="t" r="r" b="b"/>
              <a:pathLst>
                <a:path w="680" h="3293" extrusionOk="0">
                  <a:moveTo>
                    <a:pt x="339" y="0"/>
                  </a:moveTo>
                  <a:cubicBezTo>
                    <a:pt x="339" y="163"/>
                    <a:pt x="302" y="214"/>
                    <a:pt x="227" y="327"/>
                  </a:cubicBezTo>
                  <a:cubicBezTo>
                    <a:pt x="126" y="465"/>
                    <a:pt x="1" y="666"/>
                    <a:pt x="1" y="1031"/>
                  </a:cubicBezTo>
                  <a:cubicBezTo>
                    <a:pt x="1" y="1383"/>
                    <a:pt x="126" y="1584"/>
                    <a:pt x="227" y="1722"/>
                  </a:cubicBezTo>
                  <a:cubicBezTo>
                    <a:pt x="302" y="1835"/>
                    <a:pt x="339" y="1898"/>
                    <a:pt x="339" y="2048"/>
                  </a:cubicBezTo>
                  <a:cubicBezTo>
                    <a:pt x="339" y="2199"/>
                    <a:pt x="302" y="2249"/>
                    <a:pt x="227" y="2363"/>
                  </a:cubicBezTo>
                  <a:cubicBezTo>
                    <a:pt x="126" y="2514"/>
                    <a:pt x="1" y="2702"/>
                    <a:pt x="1" y="3067"/>
                  </a:cubicBezTo>
                  <a:lnTo>
                    <a:pt x="264" y="3293"/>
                  </a:lnTo>
                  <a:lnTo>
                    <a:pt x="566" y="3067"/>
                  </a:lnTo>
                  <a:lnTo>
                    <a:pt x="679" y="1998"/>
                  </a:lnTo>
                  <a:lnTo>
                    <a:pt x="5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4"/>
            <p:cNvSpPr/>
            <p:nvPr/>
          </p:nvSpPr>
          <p:spPr>
            <a:xfrm>
              <a:off x="4967439" y="1984057"/>
              <a:ext cx="20649" cy="150103"/>
            </a:xfrm>
            <a:custGeom>
              <a:avLst/>
              <a:gdLst/>
              <a:ahLst/>
              <a:cxnLst/>
              <a:rect l="l" t="t" r="r" b="b"/>
              <a:pathLst>
                <a:path w="453" h="3293" extrusionOk="0">
                  <a:moveTo>
                    <a:pt x="1" y="0"/>
                  </a:moveTo>
                  <a:lnTo>
                    <a:pt x="1" y="3067"/>
                  </a:lnTo>
                  <a:lnTo>
                    <a:pt x="51" y="3293"/>
                  </a:lnTo>
                  <a:lnTo>
                    <a:pt x="114" y="3067"/>
                  </a:lnTo>
                  <a:cubicBezTo>
                    <a:pt x="114" y="2916"/>
                    <a:pt x="151" y="2853"/>
                    <a:pt x="227" y="2740"/>
                  </a:cubicBezTo>
                  <a:cubicBezTo>
                    <a:pt x="315" y="2601"/>
                    <a:pt x="453" y="2400"/>
                    <a:pt x="453" y="2048"/>
                  </a:cubicBezTo>
                  <a:cubicBezTo>
                    <a:pt x="453" y="1684"/>
                    <a:pt x="315" y="1483"/>
                    <a:pt x="227" y="1345"/>
                  </a:cubicBezTo>
                  <a:cubicBezTo>
                    <a:pt x="151" y="1232"/>
                    <a:pt x="114" y="1182"/>
                    <a:pt x="114" y="1031"/>
                  </a:cubicBezTo>
                  <a:cubicBezTo>
                    <a:pt x="114" y="867"/>
                    <a:pt x="151" y="817"/>
                    <a:pt x="227" y="704"/>
                  </a:cubicBezTo>
                  <a:cubicBezTo>
                    <a:pt x="315" y="565"/>
                    <a:pt x="453" y="364"/>
                    <a:pt x="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4"/>
            <p:cNvSpPr/>
            <p:nvPr/>
          </p:nvSpPr>
          <p:spPr>
            <a:xfrm>
              <a:off x="4703924" y="2123814"/>
              <a:ext cx="275592" cy="247513"/>
            </a:xfrm>
            <a:custGeom>
              <a:avLst/>
              <a:gdLst/>
              <a:ahLst/>
              <a:cxnLst/>
              <a:rect l="l" t="t" r="r" b="b"/>
              <a:pathLst>
                <a:path w="6046" h="5430" extrusionOk="0">
                  <a:moveTo>
                    <a:pt x="1" y="1"/>
                  </a:moveTo>
                  <a:lnTo>
                    <a:pt x="1" y="340"/>
                  </a:lnTo>
                  <a:cubicBezTo>
                    <a:pt x="1" y="1710"/>
                    <a:pt x="617" y="2992"/>
                    <a:pt x="1710" y="3959"/>
                  </a:cubicBezTo>
                  <a:cubicBezTo>
                    <a:pt x="2804" y="4902"/>
                    <a:pt x="4248" y="5430"/>
                    <a:pt x="5782" y="5430"/>
                  </a:cubicBezTo>
                  <a:lnTo>
                    <a:pt x="6046" y="4776"/>
                  </a:lnTo>
                  <a:lnTo>
                    <a:pt x="5782" y="4072"/>
                  </a:lnTo>
                  <a:lnTo>
                    <a:pt x="1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94"/>
            <p:cNvSpPr/>
            <p:nvPr/>
          </p:nvSpPr>
          <p:spPr>
            <a:xfrm>
              <a:off x="4967439" y="2123814"/>
              <a:ext cx="263011" cy="247513"/>
            </a:xfrm>
            <a:custGeom>
              <a:avLst/>
              <a:gdLst/>
              <a:ahLst/>
              <a:cxnLst/>
              <a:rect l="l" t="t" r="r" b="b"/>
              <a:pathLst>
                <a:path w="5770" h="5430" extrusionOk="0">
                  <a:moveTo>
                    <a:pt x="4412" y="1"/>
                  </a:moveTo>
                  <a:lnTo>
                    <a:pt x="1" y="4072"/>
                  </a:lnTo>
                  <a:lnTo>
                    <a:pt x="1" y="5430"/>
                  </a:lnTo>
                  <a:cubicBezTo>
                    <a:pt x="1534" y="5430"/>
                    <a:pt x="2979" y="4902"/>
                    <a:pt x="4060" y="3959"/>
                  </a:cubicBezTo>
                  <a:cubicBezTo>
                    <a:pt x="5166" y="2992"/>
                    <a:pt x="5769" y="1710"/>
                    <a:pt x="5769" y="340"/>
                  </a:cubicBezTo>
                  <a:lnTo>
                    <a:pt x="5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94"/>
            <p:cNvSpPr/>
            <p:nvPr/>
          </p:nvSpPr>
          <p:spPr>
            <a:xfrm>
              <a:off x="4784743" y="2123814"/>
              <a:ext cx="193042" cy="165556"/>
            </a:xfrm>
            <a:custGeom>
              <a:avLst/>
              <a:gdLst/>
              <a:ahLst/>
              <a:cxnLst/>
              <a:rect l="l" t="t" r="r" b="b"/>
              <a:pathLst>
                <a:path w="4235" h="3632" extrusionOk="0">
                  <a:moveTo>
                    <a:pt x="264" y="1"/>
                  </a:moveTo>
                  <a:lnTo>
                    <a:pt x="0" y="931"/>
                  </a:lnTo>
                  <a:lnTo>
                    <a:pt x="892" y="2715"/>
                  </a:lnTo>
                  <a:lnTo>
                    <a:pt x="3318" y="3632"/>
                  </a:lnTo>
                  <a:lnTo>
                    <a:pt x="4009" y="3394"/>
                  </a:lnTo>
                  <a:lnTo>
                    <a:pt x="4235" y="1358"/>
                  </a:lnTo>
                  <a:lnTo>
                    <a:pt x="4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94"/>
            <p:cNvSpPr/>
            <p:nvPr/>
          </p:nvSpPr>
          <p:spPr>
            <a:xfrm>
              <a:off x="4967439" y="2123814"/>
              <a:ext cx="181646" cy="165556"/>
            </a:xfrm>
            <a:custGeom>
              <a:avLst/>
              <a:gdLst/>
              <a:ahLst/>
              <a:cxnLst/>
              <a:rect l="l" t="t" r="r" b="b"/>
              <a:pathLst>
                <a:path w="3985" h="3632" extrusionOk="0">
                  <a:moveTo>
                    <a:pt x="1" y="1"/>
                  </a:moveTo>
                  <a:lnTo>
                    <a:pt x="1" y="3394"/>
                  </a:lnTo>
                  <a:lnTo>
                    <a:pt x="1282" y="3632"/>
                  </a:lnTo>
                  <a:lnTo>
                    <a:pt x="2929" y="2752"/>
                  </a:lnTo>
                  <a:lnTo>
                    <a:pt x="3985" y="1232"/>
                  </a:lnTo>
                  <a:lnTo>
                    <a:pt x="3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94"/>
            <p:cNvSpPr/>
            <p:nvPr/>
          </p:nvSpPr>
          <p:spPr>
            <a:xfrm>
              <a:off x="4890130" y="2170217"/>
              <a:ext cx="30996" cy="30951"/>
            </a:xfrm>
            <a:custGeom>
              <a:avLst/>
              <a:gdLst/>
              <a:ahLst/>
              <a:cxnLst/>
              <a:rect l="l" t="t" r="r" b="b"/>
              <a:pathLst>
                <a:path w="680" h="679" extrusionOk="0">
                  <a:moveTo>
                    <a:pt x="1" y="0"/>
                  </a:moveTo>
                  <a:lnTo>
                    <a:pt x="1" y="679"/>
                  </a:lnTo>
                  <a:lnTo>
                    <a:pt x="679" y="679"/>
                  </a:lnTo>
                  <a:lnTo>
                    <a:pt x="6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4"/>
            <p:cNvSpPr/>
            <p:nvPr/>
          </p:nvSpPr>
          <p:spPr>
            <a:xfrm>
              <a:off x="5013842" y="2170217"/>
              <a:ext cx="30996" cy="30951"/>
            </a:xfrm>
            <a:custGeom>
              <a:avLst/>
              <a:gdLst/>
              <a:ahLst/>
              <a:cxnLst/>
              <a:rect l="l" t="t" r="r" b="b"/>
              <a:pathLst>
                <a:path w="680" h="679" extrusionOk="0">
                  <a:moveTo>
                    <a:pt x="1" y="0"/>
                  </a:moveTo>
                  <a:lnTo>
                    <a:pt x="1" y="679"/>
                  </a:lnTo>
                  <a:lnTo>
                    <a:pt x="680" y="679"/>
                  </a:lnTo>
                  <a:lnTo>
                    <a:pt x="6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4"/>
            <p:cNvSpPr/>
            <p:nvPr/>
          </p:nvSpPr>
          <p:spPr>
            <a:xfrm>
              <a:off x="4765826" y="2123814"/>
              <a:ext cx="211959" cy="185658"/>
            </a:xfrm>
            <a:custGeom>
              <a:avLst/>
              <a:gdLst/>
              <a:ahLst/>
              <a:cxnLst/>
              <a:rect l="l" t="t" r="r" b="b"/>
              <a:pathLst>
                <a:path w="4650" h="4073" extrusionOk="0">
                  <a:moveTo>
                    <a:pt x="0" y="1"/>
                  </a:moveTo>
                  <a:lnTo>
                    <a:pt x="0" y="340"/>
                  </a:lnTo>
                  <a:cubicBezTo>
                    <a:pt x="0" y="1345"/>
                    <a:pt x="478" y="2288"/>
                    <a:pt x="1320" y="3004"/>
                  </a:cubicBezTo>
                  <a:cubicBezTo>
                    <a:pt x="2150" y="3695"/>
                    <a:pt x="3255" y="4072"/>
                    <a:pt x="4424" y="4072"/>
                  </a:cubicBezTo>
                  <a:lnTo>
                    <a:pt x="4650" y="3746"/>
                  </a:lnTo>
                  <a:lnTo>
                    <a:pt x="4424" y="3394"/>
                  </a:lnTo>
                  <a:cubicBezTo>
                    <a:pt x="2363" y="3394"/>
                    <a:pt x="679" y="2023"/>
                    <a:pt x="679" y="340"/>
                  </a:cubicBez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4"/>
            <p:cNvSpPr/>
            <p:nvPr/>
          </p:nvSpPr>
          <p:spPr>
            <a:xfrm>
              <a:off x="4967439" y="2123814"/>
              <a:ext cx="201110" cy="185658"/>
            </a:xfrm>
            <a:custGeom>
              <a:avLst/>
              <a:gdLst/>
              <a:ahLst/>
              <a:cxnLst/>
              <a:rect l="l" t="t" r="r" b="b"/>
              <a:pathLst>
                <a:path w="4412" h="4073" extrusionOk="0">
                  <a:moveTo>
                    <a:pt x="3733" y="1"/>
                  </a:moveTo>
                  <a:lnTo>
                    <a:pt x="3733" y="340"/>
                  </a:lnTo>
                  <a:cubicBezTo>
                    <a:pt x="3733" y="2023"/>
                    <a:pt x="2062" y="3394"/>
                    <a:pt x="1" y="3394"/>
                  </a:cubicBezTo>
                  <a:lnTo>
                    <a:pt x="1" y="4072"/>
                  </a:lnTo>
                  <a:cubicBezTo>
                    <a:pt x="1170" y="4072"/>
                    <a:pt x="2263" y="3695"/>
                    <a:pt x="3092" y="3004"/>
                  </a:cubicBezTo>
                  <a:cubicBezTo>
                    <a:pt x="3947" y="2288"/>
                    <a:pt x="4412" y="1345"/>
                    <a:pt x="4412" y="340"/>
                  </a:cubicBez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4"/>
            <p:cNvSpPr/>
            <p:nvPr/>
          </p:nvSpPr>
          <p:spPr>
            <a:xfrm>
              <a:off x="4951986" y="2201122"/>
              <a:ext cx="25800" cy="30996"/>
            </a:xfrm>
            <a:custGeom>
              <a:avLst/>
              <a:gdLst/>
              <a:ahLst/>
              <a:cxnLst/>
              <a:rect l="l" t="t" r="r" b="b"/>
              <a:pathLst>
                <a:path w="566" h="680" extrusionOk="0">
                  <a:moveTo>
                    <a:pt x="1" y="1"/>
                  </a:moveTo>
                  <a:lnTo>
                    <a:pt x="1" y="679"/>
                  </a:lnTo>
                  <a:lnTo>
                    <a:pt x="340" y="679"/>
                  </a:lnTo>
                  <a:lnTo>
                    <a:pt x="566" y="341"/>
                  </a:lnTo>
                  <a:lnTo>
                    <a:pt x="3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4"/>
            <p:cNvSpPr/>
            <p:nvPr/>
          </p:nvSpPr>
          <p:spPr>
            <a:xfrm>
              <a:off x="4967439" y="2201122"/>
              <a:ext cx="15544" cy="30996"/>
            </a:xfrm>
            <a:custGeom>
              <a:avLst/>
              <a:gdLst/>
              <a:ahLst/>
              <a:cxnLst/>
              <a:rect l="l" t="t" r="r" b="b"/>
              <a:pathLst>
                <a:path w="341" h="680" extrusionOk="0">
                  <a:moveTo>
                    <a:pt x="1" y="1"/>
                  </a:moveTo>
                  <a:lnTo>
                    <a:pt x="1" y="679"/>
                  </a:lnTo>
                  <a:lnTo>
                    <a:pt x="340" y="679"/>
                  </a:lnTo>
                  <a:lnTo>
                    <a:pt x="3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4" name="Google Shape;4784;p94"/>
          <p:cNvGrpSpPr/>
          <p:nvPr/>
        </p:nvGrpSpPr>
        <p:grpSpPr>
          <a:xfrm>
            <a:off x="6198447" y="1336113"/>
            <a:ext cx="553374" cy="525887"/>
            <a:chOff x="4690796" y="3348455"/>
            <a:chExt cx="553374" cy="525887"/>
          </a:xfrm>
        </p:grpSpPr>
        <p:sp>
          <p:nvSpPr>
            <p:cNvPr id="4785" name="Google Shape;4785;p94"/>
            <p:cNvSpPr/>
            <p:nvPr/>
          </p:nvSpPr>
          <p:spPr>
            <a:xfrm>
              <a:off x="4690796" y="3534068"/>
              <a:ext cx="292184" cy="340273"/>
            </a:xfrm>
            <a:custGeom>
              <a:avLst/>
              <a:gdLst/>
              <a:ahLst/>
              <a:cxnLst/>
              <a:rect l="l" t="t" r="r" b="b"/>
              <a:pathLst>
                <a:path w="6410" h="7465" extrusionOk="0">
                  <a:moveTo>
                    <a:pt x="3355" y="0"/>
                  </a:moveTo>
                  <a:lnTo>
                    <a:pt x="453" y="339"/>
                  </a:lnTo>
                  <a:cubicBezTo>
                    <a:pt x="0" y="2249"/>
                    <a:pt x="515" y="4310"/>
                    <a:pt x="1986" y="5781"/>
                  </a:cubicBezTo>
                  <a:cubicBezTo>
                    <a:pt x="3079" y="6862"/>
                    <a:pt x="4524" y="7465"/>
                    <a:pt x="6070" y="7465"/>
                  </a:cubicBezTo>
                  <a:lnTo>
                    <a:pt x="6409" y="3732"/>
                  </a:lnTo>
                  <a:lnTo>
                    <a:pt x="6070" y="339"/>
                  </a:lnTo>
                  <a:lnTo>
                    <a:pt x="33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94"/>
            <p:cNvSpPr/>
            <p:nvPr/>
          </p:nvSpPr>
          <p:spPr>
            <a:xfrm>
              <a:off x="4967439" y="3534068"/>
              <a:ext cx="276731" cy="340273"/>
            </a:xfrm>
            <a:custGeom>
              <a:avLst/>
              <a:gdLst/>
              <a:ahLst/>
              <a:cxnLst/>
              <a:rect l="l" t="t" r="r" b="b"/>
              <a:pathLst>
                <a:path w="6071" h="7465" extrusionOk="0">
                  <a:moveTo>
                    <a:pt x="2376" y="0"/>
                  </a:moveTo>
                  <a:lnTo>
                    <a:pt x="1" y="339"/>
                  </a:lnTo>
                  <a:lnTo>
                    <a:pt x="1" y="7465"/>
                  </a:lnTo>
                  <a:cubicBezTo>
                    <a:pt x="1534" y="7465"/>
                    <a:pt x="2991" y="6862"/>
                    <a:pt x="4085" y="5781"/>
                  </a:cubicBezTo>
                  <a:cubicBezTo>
                    <a:pt x="5543" y="4310"/>
                    <a:pt x="6071" y="2249"/>
                    <a:pt x="5605" y="339"/>
                  </a:cubicBezTo>
                  <a:lnTo>
                    <a:pt x="2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94"/>
            <p:cNvSpPr/>
            <p:nvPr/>
          </p:nvSpPr>
          <p:spPr>
            <a:xfrm>
              <a:off x="4716004" y="3348455"/>
              <a:ext cx="112862" cy="150149"/>
            </a:xfrm>
            <a:custGeom>
              <a:avLst/>
              <a:gdLst/>
              <a:ahLst/>
              <a:cxnLst/>
              <a:rect l="l" t="t" r="r" b="b"/>
              <a:pathLst>
                <a:path w="2476" h="3294" extrusionOk="0">
                  <a:moveTo>
                    <a:pt x="163" y="1"/>
                  </a:moveTo>
                  <a:lnTo>
                    <a:pt x="0" y="666"/>
                  </a:lnTo>
                  <a:lnTo>
                    <a:pt x="1169" y="956"/>
                  </a:lnTo>
                  <a:lnTo>
                    <a:pt x="1760" y="3054"/>
                  </a:lnTo>
                  <a:lnTo>
                    <a:pt x="2187" y="3293"/>
                  </a:lnTo>
                  <a:lnTo>
                    <a:pt x="2475" y="3054"/>
                  </a:lnTo>
                  <a:lnTo>
                    <a:pt x="1709" y="390"/>
                  </a:lnTo>
                  <a:lnTo>
                    <a:pt x="1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4"/>
            <p:cNvSpPr/>
            <p:nvPr/>
          </p:nvSpPr>
          <p:spPr>
            <a:xfrm>
              <a:off x="5013842" y="3394858"/>
              <a:ext cx="185658" cy="103153"/>
            </a:xfrm>
            <a:custGeom>
              <a:avLst/>
              <a:gdLst/>
              <a:ahLst/>
              <a:cxnLst/>
              <a:rect l="l" t="t" r="r" b="b"/>
              <a:pathLst>
                <a:path w="4073" h="2263" extrusionOk="0">
                  <a:moveTo>
                    <a:pt x="2037" y="0"/>
                  </a:moveTo>
                  <a:cubicBezTo>
                    <a:pt x="918" y="0"/>
                    <a:pt x="1" y="905"/>
                    <a:pt x="1" y="2036"/>
                  </a:cubicBezTo>
                  <a:lnTo>
                    <a:pt x="2012" y="2262"/>
                  </a:lnTo>
                  <a:lnTo>
                    <a:pt x="4073" y="2036"/>
                  </a:lnTo>
                  <a:cubicBezTo>
                    <a:pt x="4073" y="905"/>
                    <a:pt x="3155" y="0"/>
                    <a:pt x="20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4"/>
            <p:cNvSpPr/>
            <p:nvPr/>
          </p:nvSpPr>
          <p:spPr>
            <a:xfrm>
              <a:off x="5005865" y="3603354"/>
              <a:ext cx="77354" cy="77399"/>
            </a:xfrm>
            <a:custGeom>
              <a:avLst/>
              <a:gdLst/>
              <a:ahLst/>
              <a:cxnLst/>
              <a:rect l="l" t="t" r="r" b="b"/>
              <a:pathLst>
                <a:path w="1697" h="1698" extrusionOk="0">
                  <a:moveTo>
                    <a:pt x="855" y="0"/>
                  </a:moveTo>
                  <a:cubicBezTo>
                    <a:pt x="389" y="0"/>
                    <a:pt x="0" y="391"/>
                    <a:pt x="0" y="855"/>
                  </a:cubicBezTo>
                  <a:cubicBezTo>
                    <a:pt x="0" y="1320"/>
                    <a:pt x="389" y="1697"/>
                    <a:pt x="855" y="1697"/>
                  </a:cubicBezTo>
                  <a:cubicBezTo>
                    <a:pt x="1319" y="1697"/>
                    <a:pt x="1696" y="1320"/>
                    <a:pt x="1696" y="855"/>
                  </a:cubicBezTo>
                  <a:cubicBezTo>
                    <a:pt x="1696" y="391"/>
                    <a:pt x="1319" y="0"/>
                    <a:pt x="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4"/>
            <p:cNvSpPr/>
            <p:nvPr/>
          </p:nvSpPr>
          <p:spPr>
            <a:xfrm>
              <a:off x="4851202" y="3603354"/>
              <a:ext cx="77354" cy="77399"/>
            </a:xfrm>
            <a:custGeom>
              <a:avLst/>
              <a:gdLst/>
              <a:ahLst/>
              <a:cxnLst/>
              <a:rect l="l" t="t" r="r" b="b"/>
              <a:pathLst>
                <a:path w="1697" h="1698" extrusionOk="0">
                  <a:moveTo>
                    <a:pt x="855" y="0"/>
                  </a:moveTo>
                  <a:cubicBezTo>
                    <a:pt x="377" y="0"/>
                    <a:pt x="0" y="391"/>
                    <a:pt x="0" y="855"/>
                  </a:cubicBezTo>
                  <a:cubicBezTo>
                    <a:pt x="0" y="1320"/>
                    <a:pt x="377" y="1697"/>
                    <a:pt x="855" y="1697"/>
                  </a:cubicBezTo>
                  <a:cubicBezTo>
                    <a:pt x="1319" y="1697"/>
                    <a:pt x="1696" y="1320"/>
                    <a:pt x="1696" y="855"/>
                  </a:cubicBezTo>
                  <a:cubicBezTo>
                    <a:pt x="1696" y="391"/>
                    <a:pt x="1319" y="0"/>
                    <a:pt x="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4"/>
            <p:cNvSpPr/>
            <p:nvPr/>
          </p:nvSpPr>
          <p:spPr>
            <a:xfrm>
              <a:off x="4711400" y="3487619"/>
              <a:ext cx="511572" cy="61947"/>
            </a:xfrm>
            <a:custGeom>
              <a:avLst/>
              <a:gdLst/>
              <a:ahLst/>
              <a:cxnLst/>
              <a:rect l="l" t="t" r="r" b="b"/>
              <a:pathLst>
                <a:path w="11223" h="1359" extrusionOk="0">
                  <a:moveTo>
                    <a:pt x="516" y="1"/>
                  </a:moveTo>
                  <a:cubicBezTo>
                    <a:pt x="289" y="428"/>
                    <a:pt x="113" y="881"/>
                    <a:pt x="1" y="1358"/>
                  </a:cubicBezTo>
                  <a:lnTo>
                    <a:pt x="11222" y="1358"/>
                  </a:lnTo>
                  <a:cubicBezTo>
                    <a:pt x="11110" y="881"/>
                    <a:pt x="10934" y="428"/>
                    <a:pt x="107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94"/>
            <p:cNvSpPr/>
            <p:nvPr/>
          </p:nvSpPr>
          <p:spPr>
            <a:xfrm>
              <a:off x="5044793" y="3425763"/>
              <a:ext cx="123756" cy="72248"/>
            </a:xfrm>
            <a:custGeom>
              <a:avLst/>
              <a:gdLst/>
              <a:ahLst/>
              <a:cxnLst/>
              <a:rect l="l" t="t" r="r" b="b"/>
              <a:pathLst>
                <a:path w="2715" h="1585" extrusionOk="0">
                  <a:moveTo>
                    <a:pt x="1358" y="1"/>
                  </a:moveTo>
                  <a:cubicBezTo>
                    <a:pt x="604" y="1"/>
                    <a:pt x="1" y="604"/>
                    <a:pt x="1" y="1358"/>
                  </a:cubicBezTo>
                  <a:lnTo>
                    <a:pt x="1358" y="1584"/>
                  </a:lnTo>
                  <a:lnTo>
                    <a:pt x="2715" y="1358"/>
                  </a:lnTo>
                  <a:cubicBezTo>
                    <a:pt x="2715" y="604"/>
                    <a:pt x="2112" y="1"/>
                    <a:pt x="1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4"/>
            <p:cNvSpPr/>
            <p:nvPr/>
          </p:nvSpPr>
          <p:spPr>
            <a:xfrm>
              <a:off x="4711400" y="3487619"/>
              <a:ext cx="271581" cy="61947"/>
            </a:xfrm>
            <a:custGeom>
              <a:avLst/>
              <a:gdLst/>
              <a:ahLst/>
              <a:cxnLst/>
              <a:rect l="l" t="t" r="r" b="b"/>
              <a:pathLst>
                <a:path w="5958" h="1359" extrusionOk="0">
                  <a:moveTo>
                    <a:pt x="516" y="1"/>
                  </a:moveTo>
                  <a:cubicBezTo>
                    <a:pt x="289" y="428"/>
                    <a:pt x="113" y="881"/>
                    <a:pt x="1" y="1358"/>
                  </a:cubicBezTo>
                  <a:lnTo>
                    <a:pt x="5618" y="1358"/>
                  </a:lnTo>
                  <a:lnTo>
                    <a:pt x="5957" y="680"/>
                  </a:lnTo>
                  <a:lnTo>
                    <a:pt x="5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94"/>
            <p:cNvSpPr/>
            <p:nvPr/>
          </p:nvSpPr>
          <p:spPr>
            <a:xfrm>
              <a:off x="4967439" y="3487619"/>
              <a:ext cx="255535" cy="61947"/>
            </a:xfrm>
            <a:custGeom>
              <a:avLst/>
              <a:gdLst/>
              <a:ahLst/>
              <a:cxnLst/>
              <a:rect l="l" t="t" r="r" b="b"/>
              <a:pathLst>
                <a:path w="5606" h="1359" extrusionOk="0">
                  <a:moveTo>
                    <a:pt x="1" y="1"/>
                  </a:moveTo>
                  <a:lnTo>
                    <a:pt x="1" y="1358"/>
                  </a:lnTo>
                  <a:lnTo>
                    <a:pt x="5605" y="1358"/>
                  </a:lnTo>
                  <a:cubicBezTo>
                    <a:pt x="5493" y="881"/>
                    <a:pt x="5317" y="428"/>
                    <a:pt x="5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4"/>
            <p:cNvSpPr/>
            <p:nvPr/>
          </p:nvSpPr>
          <p:spPr>
            <a:xfrm>
              <a:off x="4928511" y="3727658"/>
              <a:ext cx="49275" cy="77354"/>
            </a:xfrm>
            <a:custGeom>
              <a:avLst/>
              <a:gdLst/>
              <a:ahLst/>
              <a:cxnLst/>
              <a:rect l="l" t="t" r="r" b="b"/>
              <a:pathLst>
                <a:path w="1081" h="1697" extrusionOk="0">
                  <a:moveTo>
                    <a:pt x="855" y="1"/>
                  </a:moveTo>
                  <a:cubicBezTo>
                    <a:pt x="377" y="1"/>
                    <a:pt x="0" y="378"/>
                    <a:pt x="0" y="842"/>
                  </a:cubicBezTo>
                  <a:cubicBezTo>
                    <a:pt x="0" y="1308"/>
                    <a:pt x="377" y="1697"/>
                    <a:pt x="855" y="1697"/>
                  </a:cubicBezTo>
                  <a:lnTo>
                    <a:pt x="1081" y="881"/>
                  </a:lnTo>
                  <a:lnTo>
                    <a:pt x="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4"/>
            <p:cNvSpPr/>
            <p:nvPr/>
          </p:nvSpPr>
          <p:spPr>
            <a:xfrm>
              <a:off x="4967439" y="3727658"/>
              <a:ext cx="38472" cy="77354"/>
            </a:xfrm>
            <a:custGeom>
              <a:avLst/>
              <a:gdLst/>
              <a:ahLst/>
              <a:cxnLst/>
              <a:rect l="l" t="t" r="r" b="b"/>
              <a:pathLst>
                <a:path w="844" h="1697" extrusionOk="0">
                  <a:moveTo>
                    <a:pt x="1" y="1"/>
                  </a:moveTo>
                  <a:lnTo>
                    <a:pt x="1" y="1697"/>
                  </a:lnTo>
                  <a:cubicBezTo>
                    <a:pt x="466" y="1697"/>
                    <a:pt x="843" y="1308"/>
                    <a:pt x="843" y="842"/>
                  </a:cubicBezTo>
                  <a:cubicBezTo>
                    <a:pt x="843" y="378"/>
                    <a:pt x="46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765"/>
                                        </p:tgtEl>
                                        <p:attrNameLst>
                                          <p:attrName>style.visibility</p:attrName>
                                        </p:attrNameLst>
                                      </p:cBhvr>
                                      <p:to>
                                        <p:strVal val="visible"/>
                                      </p:to>
                                    </p:set>
                                    <p:anim calcmode="lin" valueType="num">
                                      <p:cBhvr additive="base">
                                        <p:cTn id="7" dur="500"/>
                                        <p:tgtEl>
                                          <p:spTgt spid="4765"/>
                                        </p:tgtEl>
                                        <p:attrNameLst>
                                          <p:attrName>ppt_w</p:attrName>
                                        </p:attrNameLst>
                                      </p:cBhvr>
                                      <p:tavLst>
                                        <p:tav tm="0">
                                          <p:val>
                                            <p:strVal val="0"/>
                                          </p:val>
                                        </p:tav>
                                        <p:tav tm="100000">
                                          <p:val>
                                            <p:strVal val="#ppt_w"/>
                                          </p:val>
                                        </p:tav>
                                      </p:tavLst>
                                    </p:anim>
                                    <p:anim calcmode="lin" valueType="num">
                                      <p:cBhvr additive="base">
                                        <p:cTn id="8" dur="500"/>
                                        <p:tgtEl>
                                          <p:spTgt spid="476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784"/>
                                        </p:tgtEl>
                                        <p:attrNameLst>
                                          <p:attrName>style.visibility</p:attrName>
                                        </p:attrNameLst>
                                      </p:cBhvr>
                                      <p:to>
                                        <p:strVal val="visible"/>
                                      </p:to>
                                    </p:set>
                                    <p:anim calcmode="lin" valueType="num">
                                      <p:cBhvr additive="base">
                                        <p:cTn id="12" dur="500"/>
                                        <p:tgtEl>
                                          <p:spTgt spid="4784"/>
                                        </p:tgtEl>
                                        <p:attrNameLst>
                                          <p:attrName>ppt_w</p:attrName>
                                        </p:attrNameLst>
                                      </p:cBhvr>
                                      <p:tavLst>
                                        <p:tav tm="0">
                                          <p:val>
                                            <p:strVal val="0"/>
                                          </p:val>
                                        </p:tav>
                                        <p:tav tm="100000">
                                          <p:val>
                                            <p:strVal val="#ppt_w"/>
                                          </p:val>
                                        </p:tav>
                                      </p:tavLst>
                                    </p:anim>
                                    <p:anim calcmode="lin" valueType="num">
                                      <p:cBhvr additive="base">
                                        <p:cTn id="13" dur="500"/>
                                        <p:tgtEl>
                                          <p:spTgt spid="478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7">
          <a:extLst>
            <a:ext uri="{FF2B5EF4-FFF2-40B4-BE49-F238E27FC236}">
              <a16:creationId xmlns:a16="http://schemas.microsoft.com/office/drawing/2014/main" id="{19BD8845-F5CB-7B74-3292-D11D46EAD7E4}"/>
            </a:ext>
          </a:extLst>
        </p:cNvPr>
        <p:cNvGrpSpPr/>
        <p:nvPr/>
      </p:nvGrpSpPr>
      <p:grpSpPr>
        <a:xfrm>
          <a:off x="0" y="0"/>
          <a:ext cx="0" cy="0"/>
          <a:chOff x="0" y="0"/>
          <a:chExt cx="0" cy="0"/>
        </a:xfrm>
      </p:grpSpPr>
      <p:sp>
        <p:nvSpPr>
          <p:cNvPr id="2559" name="Google Shape;2559;p63">
            <a:extLst>
              <a:ext uri="{FF2B5EF4-FFF2-40B4-BE49-F238E27FC236}">
                <a16:creationId xmlns:a16="http://schemas.microsoft.com/office/drawing/2014/main" id="{06BD82F4-069A-BCE7-0B56-E2A0A8DB490A}"/>
              </a:ext>
            </a:extLst>
          </p:cNvPr>
          <p:cNvSpPr txBox="1">
            <a:spLocks noGrp="1"/>
          </p:cNvSpPr>
          <p:nvPr>
            <p:ph type="title"/>
          </p:nvPr>
        </p:nvSpPr>
        <p:spPr>
          <a:xfrm>
            <a:off x="3436633" y="2642050"/>
            <a:ext cx="4987367" cy="894300"/>
          </a:xfrm>
          <a:prstGeom prst="rect">
            <a:avLst/>
          </a:prstGeom>
        </p:spPr>
        <p:txBody>
          <a:bodyPr spcFirstLastPara="1" wrap="square" lIns="91425" tIns="91425" rIns="91425" bIns="91425" anchor="ctr" anchorCtr="0">
            <a:noAutofit/>
          </a:bodyPr>
          <a:lstStyle/>
          <a:p>
            <a:r>
              <a:rPr lang="en-US" dirty="0"/>
              <a:t>Future improvements</a:t>
            </a:r>
          </a:p>
        </p:txBody>
      </p:sp>
      <p:sp>
        <p:nvSpPr>
          <p:cNvPr id="2560" name="Google Shape;2560;p63">
            <a:extLst>
              <a:ext uri="{FF2B5EF4-FFF2-40B4-BE49-F238E27FC236}">
                <a16:creationId xmlns:a16="http://schemas.microsoft.com/office/drawing/2014/main" id="{38C985D0-9C7B-13A2-540D-7478E9C2E947}"/>
              </a:ext>
            </a:extLst>
          </p:cNvPr>
          <p:cNvSpPr txBox="1">
            <a:spLocks noGrp="1"/>
          </p:cNvSpPr>
          <p:nvPr>
            <p:ph type="title" idx="2"/>
          </p:nvPr>
        </p:nvSpPr>
        <p:spPr>
          <a:xfrm>
            <a:off x="7425475" y="1494175"/>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62" name="Google Shape;2562;p63">
            <a:extLst>
              <a:ext uri="{FF2B5EF4-FFF2-40B4-BE49-F238E27FC236}">
                <a16:creationId xmlns:a16="http://schemas.microsoft.com/office/drawing/2014/main" id="{48B070DE-A6CA-F5A1-6847-86D18122D6A0}"/>
              </a:ext>
            </a:extLst>
          </p:cNvPr>
          <p:cNvSpPr/>
          <p:nvPr/>
        </p:nvSpPr>
        <p:spPr>
          <a:xfrm rot="1610678">
            <a:off x="745375" y="2302963"/>
            <a:ext cx="49643" cy="49641"/>
          </a:xfrm>
          <a:custGeom>
            <a:avLst/>
            <a:gdLst/>
            <a:ahLst/>
            <a:cxnLst/>
            <a:rect l="l" t="t" r="r" b="b"/>
            <a:pathLst>
              <a:path w="888" h="888" extrusionOk="0">
                <a:moveTo>
                  <a:pt x="443" y="1"/>
                </a:moveTo>
                <a:cubicBezTo>
                  <a:pt x="199" y="1"/>
                  <a:pt x="1" y="199"/>
                  <a:pt x="1" y="443"/>
                </a:cubicBezTo>
                <a:cubicBezTo>
                  <a:pt x="1" y="688"/>
                  <a:pt x="199" y="887"/>
                  <a:pt x="443" y="887"/>
                </a:cubicBezTo>
                <a:cubicBezTo>
                  <a:pt x="687" y="887"/>
                  <a:pt x="887" y="688"/>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1" name="Google Shape;2591;p63">
            <a:extLst>
              <a:ext uri="{FF2B5EF4-FFF2-40B4-BE49-F238E27FC236}">
                <a16:creationId xmlns:a16="http://schemas.microsoft.com/office/drawing/2014/main" id="{D02433B2-99AE-0768-7A7B-501437E11DD6}"/>
              </a:ext>
            </a:extLst>
          </p:cNvPr>
          <p:cNvGrpSpPr/>
          <p:nvPr/>
        </p:nvGrpSpPr>
        <p:grpSpPr>
          <a:xfrm>
            <a:off x="2770643" y="1634844"/>
            <a:ext cx="1179623" cy="988011"/>
            <a:chOff x="2770643" y="1634844"/>
            <a:chExt cx="1179623" cy="988011"/>
          </a:xfrm>
        </p:grpSpPr>
        <p:sp>
          <p:nvSpPr>
            <p:cNvPr id="2592" name="Google Shape;2592;p63">
              <a:extLst>
                <a:ext uri="{FF2B5EF4-FFF2-40B4-BE49-F238E27FC236}">
                  <a16:creationId xmlns:a16="http://schemas.microsoft.com/office/drawing/2014/main" id="{2FFD7032-7351-746F-3E8C-1D331360C4FE}"/>
                </a:ext>
              </a:extLst>
            </p:cNvPr>
            <p:cNvSpPr/>
            <p:nvPr/>
          </p:nvSpPr>
          <p:spPr>
            <a:xfrm rot="1610678">
              <a:off x="3451097" y="1946259"/>
              <a:ext cx="49476" cy="49641"/>
            </a:xfrm>
            <a:custGeom>
              <a:avLst/>
              <a:gdLst/>
              <a:ahLst/>
              <a:cxnLst/>
              <a:rect l="l" t="t" r="r" b="b"/>
              <a:pathLst>
                <a:path w="885" h="888" extrusionOk="0">
                  <a:moveTo>
                    <a:pt x="440" y="1"/>
                  </a:moveTo>
                  <a:cubicBezTo>
                    <a:pt x="196" y="1"/>
                    <a:pt x="1" y="200"/>
                    <a:pt x="1" y="444"/>
                  </a:cubicBezTo>
                  <a:cubicBezTo>
                    <a:pt x="1" y="688"/>
                    <a:pt x="196" y="887"/>
                    <a:pt x="440" y="887"/>
                  </a:cubicBezTo>
                  <a:cubicBezTo>
                    <a:pt x="684" y="887"/>
                    <a:pt x="884" y="688"/>
                    <a:pt x="884" y="444"/>
                  </a:cubicBezTo>
                  <a:cubicBezTo>
                    <a:pt x="884"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3">
              <a:extLst>
                <a:ext uri="{FF2B5EF4-FFF2-40B4-BE49-F238E27FC236}">
                  <a16:creationId xmlns:a16="http://schemas.microsoft.com/office/drawing/2014/main" id="{F15A59C6-D2D9-B571-74DD-3521421168E9}"/>
                </a:ext>
              </a:extLst>
            </p:cNvPr>
            <p:cNvSpPr/>
            <p:nvPr/>
          </p:nvSpPr>
          <p:spPr>
            <a:xfrm rot="1610678">
              <a:off x="3553029" y="2025653"/>
              <a:ext cx="49420" cy="49585"/>
            </a:xfrm>
            <a:custGeom>
              <a:avLst/>
              <a:gdLst/>
              <a:ahLst/>
              <a:cxnLst/>
              <a:rect l="l" t="t" r="r" b="b"/>
              <a:pathLst>
                <a:path w="884" h="887" extrusionOk="0">
                  <a:moveTo>
                    <a:pt x="440" y="0"/>
                  </a:moveTo>
                  <a:cubicBezTo>
                    <a:pt x="196" y="0"/>
                    <a:pt x="1" y="200"/>
                    <a:pt x="1" y="443"/>
                  </a:cubicBezTo>
                  <a:cubicBezTo>
                    <a:pt x="1" y="687"/>
                    <a:pt x="196" y="887"/>
                    <a:pt x="440" y="887"/>
                  </a:cubicBezTo>
                  <a:cubicBezTo>
                    <a:pt x="684" y="887"/>
                    <a:pt x="884" y="687"/>
                    <a:pt x="884" y="443"/>
                  </a:cubicBezTo>
                  <a:cubicBezTo>
                    <a:pt x="884"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3">
              <a:extLst>
                <a:ext uri="{FF2B5EF4-FFF2-40B4-BE49-F238E27FC236}">
                  <a16:creationId xmlns:a16="http://schemas.microsoft.com/office/drawing/2014/main" id="{D1ECB791-1256-B784-BDEE-693391D9236C}"/>
                </a:ext>
              </a:extLst>
            </p:cNvPr>
            <p:cNvSpPr/>
            <p:nvPr/>
          </p:nvSpPr>
          <p:spPr>
            <a:xfrm rot="1610678">
              <a:off x="3445120" y="2129277"/>
              <a:ext cx="49587" cy="49418"/>
            </a:xfrm>
            <a:custGeom>
              <a:avLst/>
              <a:gdLst/>
              <a:ahLst/>
              <a:cxnLst/>
              <a:rect l="l" t="t" r="r" b="b"/>
              <a:pathLst>
                <a:path w="887" h="884" extrusionOk="0">
                  <a:moveTo>
                    <a:pt x="443" y="0"/>
                  </a:moveTo>
                  <a:cubicBezTo>
                    <a:pt x="199" y="0"/>
                    <a:pt x="0" y="196"/>
                    <a:pt x="0" y="440"/>
                  </a:cubicBezTo>
                  <a:cubicBezTo>
                    <a:pt x="0" y="685"/>
                    <a:pt x="199" y="883"/>
                    <a:pt x="443" y="883"/>
                  </a:cubicBezTo>
                  <a:cubicBezTo>
                    <a:pt x="687" y="883"/>
                    <a:pt x="887" y="685"/>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3">
              <a:extLst>
                <a:ext uri="{FF2B5EF4-FFF2-40B4-BE49-F238E27FC236}">
                  <a16:creationId xmlns:a16="http://schemas.microsoft.com/office/drawing/2014/main" id="{547AA325-6760-AB81-6A28-DA852D0944CB}"/>
                </a:ext>
              </a:extLst>
            </p:cNvPr>
            <p:cNvSpPr/>
            <p:nvPr/>
          </p:nvSpPr>
          <p:spPr>
            <a:xfrm rot="1610678">
              <a:off x="2907743" y="1732633"/>
              <a:ext cx="462890" cy="665909"/>
            </a:xfrm>
            <a:custGeom>
              <a:avLst/>
              <a:gdLst/>
              <a:ahLst/>
              <a:cxnLst/>
              <a:rect l="l" t="t" r="r" b="b"/>
              <a:pathLst>
                <a:path w="8280" h="11912" extrusionOk="0">
                  <a:moveTo>
                    <a:pt x="5015" y="1"/>
                  </a:moveTo>
                  <a:cubicBezTo>
                    <a:pt x="3575" y="1"/>
                    <a:pt x="2632" y="974"/>
                    <a:pt x="2024" y="2230"/>
                  </a:cubicBezTo>
                  <a:cubicBezTo>
                    <a:pt x="1662" y="2972"/>
                    <a:pt x="1580" y="3717"/>
                    <a:pt x="1597" y="4315"/>
                  </a:cubicBezTo>
                  <a:cubicBezTo>
                    <a:pt x="1621" y="5188"/>
                    <a:pt x="1477" y="6054"/>
                    <a:pt x="1178" y="6871"/>
                  </a:cubicBezTo>
                  <a:cubicBezTo>
                    <a:pt x="1" y="10110"/>
                    <a:pt x="1499" y="11912"/>
                    <a:pt x="2903" y="11912"/>
                  </a:cubicBezTo>
                  <a:cubicBezTo>
                    <a:pt x="3141" y="11912"/>
                    <a:pt x="3377" y="11860"/>
                    <a:pt x="3597" y="11754"/>
                  </a:cubicBezTo>
                  <a:cubicBezTo>
                    <a:pt x="6404" y="10401"/>
                    <a:pt x="4126" y="7721"/>
                    <a:pt x="5411" y="6497"/>
                  </a:cubicBezTo>
                  <a:cubicBezTo>
                    <a:pt x="7287" y="4714"/>
                    <a:pt x="8280" y="993"/>
                    <a:pt x="6538" y="316"/>
                  </a:cubicBezTo>
                  <a:cubicBezTo>
                    <a:pt x="5977" y="99"/>
                    <a:pt x="5471" y="1"/>
                    <a:pt x="5015"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3">
              <a:extLst>
                <a:ext uri="{FF2B5EF4-FFF2-40B4-BE49-F238E27FC236}">
                  <a16:creationId xmlns:a16="http://schemas.microsoft.com/office/drawing/2014/main" id="{86C73A46-80F3-0FDF-4877-C7A855DA391B}"/>
                </a:ext>
              </a:extLst>
            </p:cNvPr>
            <p:cNvSpPr/>
            <p:nvPr/>
          </p:nvSpPr>
          <p:spPr>
            <a:xfrm rot="1610678">
              <a:off x="2896060" y="1703474"/>
              <a:ext cx="462890" cy="665909"/>
            </a:xfrm>
            <a:custGeom>
              <a:avLst/>
              <a:gdLst/>
              <a:ahLst/>
              <a:cxnLst/>
              <a:rect l="l" t="t" r="r" b="b"/>
              <a:pathLst>
                <a:path w="8280" h="11912" extrusionOk="0">
                  <a:moveTo>
                    <a:pt x="5012" y="1"/>
                  </a:moveTo>
                  <a:cubicBezTo>
                    <a:pt x="3572" y="1"/>
                    <a:pt x="2627" y="974"/>
                    <a:pt x="2019" y="2230"/>
                  </a:cubicBezTo>
                  <a:cubicBezTo>
                    <a:pt x="1659" y="2972"/>
                    <a:pt x="1576" y="3717"/>
                    <a:pt x="1594" y="4315"/>
                  </a:cubicBezTo>
                  <a:cubicBezTo>
                    <a:pt x="1618" y="5188"/>
                    <a:pt x="1473" y="6054"/>
                    <a:pt x="1177" y="6871"/>
                  </a:cubicBezTo>
                  <a:cubicBezTo>
                    <a:pt x="0" y="10110"/>
                    <a:pt x="1496" y="11912"/>
                    <a:pt x="2901" y="11912"/>
                  </a:cubicBezTo>
                  <a:cubicBezTo>
                    <a:pt x="3140" y="11912"/>
                    <a:pt x="3377" y="11860"/>
                    <a:pt x="3597" y="11754"/>
                  </a:cubicBezTo>
                  <a:cubicBezTo>
                    <a:pt x="6404" y="10400"/>
                    <a:pt x="4125" y="7721"/>
                    <a:pt x="5411" y="6497"/>
                  </a:cubicBezTo>
                  <a:cubicBezTo>
                    <a:pt x="7284" y="4714"/>
                    <a:pt x="8280" y="993"/>
                    <a:pt x="6534" y="316"/>
                  </a:cubicBezTo>
                  <a:cubicBezTo>
                    <a:pt x="5974" y="98"/>
                    <a:pt x="5468" y="1"/>
                    <a:pt x="5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3">
              <a:extLst>
                <a:ext uri="{FF2B5EF4-FFF2-40B4-BE49-F238E27FC236}">
                  <a16:creationId xmlns:a16="http://schemas.microsoft.com/office/drawing/2014/main" id="{10942EF6-67D6-D3B1-240E-902BC0F1ED2E}"/>
                </a:ext>
              </a:extLst>
            </p:cNvPr>
            <p:cNvSpPr/>
            <p:nvPr/>
          </p:nvSpPr>
          <p:spPr>
            <a:xfrm rot="1610678">
              <a:off x="2828732" y="2133668"/>
              <a:ext cx="250844" cy="177434"/>
            </a:xfrm>
            <a:custGeom>
              <a:avLst/>
              <a:gdLst/>
              <a:ahLst/>
              <a:cxnLst/>
              <a:rect l="l" t="t" r="r" b="b"/>
              <a:pathLst>
                <a:path w="4487" h="3174" extrusionOk="0">
                  <a:moveTo>
                    <a:pt x="130" y="0"/>
                  </a:moveTo>
                  <a:cubicBezTo>
                    <a:pt x="0" y="2058"/>
                    <a:pt x="1163" y="3174"/>
                    <a:pt x="2270" y="3174"/>
                  </a:cubicBezTo>
                  <a:cubicBezTo>
                    <a:pt x="2509" y="3174"/>
                    <a:pt x="2745" y="3122"/>
                    <a:pt x="2965" y="3017"/>
                  </a:cubicBezTo>
                  <a:cubicBezTo>
                    <a:pt x="4315" y="2364"/>
                    <a:pt x="4487" y="1405"/>
                    <a:pt x="4449" y="451"/>
                  </a:cubicBezTo>
                  <a:lnTo>
                    <a:pt x="4449" y="451"/>
                  </a:lnTo>
                  <a:cubicBezTo>
                    <a:pt x="4390" y="1226"/>
                    <a:pt x="4075" y="1962"/>
                    <a:pt x="2968" y="2495"/>
                  </a:cubicBezTo>
                  <a:cubicBezTo>
                    <a:pt x="2748" y="2601"/>
                    <a:pt x="2513" y="2653"/>
                    <a:pt x="2274" y="2653"/>
                  </a:cubicBezTo>
                  <a:cubicBezTo>
                    <a:pt x="1266" y="2653"/>
                    <a:pt x="210" y="1723"/>
                    <a:pt x="13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3">
              <a:extLst>
                <a:ext uri="{FF2B5EF4-FFF2-40B4-BE49-F238E27FC236}">
                  <a16:creationId xmlns:a16="http://schemas.microsoft.com/office/drawing/2014/main" id="{8EAB3090-3E48-F2BB-9C5D-716D20111A4E}"/>
                </a:ext>
              </a:extLst>
            </p:cNvPr>
            <p:cNvSpPr/>
            <p:nvPr/>
          </p:nvSpPr>
          <p:spPr>
            <a:xfrm rot="1610678">
              <a:off x="3043295" y="1815429"/>
              <a:ext cx="259397" cy="231548"/>
            </a:xfrm>
            <a:custGeom>
              <a:avLst/>
              <a:gdLst/>
              <a:ahLst/>
              <a:cxnLst/>
              <a:rect l="l" t="t" r="r" b="b"/>
              <a:pathLst>
                <a:path w="4640" h="4142" extrusionOk="0">
                  <a:moveTo>
                    <a:pt x="3391" y="1"/>
                  </a:moveTo>
                  <a:cubicBezTo>
                    <a:pt x="1925" y="1"/>
                    <a:pt x="299" y="2366"/>
                    <a:pt x="114" y="2642"/>
                  </a:cubicBezTo>
                  <a:cubicBezTo>
                    <a:pt x="1" y="2814"/>
                    <a:pt x="45" y="3051"/>
                    <a:pt x="220" y="3165"/>
                  </a:cubicBezTo>
                  <a:cubicBezTo>
                    <a:pt x="255" y="3189"/>
                    <a:pt x="296" y="3206"/>
                    <a:pt x="334" y="3216"/>
                  </a:cubicBezTo>
                  <a:cubicBezTo>
                    <a:pt x="366" y="3224"/>
                    <a:pt x="399" y="3229"/>
                    <a:pt x="431" y="3229"/>
                  </a:cubicBezTo>
                  <a:cubicBezTo>
                    <a:pt x="553" y="3229"/>
                    <a:pt x="672" y="3170"/>
                    <a:pt x="743" y="3062"/>
                  </a:cubicBezTo>
                  <a:cubicBezTo>
                    <a:pt x="1347" y="2160"/>
                    <a:pt x="2585" y="758"/>
                    <a:pt x="3384" y="758"/>
                  </a:cubicBezTo>
                  <a:cubicBezTo>
                    <a:pt x="3398" y="758"/>
                    <a:pt x="3412" y="758"/>
                    <a:pt x="3426" y="759"/>
                  </a:cubicBezTo>
                  <a:cubicBezTo>
                    <a:pt x="3515" y="763"/>
                    <a:pt x="3574" y="797"/>
                    <a:pt x="3629" y="869"/>
                  </a:cubicBezTo>
                  <a:cubicBezTo>
                    <a:pt x="3959" y="1322"/>
                    <a:pt x="3794" y="2780"/>
                    <a:pt x="3571" y="3673"/>
                  </a:cubicBezTo>
                  <a:cubicBezTo>
                    <a:pt x="3519" y="3875"/>
                    <a:pt x="3642" y="4078"/>
                    <a:pt x="3842" y="4130"/>
                  </a:cubicBezTo>
                  <a:lnTo>
                    <a:pt x="3845" y="4130"/>
                  </a:lnTo>
                  <a:cubicBezTo>
                    <a:pt x="3876" y="4138"/>
                    <a:pt x="3907" y="4142"/>
                    <a:pt x="3938" y="4142"/>
                  </a:cubicBezTo>
                  <a:cubicBezTo>
                    <a:pt x="4107" y="4142"/>
                    <a:pt x="4262" y="4027"/>
                    <a:pt x="4305" y="3855"/>
                  </a:cubicBezTo>
                  <a:cubicBezTo>
                    <a:pt x="4309" y="3831"/>
                    <a:pt x="4457" y="3244"/>
                    <a:pt x="4529" y="2546"/>
                  </a:cubicBezTo>
                  <a:cubicBezTo>
                    <a:pt x="4639" y="1533"/>
                    <a:pt x="4543" y="838"/>
                    <a:pt x="4237" y="423"/>
                  </a:cubicBezTo>
                  <a:cubicBezTo>
                    <a:pt x="4051" y="168"/>
                    <a:pt x="3787" y="24"/>
                    <a:pt x="3474" y="3"/>
                  </a:cubicBezTo>
                  <a:cubicBezTo>
                    <a:pt x="3447" y="1"/>
                    <a:pt x="3419" y="1"/>
                    <a:pt x="3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3">
              <a:extLst>
                <a:ext uri="{FF2B5EF4-FFF2-40B4-BE49-F238E27FC236}">
                  <a16:creationId xmlns:a16="http://schemas.microsoft.com/office/drawing/2014/main" id="{4E1FECE8-DEF1-A2F9-CD2D-744718A200A6}"/>
                </a:ext>
              </a:extLst>
            </p:cNvPr>
            <p:cNvSpPr/>
            <p:nvPr/>
          </p:nvSpPr>
          <p:spPr>
            <a:xfrm rot="1610678">
              <a:off x="3257486" y="1814474"/>
              <a:ext cx="69601" cy="89500"/>
            </a:xfrm>
            <a:custGeom>
              <a:avLst/>
              <a:gdLst/>
              <a:ahLst/>
              <a:cxnLst/>
              <a:rect l="l" t="t" r="r" b="b"/>
              <a:pathLst>
                <a:path w="1245" h="1601" extrusionOk="0">
                  <a:moveTo>
                    <a:pt x="813" y="1"/>
                  </a:moveTo>
                  <a:cubicBezTo>
                    <a:pt x="669" y="1"/>
                    <a:pt x="531" y="83"/>
                    <a:pt x="468" y="223"/>
                  </a:cubicBezTo>
                  <a:lnTo>
                    <a:pt x="86" y="1065"/>
                  </a:lnTo>
                  <a:cubicBezTo>
                    <a:pt x="1" y="1257"/>
                    <a:pt x="83" y="1481"/>
                    <a:pt x="275" y="1567"/>
                  </a:cubicBezTo>
                  <a:cubicBezTo>
                    <a:pt x="292" y="1577"/>
                    <a:pt x="313" y="1584"/>
                    <a:pt x="334" y="1587"/>
                  </a:cubicBezTo>
                  <a:cubicBezTo>
                    <a:pt x="367" y="1596"/>
                    <a:pt x="400" y="1601"/>
                    <a:pt x="433" y="1601"/>
                  </a:cubicBezTo>
                  <a:cubicBezTo>
                    <a:pt x="576" y="1601"/>
                    <a:pt x="712" y="1518"/>
                    <a:pt x="774" y="1378"/>
                  </a:cubicBezTo>
                  <a:lnTo>
                    <a:pt x="1158" y="533"/>
                  </a:lnTo>
                  <a:cubicBezTo>
                    <a:pt x="1244" y="344"/>
                    <a:pt x="1158" y="120"/>
                    <a:pt x="969" y="35"/>
                  </a:cubicBezTo>
                  <a:cubicBezTo>
                    <a:pt x="919" y="12"/>
                    <a:pt x="866" y="1"/>
                    <a:pt x="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3">
              <a:extLst>
                <a:ext uri="{FF2B5EF4-FFF2-40B4-BE49-F238E27FC236}">
                  <a16:creationId xmlns:a16="http://schemas.microsoft.com/office/drawing/2014/main" id="{6064DDC8-678E-C3B2-DE0F-78A1F4471EFB}"/>
                </a:ext>
              </a:extLst>
            </p:cNvPr>
            <p:cNvSpPr/>
            <p:nvPr/>
          </p:nvSpPr>
          <p:spPr>
            <a:xfrm rot="1610678">
              <a:off x="3300573" y="1903643"/>
              <a:ext cx="535790" cy="632312"/>
            </a:xfrm>
            <a:custGeom>
              <a:avLst/>
              <a:gdLst/>
              <a:ahLst/>
              <a:cxnLst/>
              <a:rect l="l" t="t" r="r" b="b"/>
              <a:pathLst>
                <a:path w="9584" h="11311" extrusionOk="0">
                  <a:moveTo>
                    <a:pt x="6674" y="0"/>
                  </a:moveTo>
                  <a:cubicBezTo>
                    <a:pt x="5123" y="0"/>
                    <a:pt x="3511" y="2882"/>
                    <a:pt x="3511" y="5197"/>
                  </a:cubicBezTo>
                  <a:cubicBezTo>
                    <a:pt x="3511" y="6973"/>
                    <a:pt x="0" y="7172"/>
                    <a:pt x="959" y="10138"/>
                  </a:cubicBezTo>
                  <a:cubicBezTo>
                    <a:pt x="1185" y="10840"/>
                    <a:pt x="1871" y="11310"/>
                    <a:pt x="2722" y="11310"/>
                  </a:cubicBezTo>
                  <a:cubicBezTo>
                    <a:pt x="3805" y="11310"/>
                    <a:pt x="5156" y="10546"/>
                    <a:pt x="6161" y="8522"/>
                  </a:cubicBezTo>
                  <a:cubicBezTo>
                    <a:pt x="6549" y="7739"/>
                    <a:pt x="7075" y="7038"/>
                    <a:pt x="7724" y="6454"/>
                  </a:cubicBezTo>
                  <a:cubicBezTo>
                    <a:pt x="8167" y="6056"/>
                    <a:pt x="8652" y="5482"/>
                    <a:pt x="8941" y="4708"/>
                  </a:cubicBezTo>
                  <a:cubicBezTo>
                    <a:pt x="9583" y="2988"/>
                    <a:pt x="9473" y="1183"/>
                    <a:pt x="7209" y="122"/>
                  </a:cubicBezTo>
                  <a:cubicBezTo>
                    <a:pt x="7033" y="39"/>
                    <a:pt x="6854" y="0"/>
                    <a:pt x="667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3">
              <a:extLst>
                <a:ext uri="{FF2B5EF4-FFF2-40B4-BE49-F238E27FC236}">
                  <a16:creationId xmlns:a16="http://schemas.microsoft.com/office/drawing/2014/main" id="{7A77D610-4A1B-B2A2-FC8E-B7B824FF3487}"/>
                </a:ext>
              </a:extLst>
            </p:cNvPr>
            <p:cNvSpPr/>
            <p:nvPr/>
          </p:nvSpPr>
          <p:spPr>
            <a:xfrm rot="1610678">
              <a:off x="3294350" y="1872486"/>
              <a:ext cx="535790" cy="632312"/>
            </a:xfrm>
            <a:custGeom>
              <a:avLst/>
              <a:gdLst/>
              <a:ahLst/>
              <a:cxnLst/>
              <a:rect l="l" t="t" r="r" b="b"/>
              <a:pathLst>
                <a:path w="9584" h="11311" extrusionOk="0">
                  <a:moveTo>
                    <a:pt x="6674" y="1"/>
                  </a:moveTo>
                  <a:cubicBezTo>
                    <a:pt x="5120" y="1"/>
                    <a:pt x="3512" y="2882"/>
                    <a:pt x="3512" y="5197"/>
                  </a:cubicBezTo>
                  <a:cubicBezTo>
                    <a:pt x="3512" y="6973"/>
                    <a:pt x="1" y="7172"/>
                    <a:pt x="959" y="10138"/>
                  </a:cubicBezTo>
                  <a:cubicBezTo>
                    <a:pt x="1186" y="10840"/>
                    <a:pt x="1872" y="11311"/>
                    <a:pt x="2723" y="11311"/>
                  </a:cubicBezTo>
                  <a:cubicBezTo>
                    <a:pt x="3806" y="11311"/>
                    <a:pt x="5157" y="10546"/>
                    <a:pt x="6161" y="8523"/>
                  </a:cubicBezTo>
                  <a:cubicBezTo>
                    <a:pt x="6550" y="7740"/>
                    <a:pt x="7075" y="7039"/>
                    <a:pt x="7725" y="6454"/>
                  </a:cubicBezTo>
                  <a:cubicBezTo>
                    <a:pt x="8168" y="6056"/>
                    <a:pt x="8653" y="5482"/>
                    <a:pt x="8941" y="4709"/>
                  </a:cubicBezTo>
                  <a:cubicBezTo>
                    <a:pt x="9584" y="2988"/>
                    <a:pt x="9473" y="1184"/>
                    <a:pt x="7210" y="122"/>
                  </a:cubicBezTo>
                  <a:cubicBezTo>
                    <a:pt x="7033" y="39"/>
                    <a:pt x="6854" y="1"/>
                    <a:pt x="6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3">
              <a:extLst>
                <a:ext uri="{FF2B5EF4-FFF2-40B4-BE49-F238E27FC236}">
                  <a16:creationId xmlns:a16="http://schemas.microsoft.com/office/drawing/2014/main" id="{6AFF8AF7-57E7-8B17-BF11-AC6100357F4C}"/>
                </a:ext>
              </a:extLst>
            </p:cNvPr>
            <p:cNvSpPr/>
            <p:nvPr/>
          </p:nvSpPr>
          <p:spPr>
            <a:xfrm rot="1610678">
              <a:off x="3242157" y="2207819"/>
              <a:ext cx="257105" cy="224672"/>
            </a:xfrm>
            <a:custGeom>
              <a:avLst/>
              <a:gdLst/>
              <a:ahLst/>
              <a:cxnLst/>
              <a:rect l="l" t="t" r="r" b="b"/>
              <a:pathLst>
                <a:path w="4599" h="4019" extrusionOk="0">
                  <a:moveTo>
                    <a:pt x="1293" y="1"/>
                  </a:moveTo>
                  <a:lnTo>
                    <a:pt x="1293" y="1"/>
                  </a:lnTo>
                  <a:cubicBezTo>
                    <a:pt x="575" y="633"/>
                    <a:pt x="1" y="1420"/>
                    <a:pt x="461" y="2846"/>
                  </a:cubicBezTo>
                  <a:cubicBezTo>
                    <a:pt x="688" y="3548"/>
                    <a:pt x="1373" y="4018"/>
                    <a:pt x="2222" y="4018"/>
                  </a:cubicBezTo>
                  <a:cubicBezTo>
                    <a:pt x="2955" y="4018"/>
                    <a:pt x="3810" y="3668"/>
                    <a:pt x="4598" y="2814"/>
                  </a:cubicBezTo>
                  <a:lnTo>
                    <a:pt x="4598" y="2814"/>
                  </a:lnTo>
                  <a:cubicBezTo>
                    <a:pt x="3919" y="3405"/>
                    <a:pt x="3213" y="3655"/>
                    <a:pt x="2594" y="3655"/>
                  </a:cubicBezTo>
                  <a:cubicBezTo>
                    <a:pt x="1744" y="3655"/>
                    <a:pt x="1059" y="3185"/>
                    <a:pt x="832" y="2481"/>
                  </a:cubicBezTo>
                  <a:cubicBezTo>
                    <a:pt x="458" y="1317"/>
                    <a:pt x="770" y="578"/>
                    <a:pt x="129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3">
              <a:extLst>
                <a:ext uri="{FF2B5EF4-FFF2-40B4-BE49-F238E27FC236}">
                  <a16:creationId xmlns:a16="http://schemas.microsoft.com/office/drawing/2014/main" id="{B4271761-2855-85E6-8C08-8EF68C9796F7}"/>
                </a:ext>
              </a:extLst>
            </p:cNvPr>
            <p:cNvSpPr/>
            <p:nvPr/>
          </p:nvSpPr>
          <p:spPr>
            <a:xfrm rot="1610678">
              <a:off x="3521945" y="2013099"/>
              <a:ext cx="255372" cy="269449"/>
            </a:xfrm>
            <a:custGeom>
              <a:avLst/>
              <a:gdLst/>
              <a:ahLst/>
              <a:cxnLst/>
              <a:rect l="l" t="t" r="r" b="b"/>
              <a:pathLst>
                <a:path w="4568" h="4820" extrusionOk="0">
                  <a:moveTo>
                    <a:pt x="2789" y="1"/>
                  </a:moveTo>
                  <a:cubicBezTo>
                    <a:pt x="2741" y="1"/>
                    <a:pt x="2692" y="4"/>
                    <a:pt x="2643" y="10"/>
                  </a:cubicBezTo>
                  <a:cubicBezTo>
                    <a:pt x="2135" y="75"/>
                    <a:pt x="1564" y="484"/>
                    <a:pt x="905" y="1261"/>
                  </a:cubicBezTo>
                  <a:cubicBezTo>
                    <a:pt x="451" y="1797"/>
                    <a:pt x="125" y="2309"/>
                    <a:pt x="111" y="2330"/>
                  </a:cubicBezTo>
                  <a:cubicBezTo>
                    <a:pt x="1" y="2505"/>
                    <a:pt x="53" y="2739"/>
                    <a:pt x="231" y="2852"/>
                  </a:cubicBezTo>
                  <a:lnTo>
                    <a:pt x="235" y="2852"/>
                  </a:lnTo>
                  <a:cubicBezTo>
                    <a:pt x="297" y="2891"/>
                    <a:pt x="366" y="2910"/>
                    <a:pt x="435" y="2910"/>
                  </a:cubicBezTo>
                  <a:cubicBezTo>
                    <a:pt x="559" y="2910"/>
                    <a:pt x="680" y="2848"/>
                    <a:pt x="754" y="2735"/>
                  </a:cubicBezTo>
                  <a:cubicBezTo>
                    <a:pt x="1245" y="1959"/>
                    <a:pt x="2186" y="832"/>
                    <a:pt x="2743" y="760"/>
                  </a:cubicBezTo>
                  <a:cubicBezTo>
                    <a:pt x="2761" y="757"/>
                    <a:pt x="2777" y="756"/>
                    <a:pt x="2793" y="756"/>
                  </a:cubicBezTo>
                  <a:cubicBezTo>
                    <a:pt x="2857" y="756"/>
                    <a:pt x="2907" y="779"/>
                    <a:pt x="2960" y="828"/>
                  </a:cubicBezTo>
                  <a:cubicBezTo>
                    <a:pt x="3547" y="1371"/>
                    <a:pt x="3385" y="3282"/>
                    <a:pt x="3145" y="4360"/>
                  </a:cubicBezTo>
                  <a:cubicBezTo>
                    <a:pt x="3107" y="4522"/>
                    <a:pt x="3179" y="4680"/>
                    <a:pt x="3313" y="4762"/>
                  </a:cubicBezTo>
                  <a:cubicBezTo>
                    <a:pt x="3348" y="4783"/>
                    <a:pt x="3389" y="4800"/>
                    <a:pt x="3430" y="4810"/>
                  </a:cubicBezTo>
                  <a:cubicBezTo>
                    <a:pt x="3458" y="4816"/>
                    <a:pt x="3485" y="4819"/>
                    <a:pt x="3512" y="4819"/>
                  </a:cubicBezTo>
                  <a:cubicBezTo>
                    <a:pt x="3684" y="4819"/>
                    <a:pt x="3842" y="4700"/>
                    <a:pt x="3884" y="4525"/>
                  </a:cubicBezTo>
                  <a:cubicBezTo>
                    <a:pt x="3956" y="4195"/>
                    <a:pt x="4568" y="1285"/>
                    <a:pt x="3475" y="272"/>
                  </a:cubicBezTo>
                  <a:cubicBezTo>
                    <a:pt x="3281" y="93"/>
                    <a:pt x="3046" y="1"/>
                    <a:pt x="2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3">
              <a:extLst>
                <a:ext uri="{FF2B5EF4-FFF2-40B4-BE49-F238E27FC236}">
                  <a16:creationId xmlns:a16="http://schemas.microsoft.com/office/drawing/2014/main" id="{DC8CA03E-3AB9-C87D-F01E-391B13FA30A3}"/>
                </a:ext>
              </a:extLst>
            </p:cNvPr>
            <p:cNvSpPr/>
            <p:nvPr/>
          </p:nvSpPr>
          <p:spPr>
            <a:xfrm rot="1610678">
              <a:off x="3729410" y="2016493"/>
              <a:ext cx="66918" cy="90394"/>
            </a:xfrm>
            <a:custGeom>
              <a:avLst/>
              <a:gdLst/>
              <a:ahLst/>
              <a:cxnLst/>
              <a:rect l="l" t="t" r="r" b="b"/>
              <a:pathLst>
                <a:path w="1197" h="1617" extrusionOk="0">
                  <a:moveTo>
                    <a:pt x="767" y="0"/>
                  </a:moveTo>
                  <a:cubicBezTo>
                    <a:pt x="617" y="0"/>
                    <a:pt x="477" y="89"/>
                    <a:pt x="417" y="238"/>
                  </a:cubicBezTo>
                  <a:lnTo>
                    <a:pt x="69" y="1097"/>
                  </a:lnTo>
                  <a:cubicBezTo>
                    <a:pt x="1" y="1269"/>
                    <a:pt x="66" y="1464"/>
                    <a:pt x="221" y="1561"/>
                  </a:cubicBezTo>
                  <a:cubicBezTo>
                    <a:pt x="238" y="1572"/>
                    <a:pt x="258" y="1581"/>
                    <a:pt x="279" y="1588"/>
                  </a:cubicBezTo>
                  <a:cubicBezTo>
                    <a:pt x="326" y="1607"/>
                    <a:pt x="374" y="1616"/>
                    <a:pt x="422" y="1616"/>
                  </a:cubicBezTo>
                  <a:cubicBezTo>
                    <a:pt x="571" y="1616"/>
                    <a:pt x="713" y="1527"/>
                    <a:pt x="770" y="1379"/>
                  </a:cubicBezTo>
                  <a:lnTo>
                    <a:pt x="1117" y="520"/>
                  </a:lnTo>
                  <a:cubicBezTo>
                    <a:pt x="1197" y="327"/>
                    <a:pt x="1103" y="108"/>
                    <a:pt x="911" y="29"/>
                  </a:cubicBezTo>
                  <a:cubicBezTo>
                    <a:pt x="864" y="10"/>
                    <a:pt x="815" y="0"/>
                    <a:pt x="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63">
            <a:extLst>
              <a:ext uri="{FF2B5EF4-FFF2-40B4-BE49-F238E27FC236}">
                <a16:creationId xmlns:a16="http://schemas.microsoft.com/office/drawing/2014/main" id="{7E7691C7-B8BB-0F27-3F2D-64ED96F7B2B2}"/>
              </a:ext>
            </a:extLst>
          </p:cNvPr>
          <p:cNvSpPr/>
          <p:nvPr/>
        </p:nvSpPr>
        <p:spPr>
          <a:xfrm rot="1610678">
            <a:off x="3581819" y="1160978"/>
            <a:ext cx="32872" cy="33094"/>
          </a:xfrm>
          <a:custGeom>
            <a:avLst/>
            <a:gdLst/>
            <a:ahLst/>
            <a:cxnLst/>
            <a:rect l="l" t="t" r="r" b="b"/>
            <a:pathLst>
              <a:path w="588" h="592" extrusionOk="0">
                <a:moveTo>
                  <a:pt x="292" y="0"/>
                </a:moveTo>
                <a:cubicBezTo>
                  <a:pt x="131" y="0"/>
                  <a:pt x="0" y="135"/>
                  <a:pt x="0" y="296"/>
                </a:cubicBezTo>
                <a:cubicBezTo>
                  <a:pt x="0" y="457"/>
                  <a:pt x="131" y="592"/>
                  <a:pt x="292" y="592"/>
                </a:cubicBezTo>
                <a:cubicBezTo>
                  <a:pt x="457" y="592"/>
                  <a:pt x="587" y="457"/>
                  <a:pt x="587" y="296"/>
                </a:cubicBezTo>
                <a:cubicBezTo>
                  <a:pt x="587" y="135"/>
                  <a:pt x="457" y="0"/>
                  <a:pt x="2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3">
            <a:extLst>
              <a:ext uri="{FF2B5EF4-FFF2-40B4-BE49-F238E27FC236}">
                <a16:creationId xmlns:a16="http://schemas.microsoft.com/office/drawing/2014/main" id="{EDF06CB6-2549-2585-D47D-8549D42F95EF}"/>
              </a:ext>
            </a:extLst>
          </p:cNvPr>
          <p:cNvSpPr/>
          <p:nvPr/>
        </p:nvSpPr>
        <p:spPr>
          <a:xfrm rot="1610678">
            <a:off x="3588306" y="1087498"/>
            <a:ext cx="28344" cy="28063"/>
          </a:xfrm>
          <a:custGeom>
            <a:avLst/>
            <a:gdLst/>
            <a:ahLst/>
            <a:cxnLst/>
            <a:rect l="l" t="t" r="r" b="b"/>
            <a:pathLst>
              <a:path w="507" h="502" extrusionOk="0">
                <a:moveTo>
                  <a:pt x="252" y="0"/>
                </a:moveTo>
                <a:cubicBezTo>
                  <a:pt x="115" y="0"/>
                  <a:pt x="1" y="110"/>
                  <a:pt x="1" y="251"/>
                </a:cubicBezTo>
                <a:cubicBezTo>
                  <a:pt x="1" y="389"/>
                  <a:pt x="115" y="502"/>
                  <a:pt x="252" y="502"/>
                </a:cubicBezTo>
                <a:cubicBezTo>
                  <a:pt x="393" y="502"/>
                  <a:pt x="506" y="389"/>
                  <a:pt x="506" y="251"/>
                </a:cubicBezTo>
                <a:cubicBezTo>
                  <a:pt x="506" y="110"/>
                  <a:pt x="393"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724;p123">
            <a:extLst>
              <a:ext uri="{FF2B5EF4-FFF2-40B4-BE49-F238E27FC236}">
                <a16:creationId xmlns:a16="http://schemas.microsoft.com/office/drawing/2014/main" id="{CDACE1C3-A63F-F8E7-73ED-2A2E1DB2209C}"/>
              </a:ext>
            </a:extLst>
          </p:cNvPr>
          <p:cNvGrpSpPr/>
          <p:nvPr/>
        </p:nvGrpSpPr>
        <p:grpSpPr>
          <a:xfrm>
            <a:off x="1009081" y="1751351"/>
            <a:ext cx="1379543" cy="821997"/>
            <a:chOff x="7004965" y="1671910"/>
            <a:chExt cx="1003231" cy="597773"/>
          </a:xfrm>
        </p:grpSpPr>
        <p:sp>
          <p:nvSpPr>
            <p:cNvPr id="5" name="Google Shape;8725;p123">
              <a:extLst>
                <a:ext uri="{FF2B5EF4-FFF2-40B4-BE49-F238E27FC236}">
                  <a16:creationId xmlns:a16="http://schemas.microsoft.com/office/drawing/2014/main" id="{03F2B0D1-F8A8-422B-6C83-796884C7DBA4}"/>
                </a:ext>
              </a:extLst>
            </p:cNvPr>
            <p:cNvSpPr/>
            <p:nvPr/>
          </p:nvSpPr>
          <p:spPr>
            <a:xfrm>
              <a:off x="7193755" y="1886622"/>
              <a:ext cx="624402" cy="383061"/>
            </a:xfrm>
            <a:custGeom>
              <a:avLst/>
              <a:gdLst/>
              <a:ahLst/>
              <a:cxnLst/>
              <a:rect l="l" t="t" r="r" b="b"/>
              <a:pathLst>
                <a:path w="12429" h="7625" extrusionOk="0">
                  <a:moveTo>
                    <a:pt x="7114" y="0"/>
                  </a:moveTo>
                  <a:cubicBezTo>
                    <a:pt x="4725" y="0"/>
                    <a:pt x="2300" y="1192"/>
                    <a:pt x="1031" y="3318"/>
                  </a:cubicBezTo>
                  <a:cubicBezTo>
                    <a:pt x="377" y="4424"/>
                    <a:pt x="0" y="5794"/>
                    <a:pt x="277" y="7101"/>
                  </a:cubicBezTo>
                  <a:cubicBezTo>
                    <a:pt x="370" y="7526"/>
                    <a:pt x="822" y="7624"/>
                    <a:pt x="1277" y="7624"/>
                  </a:cubicBezTo>
                  <a:cubicBezTo>
                    <a:pt x="1616" y="7624"/>
                    <a:pt x="1956" y="7569"/>
                    <a:pt x="2149" y="7554"/>
                  </a:cubicBezTo>
                  <a:cubicBezTo>
                    <a:pt x="8885" y="6900"/>
                    <a:pt x="12316" y="5266"/>
                    <a:pt x="12353" y="4650"/>
                  </a:cubicBezTo>
                  <a:cubicBezTo>
                    <a:pt x="12428" y="3457"/>
                    <a:pt x="11310" y="1835"/>
                    <a:pt x="10418" y="1069"/>
                  </a:cubicBezTo>
                  <a:cubicBezTo>
                    <a:pt x="9513" y="290"/>
                    <a:pt x="8332" y="0"/>
                    <a:pt x="7189" y="0"/>
                  </a:cubicBezTo>
                  <a:cubicBezTo>
                    <a:pt x="7164" y="0"/>
                    <a:pt x="7139" y="0"/>
                    <a:pt x="7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26;p123">
              <a:extLst>
                <a:ext uri="{FF2B5EF4-FFF2-40B4-BE49-F238E27FC236}">
                  <a16:creationId xmlns:a16="http://schemas.microsoft.com/office/drawing/2014/main" id="{54AA869F-A1FA-114C-87E6-407A6E0CCF22}"/>
                </a:ext>
              </a:extLst>
            </p:cNvPr>
            <p:cNvSpPr/>
            <p:nvPr/>
          </p:nvSpPr>
          <p:spPr>
            <a:xfrm>
              <a:off x="7386916" y="1684972"/>
              <a:ext cx="77717" cy="178645"/>
            </a:xfrm>
            <a:custGeom>
              <a:avLst/>
              <a:gdLst/>
              <a:ahLst/>
              <a:cxnLst/>
              <a:rect l="l" t="t" r="r" b="b"/>
              <a:pathLst>
                <a:path w="1547" h="3556" extrusionOk="0">
                  <a:moveTo>
                    <a:pt x="387" y="0"/>
                  </a:moveTo>
                  <a:cubicBezTo>
                    <a:pt x="342" y="0"/>
                    <a:pt x="299" y="20"/>
                    <a:pt x="277" y="56"/>
                  </a:cubicBezTo>
                  <a:cubicBezTo>
                    <a:pt x="1" y="509"/>
                    <a:pt x="315" y="1213"/>
                    <a:pt x="465" y="1677"/>
                  </a:cubicBezTo>
                  <a:cubicBezTo>
                    <a:pt x="566" y="2004"/>
                    <a:pt x="679" y="2331"/>
                    <a:pt x="780" y="2645"/>
                  </a:cubicBezTo>
                  <a:cubicBezTo>
                    <a:pt x="867" y="2934"/>
                    <a:pt x="931" y="3235"/>
                    <a:pt x="1082" y="3487"/>
                  </a:cubicBezTo>
                  <a:cubicBezTo>
                    <a:pt x="1113" y="3534"/>
                    <a:pt x="1165" y="3555"/>
                    <a:pt x="1216" y="3555"/>
                  </a:cubicBezTo>
                  <a:cubicBezTo>
                    <a:pt x="1288" y="3555"/>
                    <a:pt x="1361" y="3515"/>
                    <a:pt x="1383" y="3449"/>
                  </a:cubicBezTo>
                  <a:cubicBezTo>
                    <a:pt x="1546" y="2897"/>
                    <a:pt x="1283" y="2243"/>
                    <a:pt x="1119" y="1702"/>
                  </a:cubicBezTo>
                  <a:lnTo>
                    <a:pt x="817" y="722"/>
                  </a:lnTo>
                  <a:cubicBezTo>
                    <a:pt x="742" y="471"/>
                    <a:pt x="679" y="207"/>
                    <a:pt x="478" y="31"/>
                  </a:cubicBezTo>
                  <a:cubicBezTo>
                    <a:pt x="452" y="10"/>
                    <a:pt x="419" y="0"/>
                    <a:pt x="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27;p123">
              <a:extLst>
                <a:ext uri="{FF2B5EF4-FFF2-40B4-BE49-F238E27FC236}">
                  <a16:creationId xmlns:a16="http://schemas.microsoft.com/office/drawing/2014/main" id="{2B2A87E9-71A4-D82A-72D1-CBB6909C6344}"/>
                </a:ext>
              </a:extLst>
            </p:cNvPr>
            <p:cNvSpPr/>
            <p:nvPr/>
          </p:nvSpPr>
          <p:spPr>
            <a:xfrm>
              <a:off x="7555460" y="1671910"/>
              <a:ext cx="36673" cy="178946"/>
            </a:xfrm>
            <a:custGeom>
              <a:avLst/>
              <a:gdLst/>
              <a:ahLst/>
              <a:cxnLst/>
              <a:rect l="l" t="t" r="r" b="b"/>
              <a:pathLst>
                <a:path w="730" h="3562" extrusionOk="0">
                  <a:moveTo>
                    <a:pt x="470" y="0"/>
                  </a:moveTo>
                  <a:cubicBezTo>
                    <a:pt x="437" y="0"/>
                    <a:pt x="404" y="14"/>
                    <a:pt x="378" y="40"/>
                  </a:cubicBezTo>
                  <a:cubicBezTo>
                    <a:pt x="1" y="367"/>
                    <a:pt x="101" y="1158"/>
                    <a:pt x="126" y="1623"/>
                  </a:cubicBezTo>
                  <a:cubicBezTo>
                    <a:pt x="165" y="2264"/>
                    <a:pt x="265" y="2716"/>
                    <a:pt x="202" y="3358"/>
                  </a:cubicBezTo>
                  <a:cubicBezTo>
                    <a:pt x="187" y="3486"/>
                    <a:pt x="299" y="3562"/>
                    <a:pt x="407" y="3562"/>
                  </a:cubicBezTo>
                  <a:cubicBezTo>
                    <a:pt x="489" y="3562"/>
                    <a:pt x="570" y="3518"/>
                    <a:pt x="592" y="3420"/>
                  </a:cubicBezTo>
                  <a:cubicBezTo>
                    <a:pt x="704" y="2817"/>
                    <a:pt x="730" y="2403"/>
                    <a:pt x="704" y="1786"/>
                  </a:cubicBezTo>
                  <a:cubicBezTo>
                    <a:pt x="704" y="1460"/>
                    <a:pt x="692" y="1146"/>
                    <a:pt x="692" y="819"/>
                  </a:cubicBezTo>
                  <a:cubicBezTo>
                    <a:pt x="692" y="568"/>
                    <a:pt x="717" y="303"/>
                    <a:pt x="592" y="77"/>
                  </a:cubicBezTo>
                  <a:cubicBezTo>
                    <a:pt x="562" y="26"/>
                    <a:pt x="516" y="0"/>
                    <a:pt x="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28;p123">
              <a:extLst>
                <a:ext uri="{FF2B5EF4-FFF2-40B4-BE49-F238E27FC236}">
                  <a16:creationId xmlns:a16="http://schemas.microsoft.com/office/drawing/2014/main" id="{C8B14A49-E287-5643-7732-F72D4DAC4041}"/>
                </a:ext>
              </a:extLst>
            </p:cNvPr>
            <p:cNvSpPr/>
            <p:nvPr/>
          </p:nvSpPr>
          <p:spPr>
            <a:xfrm>
              <a:off x="7689140" y="1720740"/>
              <a:ext cx="92387" cy="157595"/>
            </a:xfrm>
            <a:custGeom>
              <a:avLst/>
              <a:gdLst/>
              <a:ahLst/>
              <a:cxnLst/>
              <a:rect l="l" t="t" r="r" b="b"/>
              <a:pathLst>
                <a:path w="1839" h="3137" extrusionOk="0">
                  <a:moveTo>
                    <a:pt x="1532" y="0"/>
                  </a:moveTo>
                  <a:cubicBezTo>
                    <a:pt x="1485" y="0"/>
                    <a:pt x="1439" y="15"/>
                    <a:pt x="1399" y="48"/>
                  </a:cubicBezTo>
                  <a:cubicBezTo>
                    <a:pt x="1022" y="337"/>
                    <a:pt x="871" y="903"/>
                    <a:pt x="682" y="1330"/>
                  </a:cubicBezTo>
                  <a:cubicBezTo>
                    <a:pt x="456" y="1833"/>
                    <a:pt x="255" y="2347"/>
                    <a:pt x="54" y="2863"/>
                  </a:cubicBezTo>
                  <a:cubicBezTo>
                    <a:pt x="0" y="3006"/>
                    <a:pt x="125" y="3136"/>
                    <a:pt x="251" y="3136"/>
                  </a:cubicBezTo>
                  <a:cubicBezTo>
                    <a:pt x="302" y="3136"/>
                    <a:pt x="354" y="3115"/>
                    <a:pt x="394" y="3064"/>
                  </a:cubicBezTo>
                  <a:cubicBezTo>
                    <a:pt x="733" y="2637"/>
                    <a:pt x="1034" y="2185"/>
                    <a:pt x="1286" y="1694"/>
                  </a:cubicBezTo>
                  <a:cubicBezTo>
                    <a:pt x="1500" y="1267"/>
                    <a:pt x="1839" y="727"/>
                    <a:pt x="1776" y="224"/>
                  </a:cubicBezTo>
                  <a:cubicBezTo>
                    <a:pt x="1758" y="90"/>
                    <a:pt x="1645" y="0"/>
                    <a:pt x="15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29;p123">
              <a:extLst>
                <a:ext uri="{FF2B5EF4-FFF2-40B4-BE49-F238E27FC236}">
                  <a16:creationId xmlns:a16="http://schemas.microsoft.com/office/drawing/2014/main" id="{F54F033D-9556-FC53-0A72-CF4263B010AE}"/>
                </a:ext>
              </a:extLst>
            </p:cNvPr>
            <p:cNvSpPr/>
            <p:nvPr/>
          </p:nvSpPr>
          <p:spPr>
            <a:xfrm>
              <a:off x="7781525" y="1843971"/>
              <a:ext cx="139560" cy="117506"/>
            </a:xfrm>
            <a:custGeom>
              <a:avLst/>
              <a:gdLst/>
              <a:ahLst/>
              <a:cxnLst/>
              <a:rect l="l" t="t" r="r" b="b"/>
              <a:pathLst>
                <a:path w="2778" h="2339" extrusionOk="0">
                  <a:moveTo>
                    <a:pt x="2551" y="1"/>
                  </a:moveTo>
                  <a:cubicBezTo>
                    <a:pt x="2084" y="1"/>
                    <a:pt x="1636" y="468"/>
                    <a:pt x="1320" y="749"/>
                  </a:cubicBezTo>
                  <a:cubicBezTo>
                    <a:pt x="892" y="1139"/>
                    <a:pt x="540" y="1591"/>
                    <a:pt x="138" y="1994"/>
                  </a:cubicBezTo>
                  <a:cubicBezTo>
                    <a:pt x="1" y="2119"/>
                    <a:pt x="93" y="2339"/>
                    <a:pt x="263" y="2339"/>
                  </a:cubicBezTo>
                  <a:cubicBezTo>
                    <a:pt x="279" y="2339"/>
                    <a:pt x="296" y="2337"/>
                    <a:pt x="314" y="2332"/>
                  </a:cubicBezTo>
                  <a:cubicBezTo>
                    <a:pt x="842" y="2207"/>
                    <a:pt x="1256" y="1717"/>
                    <a:pt x="1658" y="1365"/>
                  </a:cubicBezTo>
                  <a:cubicBezTo>
                    <a:pt x="2035" y="1025"/>
                    <a:pt x="2677" y="674"/>
                    <a:pt x="2764" y="134"/>
                  </a:cubicBezTo>
                  <a:cubicBezTo>
                    <a:pt x="2777" y="58"/>
                    <a:pt x="2714" y="20"/>
                    <a:pt x="2652" y="8"/>
                  </a:cubicBezTo>
                  <a:cubicBezTo>
                    <a:pt x="2618" y="3"/>
                    <a:pt x="2584"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30;p123">
              <a:extLst>
                <a:ext uri="{FF2B5EF4-FFF2-40B4-BE49-F238E27FC236}">
                  <a16:creationId xmlns:a16="http://schemas.microsoft.com/office/drawing/2014/main" id="{34A8F0B5-A1D1-EB25-75B5-A1C9FCA27A09}"/>
                </a:ext>
              </a:extLst>
            </p:cNvPr>
            <p:cNvSpPr/>
            <p:nvPr/>
          </p:nvSpPr>
          <p:spPr>
            <a:xfrm>
              <a:off x="7842714" y="1997746"/>
              <a:ext cx="165482" cy="76914"/>
            </a:xfrm>
            <a:custGeom>
              <a:avLst/>
              <a:gdLst/>
              <a:ahLst/>
              <a:cxnLst/>
              <a:rect l="l" t="t" r="r" b="b"/>
              <a:pathLst>
                <a:path w="3294" h="1531" extrusionOk="0">
                  <a:moveTo>
                    <a:pt x="2986" y="1"/>
                  </a:moveTo>
                  <a:cubicBezTo>
                    <a:pt x="2588" y="1"/>
                    <a:pt x="2147" y="313"/>
                    <a:pt x="1811" y="466"/>
                  </a:cubicBezTo>
                  <a:cubicBezTo>
                    <a:pt x="1308" y="704"/>
                    <a:pt x="792" y="918"/>
                    <a:pt x="264" y="1094"/>
                  </a:cubicBezTo>
                  <a:cubicBezTo>
                    <a:pt x="0" y="1186"/>
                    <a:pt x="114" y="1531"/>
                    <a:pt x="358" y="1531"/>
                  </a:cubicBezTo>
                  <a:cubicBezTo>
                    <a:pt x="380" y="1531"/>
                    <a:pt x="404" y="1528"/>
                    <a:pt x="428" y="1521"/>
                  </a:cubicBezTo>
                  <a:cubicBezTo>
                    <a:pt x="1018" y="1370"/>
                    <a:pt x="1596" y="1195"/>
                    <a:pt x="2162" y="955"/>
                  </a:cubicBezTo>
                  <a:cubicBezTo>
                    <a:pt x="2552" y="804"/>
                    <a:pt x="3130" y="616"/>
                    <a:pt x="3268" y="176"/>
                  </a:cubicBezTo>
                  <a:cubicBezTo>
                    <a:pt x="3293" y="101"/>
                    <a:pt x="3218" y="50"/>
                    <a:pt x="3168" y="25"/>
                  </a:cubicBezTo>
                  <a:cubicBezTo>
                    <a:pt x="3108" y="8"/>
                    <a:pt x="3048" y="1"/>
                    <a:pt x="2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31;p123">
              <a:extLst>
                <a:ext uri="{FF2B5EF4-FFF2-40B4-BE49-F238E27FC236}">
                  <a16:creationId xmlns:a16="http://schemas.microsoft.com/office/drawing/2014/main" id="{11AC62C4-520A-9C17-5DB4-9D739A29C0D0}"/>
                </a:ext>
              </a:extLst>
            </p:cNvPr>
            <p:cNvSpPr/>
            <p:nvPr/>
          </p:nvSpPr>
          <p:spPr>
            <a:xfrm>
              <a:off x="7234748" y="1757162"/>
              <a:ext cx="112582" cy="150110"/>
            </a:xfrm>
            <a:custGeom>
              <a:avLst/>
              <a:gdLst/>
              <a:ahLst/>
              <a:cxnLst/>
              <a:rect l="l" t="t" r="r" b="b"/>
              <a:pathLst>
                <a:path w="2241" h="2988" extrusionOk="0">
                  <a:moveTo>
                    <a:pt x="132" y="0"/>
                  </a:moveTo>
                  <a:cubicBezTo>
                    <a:pt x="63" y="0"/>
                    <a:pt x="1" y="60"/>
                    <a:pt x="1" y="140"/>
                  </a:cubicBezTo>
                  <a:cubicBezTo>
                    <a:pt x="26" y="404"/>
                    <a:pt x="190" y="605"/>
                    <a:pt x="328" y="818"/>
                  </a:cubicBezTo>
                  <a:cubicBezTo>
                    <a:pt x="503" y="1095"/>
                    <a:pt x="667" y="1359"/>
                    <a:pt x="843" y="1635"/>
                  </a:cubicBezTo>
                  <a:cubicBezTo>
                    <a:pt x="1157" y="2163"/>
                    <a:pt x="1408" y="2490"/>
                    <a:pt x="1836" y="2929"/>
                  </a:cubicBezTo>
                  <a:cubicBezTo>
                    <a:pt x="1874" y="2970"/>
                    <a:pt x="1918" y="2987"/>
                    <a:pt x="1961" y="2987"/>
                  </a:cubicBezTo>
                  <a:cubicBezTo>
                    <a:pt x="2105" y="2987"/>
                    <a:pt x="2241" y="2801"/>
                    <a:pt x="2125" y="2666"/>
                  </a:cubicBezTo>
                  <a:cubicBezTo>
                    <a:pt x="1723" y="2163"/>
                    <a:pt x="1559" y="1736"/>
                    <a:pt x="1245" y="1183"/>
                  </a:cubicBezTo>
                  <a:cubicBezTo>
                    <a:pt x="1006" y="768"/>
                    <a:pt x="667" y="64"/>
                    <a:pt x="152" y="2"/>
                  </a:cubicBezTo>
                  <a:cubicBezTo>
                    <a:pt x="145" y="1"/>
                    <a:pt x="138"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32;p123">
              <a:extLst>
                <a:ext uri="{FF2B5EF4-FFF2-40B4-BE49-F238E27FC236}">
                  <a16:creationId xmlns:a16="http://schemas.microsoft.com/office/drawing/2014/main" id="{C25BC98E-A61D-987E-9263-F1EF6C1CB604}"/>
                </a:ext>
              </a:extLst>
            </p:cNvPr>
            <p:cNvSpPr/>
            <p:nvPr/>
          </p:nvSpPr>
          <p:spPr>
            <a:xfrm>
              <a:off x="7087956" y="1875670"/>
              <a:ext cx="145639" cy="114994"/>
            </a:xfrm>
            <a:custGeom>
              <a:avLst/>
              <a:gdLst/>
              <a:ahLst/>
              <a:cxnLst/>
              <a:rect l="l" t="t" r="r" b="b"/>
              <a:pathLst>
                <a:path w="2899" h="2289" extrusionOk="0">
                  <a:moveTo>
                    <a:pt x="276" y="0"/>
                  </a:moveTo>
                  <a:cubicBezTo>
                    <a:pt x="121" y="0"/>
                    <a:pt x="1" y="172"/>
                    <a:pt x="58" y="332"/>
                  </a:cubicBezTo>
                  <a:cubicBezTo>
                    <a:pt x="221" y="810"/>
                    <a:pt x="761" y="1148"/>
                    <a:pt x="1151" y="1438"/>
                  </a:cubicBezTo>
                  <a:cubicBezTo>
                    <a:pt x="1591" y="1765"/>
                    <a:pt x="2056" y="2041"/>
                    <a:pt x="2559" y="2267"/>
                  </a:cubicBezTo>
                  <a:cubicBezTo>
                    <a:pt x="2589" y="2282"/>
                    <a:pt x="2618" y="2289"/>
                    <a:pt x="2645" y="2289"/>
                  </a:cubicBezTo>
                  <a:cubicBezTo>
                    <a:pt x="2801" y="2289"/>
                    <a:pt x="2899" y="2069"/>
                    <a:pt x="2760" y="1941"/>
                  </a:cubicBezTo>
                  <a:cubicBezTo>
                    <a:pt x="2358" y="1564"/>
                    <a:pt x="1956" y="1199"/>
                    <a:pt x="1528" y="847"/>
                  </a:cubicBezTo>
                  <a:cubicBezTo>
                    <a:pt x="1163" y="545"/>
                    <a:pt x="786" y="93"/>
                    <a:pt x="322" y="5"/>
                  </a:cubicBezTo>
                  <a:cubicBezTo>
                    <a:pt x="306" y="2"/>
                    <a:pt x="291" y="0"/>
                    <a:pt x="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33;p123">
              <a:extLst>
                <a:ext uri="{FF2B5EF4-FFF2-40B4-BE49-F238E27FC236}">
                  <a16:creationId xmlns:a16="http://schemas.microsoft.com/office/drawing/2014/main" id="{BCF1ED19-50BB-F830-E502-B61A1DCFD4B8}"/>
                </a:ext>
              </a:extLst>
            </p:cNvPr>
            <p:cNvSpPr/>
            <p:nvPr/>
          </p:nvSpPr>
          <p:spPr>
            <a:xfrm>
              <a:off x="7013807" y="2046425"/>
              <a:ext cx="171762" cy="61591"/>
            </a:xfrm>
            <a:custGeom>
              <a:avLst/>
              <a:gdLst/>
              <a:ahLst/>
              <a:cxnLst/>
              <a:rect l="l" t="t" r="r" b="b"/>
              <a:pathLst>
                <a:path w="3419" h="1226" extrusionOk="0">
                  <a:moveTo>
                    <a:pt x="590" y="1"/>
                  </a:moveTo>
                  <a:cubicBezTo>
                    <a:pt x="406" y="1"/>
                    <a:pt x="232" y="38"/>
                    <a:pt x="89" y="137"/>
                  </a:cubicBezTo>
                  <a:cubicBezTo>
                    <a:pt x="39" y="175"/>
                    <a:pt x="0" y="251"/>
                    <a:pt x="39" y="313"/>
                  </a:cubicBezTo>
                  <a:cubicBezTo>
                    <a:pt x="352" y="753"/>
                    <a:pt x="1094" y="791"/>
                    <a:pt x="1584" y="916"/>
                  </a:cubicBezTo>
                  <a:cubicBezTo>
                    <a:pt x="2005" y="1029"/>
                    <a:pt x="2467" y="1226"/>
                    <a:pt x="2917" y="1226"/>
                  </a:cubicBezTo>
                  <a:cubicBezTo>
                    <a:pt x="3018" y="1226"/>
                    <a:pt x="3118" y="1216"/>
                    <a:pt x="3218" y="1193"/>
                  </a:cubicBezTo>
                  <a:cubicBezTo>
                    <a:pt x="3419" y="1142"/>
                    <a:pt x="3419" y="866"/>
                    <a:pt x="3231" y="804"/>
                  </a:cubicBezTo>
                  <a:cubicBezTo>
                    <a:pt x="2678" y="628"/>
                    <a:pt x="2162" y="376"/>
                    <a:pt x="1609" y="226"/>
                  </a:cubicBezTo>
                  <a:cubicBezTo>
                    <a:pt x="1329" y="135"/>
                    <a:pt x="941" y="1"/>
                    <a:pt x="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34;p123">
              <a:extLst>
                <a:ext uri="{FF2B5EF4-FFF2-40B4-BE49-F238E27FC236}">
                  <a16:creationId xmlns:a16="http://schemas.microsoft.com/office/drawing/2014/main" id="{B038CC26-48E3-D951-098B-712B6C730EB5}"/>
                </a:ext>
              </a:extLst>
            </p:cNvPr>
            <p:cNvSpPr/>
            <p:nvPr/>
          </p:nvSpPr>
          <p:spPr>
            <a:xfrm>
              <a:off x="7004965" y="2214166"/>
              <a:ext cx="174324" cy="38080"/>
            </a:xfrm>
            <a:custGeom>
              <a:avLst/>
              <a:gdLst/>
              <a:ahLst/>
              <a:cxnLst/>
              <a:rect l="l" t="t" r="r" b="b"/>
              <a:pathLst>
                <a:path w="3470" h="758" extrusionOk="0">
                  <a:moveTo>
                    <a:pt x="3180" y="1"/>
                  </a:moveTo>
                  <a:cubicBezTo>
                    <a:pt x="3168" y="1"/>
                    <a:pt x="3155" y="2"/>
                    <a:pt x="3142" y="3"/>
                  </a:cubicBezTo>
                  <a:cubicBezTo>
                    <a:pt x="2589" y="78"/>
                    <a:pt x="2036" y="116"/>
                    <a:pt x="1483" y="129"/>
                  </a:cubicBezTo>
                  <a:cubicBezTo>
                    <a:pt x="1460" y="129"/>
                    <a:pt x="1436" y="130"/>
                    <a:pt x="1411" y="130"/>
                  </a:cubicBezTo>
                  <a:cubicBezTo>
                    <a:pt x="1253" y="130"/>
                    <a:pt x="1071" y="118"/>
                    <a:pt x="889" y="118"/>
                  </a:cubicBezTo>
                  <a:cubicBezTo>
                    <a:pt x="584" y="118"/>
                    <a:pt x="277" y="151"/>
                    <a:pt x="76" y="330"/>
                  </a:cubicBezTo>
                  <a:cubicBezTo>
                    <a:pt x="26" y="367"/>
                    <a:pt x="1" y="455"/>
                    <a:pt x="51" y="506"/>
                  </a:cubicBezTo>
                  <a:cubicBezTo>
                    <a:pt x="238" y="707"/>
                    <a:pt x="527" y="758"/>
                    <a:pt x="821" y="758"/>
                  </a:cubicBezTo>
                  <a:cubicBezTo>
                    <a:pt x="1021" y="758"/>
                    <a:pt x="1223" y="734"/>
                    <a:pt x="1396" y="719"/>
                  </a:cubicBezTo>
                  <a:cubicBezTo>
                    <a:pt x="1999" y="682"/>
                    <a:pt x="2602" y="581"/>
                    <a:pt x="3192" y="455"/>
                  </a:cubicBezTo>
                  <a:cubicBezTo>
                    <a:pt x="3470" y="407"/>
                    <a:pt x="3458" y="1"/>
                    <a:pt x="3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788;p123">
            <a:extLst>
              <a:ext uri="{FF2B5EF4-FFF2-40B4-BE49-F238E27FC236}">
                <a16:creationId xmlns:a16="http://schemas.microsoft.com/office/drawing/2014/main" id="{2CD1AA87-5EDE-2467-4E85-609E8468AEB3}"/>
              </a:ext>
            </a:extLst>
          </p:cNvPr>
          <p:cNvGrpSpPr/>
          <p:nvPr/>
        </p:nvGrpSpPr>
        <p:grpSpPr>
          <a:xfrm>
            <a:off x="296020" y="3080910"/>
            <a:ext cx="1136685" cy="916199"/>
            <a:chOff x="2777803" y="3558445"/>
            <a:chExt cx="745123" cy="600589"/>
          </a:xfrm>
        </p:grpSpPr>
        <p:sp>
          <p:nvSpPr>
            <p:cNvPr id="16" name="Google Shape;8789;p123">
              <a:extLst>
                <a:ext uri="{FF2B5EF4-FFF2-40B4-BE49-F238E27FC236}">
                  <a16:creationId xmlns:a16="http://schemas.microsoft.com/office/drawing/2014/main" id="{CB040864-2292-3590-D616-B7E7CB8FE8B9}"/>
                </a:ext>
              </a:extLst>
            </p:cNvPr>
            <p:cNvSpPr/>
            <p:nvPr/>
          </p:nvSpPr>
          <p:spPr>
            <a:xfrm>
              <a:off x="2777803" y="3558596"/>
              <a:ext cx="745123" cy="600439"/>
            </a:xfrm>
            <a:custGeom>
              <a:avLst/>
              <a:gdLst/>
              <a:ahLst/>
              <a:cxnLst/>
              <a:rect l="l" t="t" r="r" b="b"/>
              <a:pathLst>
                <a:path w="14832" h="11952" extrusionOk="0">
                  <a:moveTo>
                    <a:pt x="8039" y="3452"/>
                  </a:moveTo>
                  <a:cubicBezTo>
                    <a:pt x="9001" y="3452"/>
                    <a:pt x="10202" y="3932"/>
                    <a:pt x="10494" y="5499"/>
                  </a:cubicBezTo>
                  <a:cubicBezTo>
                    <a:pt x="10827" y="7246"/>
                    <a:pt x="9333" y="8498"/>
                    <a:pt x="7762" y="8498"/>
                  </a:cubicBezTo>
                  <a:cubicBezTo>
                    <a:pt x="7379" y="8498"/>
                    <a:pt x="6991" y="8424"/>
                    <a:pt x="6624" y="8263"/>
                  </a:cubicBezTo>
                  <a:cubicBezTo>
                    <a:pt x="4726" y="7446"/>
                    <a:pt x="4563" y="3991"/>
                    <a:pt x="7591" y="3488"/>
                  </a:cubicBezTo>
                  <a:cubicBezTo>
                    <a:pt x="7730" y="3465"/>
                    <a:pt x="7881" y="3452"/>
                    <a:pt x="8039" y="3452"/>
                  </a:cubicBezTo>
                  <a:close/>
                  <a:moveTo>
                    <a:pt x="8225" y="1"/>
                  </a:moveTo>
                  <a:cubicBezTo>
                    <a:pt x="7861" y="1"/>
                    <a:pt x="7512" y="30"/>
                    <a:pt x="7189" y="82"/>
                  </a:cubicBezTo>
                  <a:cubicBezTo>
                    <a:pt x="1" y="1263"/>
                    <a:pt x="378" y="9457"/>
                    <a:pt x="4889" y="11405"/>
                  </a:cubicBezTo>
                  <a:cubicBezTo>
                    <a:pt x="5755" y="11778"/>
                    <a:pt x="6668" y="11951"/>
                    <a:pt x="7570" y="11951"/>
                  </a:cubicBezTo>
                  <a:cubicBezTo>
                    <a:pt x="11293" y="11951"/>
                    <a:pt x="14832" y="8995"/>
                    <a:pt x="14063" y="4857"/>
                  </a:cubicBezTo>
                  <a:cubicBezTo>
                    <a:pt x="13359" y="1132"/>
                    <a:pt x="10498" y="1"/>
                    <a:pt x="8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90;p123">
              <a:extLst>
                <a:ext uri="{FF2B5EF4-FFF2-40B4-BE49-F238E27FC236}">
                  <a16:creationId xmlns:a16="http://schemas.microsoft.com/office/drawing/2014/main" id="{33719A8E-F2C6-C14A-B29F-5AE88237D188}"/>
                </a:ext>
              </a:extLst>
            </p:cNvPr>
            <p:cNvSpPr/>
            <p:nvPr/>
          </p:nvSpPr>
          <p:spPr>
            <a:xfrm>
              <a:off x="3101679" y="3558445"/>
              <a:ext cx="327096" cy="200649"/>
            </a:xfrm>
            <a:custGeom>
              <a:avLst/>
              <a:gdLst/>
              <a:ahLst/>
              <a:cxnLst/>
              <a:rect l="l" t="t" r="r" b="b"/>
              <a:pathLst>
                <a:path w="6511" h="3994" extrusionOk="0">
                  <a:moveTo>
                    <a:pt x="1797" y="0"/>
                  </a:moveTo>
                  <a:cubicBezTo>
                    <a:pt x="1426" y="0"/>
                    <a:pt x="1070" y="31"/>
                    <a:pt x="742" y="85"/>
                  </a:cubicBezTo>
                  <a:cubicBezTo>
                    <a:pt x="616" y="110"/>
                    <a:pt x="503" y="123"/>
                    <a:pt x="390" y="148"/>
                  </a:cubicBezTo>
                  <a:cubicBezTo>
                    <a:pt x="1" y="1204"/>
                    <a:pt x="76" y="2372"/>
                    <a:pt x="641" y="3617"/>
                  </a:cubicBezTo>
                  <a:cubicBezTo>
                    <a:pt x="805" y="3566"/>
                    <a:pt x="968" y="3516"/>
                    <a:pt x="1144" y="3491"/>
                  </a:cubicBezTo>
                  <a:cubicBezTo>
                    <a:pt x="1282" y="3468"/>
                    <a:pt x="1432" y="3456"/>
                    <a:pt x="1587" y="3456"/>
                  </a:cubicBezTo>
                  <a:cubicBezTo>
                    <a:pt x="2123" y="3456"/>
                    <a:pt x="2731" y="3604"/>
                    <a:pt x="3218" y="3994"/>
                  </a:cubicBezTo>
                  <a:cubicBezTo>
                    <a:pt x="4198" y="2863"/>
                    <a:pt x="5592" y="2310"/>
                    <a:pt x="6510" y="2209"/>
                  </a:cubicBezTo>
                  <a:cubicBezTo>
                    <a:pt x="5296" y="566"/>
                    <a:pt x="3402" y="0"/>
                    <a:pt x="1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91;p123">
              <a:extLst>
                <a:ext uri="{FF2B5EF4-FFF2-40B4-BE49-F238E27FC236}">
                  <a16:creationId xmlns:a16="http://schemas.microsoft.com/office/drawing/2014/main" id="{5C230C19-8468-2FBA-D3B0-CE92398F3E73}"/>
                </a:ext>
              </a:extLst>
            </p:cNvPr>
            <p:cNvSpPr/>
            <p:nvPr/>
          </p:nvSpPr>
          <p:spPr>
            <a:xfrm>
              <a:off x="3181857" y="3908042"/>
              <a:ext cx="277211" cy="250032"/>
            </a:xfrm>
            <a:custGeom>
              <a:avLst/>
              <a:gdLst/>
              <a:ahLst/>
              <a:cxnLst/>
              <a:rect l="l" t="t" r="r" b="b"/>
              <a:pathLst>
                <a:path w="5518" h="4977" extrusionOk="0">
                  <a:moveTo>
                    <a:pt x="2287" y="0"/>
                  </a:moveTo>
                  <a:cubicBezTo>
                    <a:pt x="1885" y="867"/>
                    <a:pt x="980" y="1433"/>
                    <a:pt x="0" y="1534"/>
                  </a:cubicBezTo>
                  <a:cubicBezTo>
                    <a:pt x="340" y="2626"/>
                    <a:pt x="503" y="3858"/>
                    <a:pt x="25" y="4977"/>
                  </a:cubicBezTo>
                  <a:cubicBezTo>
                    <a:pt x="2326" y="4813"/>
                    <a:pt x="4499" y="3531"/>
                    <a:pt x="5517" y="1559"/>
                  </a:cubicBezTo>
                  <a:cubicBezTo>
                    <a:pt x="4763" y="930"/>
                    <a:pt x="3443" y="289"/>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92;p123">
              <a:extLst>
                <a:ext uri="{FF2B5EF4-FFF2-40B4-BE49-F238E27FC236}">
                  <a16:creationId xmlns:a16="http://schemas.microsoft.com/office/drawing/2014/main" id="{5C674C76-D34D-504D-FEE9-1045B73EE8B3}"/>
                </a:ext>
              </a:extLst>
            </p:cNvPr>
            <p:cNvSpPr/>
            <p:nvPr/>
          </p:nvSpPr>
          <p:spPr>
            <a:xfrm>
              <a:off x="2842206" y="3738192"/>
              <a:ext cx="231092" cy="296150"/>
            </a:xfrm>
            <a:custGeom>
              <a:avLst/>
              <a:gdLst/>
              <a:ahLst/>
              <a:cxnLst/>
              <a:rect l="l" t="t" r="r" b="b"/>
              <a:pathLst>
                <a:path w="4600" h="5895" extrusionOk="0">
                  <a:moveTo>
                    <a:pt x="868" y="0"/>
                  </a:moveTo>
                  <a:lnTo>
                    <a:pt x="868" y="0"/>
                  </a:lnTo>
                  <a:cubicBezTo>
                    <a:pt x="0" y="1924"/>
                    <a:pt x="240" y="4211"/>
                    <a:pt x="1345" y="5895"/>
                  </a:cubicBezTo>
                  <a:cubicBezTo>
                    <a:pt x="2639" y="5593"/>
                    <a:pt x="3959" y="4851"/>
                    <a:pt x="4600" y="4148"/>
                  </a:cubicBezTo>
                  <a:cubicBezTo>
                    <a:pt x="4060" y="3532"/>
                    <a:pt x="3834" y="2627"/>
                    <a:pt x="4047" y="1810"/>
                  </a:cubicBezTo>
                  <a:cubicBezTo>
                    <a:pt x="3217" y="1597"/>
                    <a:pt x="2061" y="1257"/>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793;p123">
            <a:extLst>
              <a:ext uri="{FF2B5EF4-FFF2-40B4-BE49-F238E27FC236}">
                <a16:creationId xmlns:a16="http://schemas.microsoft.com/office/drawing/2014/main" id="{0246D485-766F-7DEE-646D-2F874D44FB4C}"/>
              </a:ext>
            </a:extLst>
          </p:cNvPr>
          <p:cNvGrpSpPr/>
          <p:nvPr/>
        </p:nvGrpSpPr>
        <p:grpSpPr>
          <a:xfrm rot="1694815">
            <a:off x="2050048" y="3502465"/>
            <a:ext cx="964097" cy="1050309"/>
            <a:chOff x="2193851" y="1131206"/>
            <a:chExt cx="631988" cy="688502"/>
          </a:xfrm>
        </p:grpSpPr>
        <p:sp>
          <p:nvSpPr>
            <p:cNvPr id="21" name="Google Shape;8794;p123">
              <a:extLst>
                <a:ext uri="{FF2B5EF4-FFF2-40B4-BE49-F238E27FC236}">
                  <a16:creationId xmlns:a16="http://schemas.microsoft.com/office/drawing/2014/main" id="{0D4B9F3E-1EF6-3FB1-E186-CA197A76343E}"/>
                </a:ext>
              </a:extLst>
            </p:cNvPr>
            <p:cNvSpPr/>
            <p:nvPr/>
          </p:nvSpPr>
          <p:spPr>
            <a:xfrm>
              <a:off x="2208369" y="1355010"/>
              <a:ext cx="617469" cy="464697"/>
            </a:xfrm>
            <a:custGeom>
              <a:avLst/>
              <a:gdLst/>
              <a:ahLst/>
              <a:cxnLst/>
              <a:rect l="l" t="t" r="r" b="b"/>
              <a:pathLst>
                <a:path w="12291" h="9250" extrusionOk="0">
                  <a:moveTo>
                    <a:pt x="855" y="1"/>
                  </a:moveTo>
                  <a:cubicBezTo>
                    <a:pt x="315" y="906"/>
                    <a:pt x="0" y="1973"/>
                    <a:pt x="0" y="3104"/>
                  </a:cubicBezTo>
                  <a:cubicBezTo>
                    <a:pt x="0" y="6497"/>
                    <a:pt x="2753" y="9250"/>
                    <a:pt x="6146" y="9250"/>
                  </a:cubicBezTo>
                  <a:cubicBezTo>
                    <a:pt x="9539" y="9250"/>
                    <a:pt x="12291" y="6497"/>
                    <a:pt x="12291" y="3104"/>
                  </a:cubicBezTo>
                  <a:cubicBezTo>
                    <a:pt x="12291" y="1973"/>
                    <a:pt x="11977" y="906"/>
                    <a:pt x="1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95;p123">
              <a:extLst>
                <a:ext uri="{FF2B5EF4-FFF2-40B4-BE49-F238E27FC236}">
                  <a16:creationId xmlns:a16="http://schemas.microsoft.com/office/drawing/2014/main" id="{86E8D997-59E0-A14D-29C1-26E6C99C898C}"/>
                </a:ext>
              </a:extLst>
            </p:cNvPr>
            <p:cNvSpPr/>
            <p:nvPr/>
          </p:nvSpPr>
          <p:spPr>
            <a:xfrm>
              <a:off x="2208369" y="1355010"/>
              <a:ext cx="617469" cy="324836"/>
            </a:xfrm>
            <a:custGeom>
              <a:avLst/>
              <a:gdLst/>
              <a:ahLst/>
              <a:cxnLst/>
              <a:rect l="l" t="t" r="r" b="b"/>
              <a:pathLst>
                <a:path w="12291" h="6466" extrusionOk="0">
                  <a:moveTo>
                    <a:pt x="855" y="1"/>
                  </a:moveTo>
                  <a:cubicBezTo>
                    <a:pt x="315" y="906"/>
                    <a:pt x="0" y="1973"/>
                    <a:pt x="0" y="3104"/>
                  </a:cubicBezTo>
                  <a:cubicBezTo>
                    <a:pt x="0" y="3293"/>
                    <a:pt x="14" y="3469"/>
                    <a:pt x="26" y="3645"/>
                  </a:cubicBezTo>
                  <a:cubicBezTo>
                    <a:pt x="327" y="3607"/>
                    <a:pt x="629" y="3519"/>
                    <a:pt x="930" y="3444"/>
                  </a:cubicBezTo>
                  <a:cubicBezTo>
                    <a:pt x="1204" y="3374"/>
                    <a:pt x="1501" y="3317"/>
                    <a:pt x="1789" y="3317"/>
                  </a:cubicBezTo>
                  <a:cubicBezTo>
                    <a:pt x="2069" y="3317"/>
                    <a:pt x="2342" y="3371"/>
                    <a:pt x="2577" y="3519"/>
                  </a:cubicBezTo>
                  <a:cubicBezTo>
                    <a:pt x="3092" y="3871"/>
                    <a:pt x="3243" y="4550"/>
                    <a:pt x="3419" y="5140"/>
                  </a:cubicBezTo>
                  <a:cubicBezTo>
                    <a:pt x="3594" y="5743"/>
                    <a:pt x="3946" y="6397"/>
                    <a:pt x="4563" y="6460"/>
                  </a:cubicBezTo>
                  <a:cubicBezTo>
                    <a:pt x="4596" y="6464"/>
                    <a:pt x="4630" y="6466"/>
                    <a:pt x="4663" y="6466"/>
                  </a:cubicBezTo>
                  <a:cubicBezTo>
                    <a:pt x="5301" y="6466"/>
                    <a:pt x="5759" y="5789"/>
                    <a:pt x="6045" y="5203"/>
                  </a:cubicBezTo>
                  <a:cubicBezTo>
                    <a:pt x="6347" y="4575"/>
                    <a:pt x="6761" y="3846"/>
                    <a:pt x="7453" y="3833"/>
                  </a:cubicBezTo>
                  <a:cubicBezTo>
                    <a:pt x="7467" y="3832"/>
                    <a:pt x="7480" y="3832"/>
                    <a:pt x="7494" y="3832"/>
                  </a:cubicBezTo>
                  <a:cubicBezTo>
                    <a:pt x="8047" y="3832"/>
                    <a:pt x="8522" y="4311"/>
                    <a:pt x="9077" y="4311"/>
                  </a:cubicBezTo>
                  <a:cubicBezTo>
                    <a:pt x="9084" y="4311"/>
                    <a:pt x="9091" y="4311"/>
                    <a:pt x="9099" y="4311"/>
                  </a:cubicBezTo>
                  <a:cubicBezTo>
                    <a:pt x="9841" y="4299"/>
                    <a:pt x="10305" y="3456"/>
                    <a:pt x="11022" y="3255"/>
                  </a:cubicBezTo>
                  <a:cubicBezTo>
                    <a:pt x="11148" y="3221"/>
                    <a:pt x="11276" y="3206"/>
                    <a:pt x="11404" y="3206"/>
                  </a:cubicBezTo>
                  <a:cubicBezTo>
                    <a:pt x="11696" y="3206"/>
                    <a:pt x="11990" y="3281"/>
                    <a:pt x="12279" y="3369"/>
                  </a:cubicBezTo>
                  <a:cubicBezTo>
                    <a:pt x="12279" y="3280"/>
                    <a:pt x="12291" y="3193"/>
                    <a:pt x="12291" y="3104"/>
                  </a:cubicBezTo>
                  <a:cubicBezTo>
                    <a:pt x="12291" y="1973"/>
                    <a:pt x="11977" y="906"/>
                    <a:pt x="11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96;p123">
              <a:extLst>
                <a:ext uri="{FF2B5EF4-FFF2-40B4-BE49-F238E27FC236}">
                  <a16:creationId xmlns:a16="http://schemas.microsoft.com/office/drawing/2014/main" id="{7AA9EC2D-BD5D-9002-06CB-3E56C285C303}"/>
                </a:ext>
              </a:extLst>
            </p:cNvPr>
            <p:cNvSpPr/>
            <p:nvPr/>
          </p:nvSpPr>
          <p:spPr>
            <a:xfrm>
              <a:off x="2251271" y="1313364"/>
              <a:ext cx="531663" cy="82741"/>
            </a:xfrm>
            <a:custGeom>
              <a:avLst/>
              <a:gdLst/>
              <a:ahLst/>
              <a:cxnLst/>
              <a:rect l="l" t="t" r="r" b="b"/>
              <a:pathLst>
                <a:path w="10583" h="1647" extrusionOk="0">
                  <a:moveTo>
                    <a:pt x="5292" y="0"/>
                  </a:moveTo>
                  <a:cubicBezTo>
                    <a:pt x="2364" y="0"/>
                    <a:pt x="1" y="364"/>
                    <a:pt x="1" y="817"/>
                  </a:cubicBezTo>
                  <a:cubicBezTo>
                    <a:pt x="1" y="1269"/>
                    <a:pt x="2364" y="1646"/>
                    <a:pt x="5292" y="1646"/>
                  </a:cubicBezTo>
                  <a:cubicBezTo>
                    <a:pt x="8220" y="1646"/>
                    <a:pt x="10582" y="1269"/>
                    <a:pt x="10582" y="817"/>
                  </a:cubicBezTo>
                  <a:cubicBezTo>
                    <a:pt x="10582" y="364"/>
                    <a:pt x="8220" y="0"/>
                    <a:pt x="5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97;p123">
              <a:extLst>
                <a:ext uri="{FF2B5EF4-FFF2-40B4-BE49-F238E27FC236}">
                  <a16:creationId xmlns:a16="http://schemas.microsoft.com/office/drawing/2014/main" id="{2712B966-932E-4E85-402C-1A9796853447}"/>
                </a:ext>
              </a:extLst>
            </p:cNvPr>
            <p:cNvSpPr/>
            <p:nvPr/>
          </p:nvSpPr>
          <p:spPr>
            <a:xfrm>
              <a:off x="2512653" y="1131206"/>
              <a:ext cx="304992" cy="264902"/>
            </a:xfrm>
            <a:custGeom>
              <a:avLst/>
              <a:gdLst/>
              <a:ahLst/>
              <a:cxnLst/>
              <a:rect l="l" t="t" r="r" b="b"/>
              <a:pathLst>
                <a:path w="6071" h="5273" extrusionOk="0">
                  <a:moveTo>
                    <a:pt x="2589" y="1"/>
                  </a:moveTo>
                  <a:cubicBezTo>
                    <a:pt x="2263" y="1"/>
                    <a:pt x="1958" y="193"/>
                    <a:pt x="1835" y="510"/>
                  </a:cubicBezTo>
                  <a:lnTo>
                    <a:pt x="1" y="5272"/>
                  </a:lnTo>
                  <a:lnTo>
                    <a:pt x="905" y="5272"/>
                  </a:lnTo>
                  <a:lnTo>
                    <a:pt x="2614" y="849"/>
                  </a:lnTo>
                  <a:lnTo>
                    <a:pt x="5831" y="1792"/>
                  </a:lnTo>
                  <a:lnTo>
                    <a:pt x="6071" y="974"/>
                  </a:lnTo>
                  <a:lnTo>
                    <a:pt x="2815" y="32"/>
                  </a:lnTo>
                  <a:cubicBezTo>
                    <a:pt x="2740" y="11"/>
                    <a:pt x="2664" y="1"/>
                    <a:pt x="2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98;p123">
              <a:extLst>
                <a:ext uri="{FF2B5EF4-FFF2-40B4-BE49-F238E27FC236}">
                  <a16:creationId xmlns:a16="http://schemas.microsoft.com/office/drawing/2014/main" id="{23A0D676-2E9F-700C-790A-A059051D7FAC}"/>
                </a:ext>
              </a:extLst>
            </p:cNvPr>
            <p:cNvSpPr/>
            <p:nvPr/>
          </p:nvSpPr>
          <p:spPr>
            <a:xfrm>
              <a:off x="2594137" y="1154264"/>
              <a:ext cx="35970" cy="86509"/>
            </a:xfrm>
            <a:custGeom>
              <a:avLst/>
              <a:gdLst/>
              <a:ahLst/>
              <a:cxnLst/>
              <a:rect l="l" t="t" r="r" b="b"/>
              <a:pathLst>
                <a:path w="716" h="1722" extrusionOk="0">
                  <a:moveTo>
                    <a:pt x="238" y="1"/>
                  </a:moveTo>
                  <a:cubicBezTo>
                    <a:pt x="238" y="26"/>
                    <a:pt x="226" y="38"/>
                    <a:pt x="213" y="51"/>
                  </a:cubicBezTo>
                  <a:lnTo>
                    <a:pt x="0" y="616"/>
                  </a:lnTo>
                  <a:lnTo>
                    <a:pt x="478" y="1722"/>
                  </a:lnTo>
                  <a:lnTo>
                    <a:pt x="716" y="1118"/>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99;p123">
              <a:extLst>
                <a:ext uri="{FF2B5EF4-FFF2-40B4-BE49-F238E27FC236}">
                  <a16:creationId xmlns:a16="http://schemas.microsoft.com/office/drawing/2014/main" id="{0E8A6DE7-EA96-0084-21CA-90FED1884E69}"/>
                </a:ext>
              </a:extLst>
            </p:cNvPr>
            <p:cNvSpPr/>
            <p:nvPr/>
          </p:nvSpPr>
          <p:spPr>
            <a:xfrm>
              <a:off x="2563141" y="1235698"/>
              <a:ext cx="35417" cy="86559"/>
            </a:xfrm>
            <a:custGeom>
              <a:avLst/>
              <a:gdLst/>
              <a:ahLst/>
              <a:cxnLst/>
              <a:rect l="l" t="t" r="r" b="b"/>
              <a:pathLst>
                <a:path w="705" h="1723" extrusionOk="0">
                  <a:moveTo>
                    <a:pt x="227" y="0"/>
                  </a:moveTo>
                  <a:lnTo>
                    <a:pt x="1" y="616"/>
                  </a:lnTo>
                  <a:lnTo>
                    <a:pt x="466" y="1722"/>
                  </a:lnTo>
                  <a:lnTo>
                    <a:pt x="705" y="1106"/>
                  </a:lnTo>
                  <a:lnTo>
                    <a:pt x="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00;p123">
              <a:extLst>
                <a:ext uri="{FF2B5EF4-FFF2-40B4-BE49-F238E27FC236}">
                  <a16:creationId xmlns:a16="http://schemas.microsoft.com/office/drawing/2014/main" id="{3FD6415D-245A-5C1E-19F8-BAB0E1225B13}"/>
                </a:ext>
              </a:extLst>
            </p:cNvPr>
            <p:cNvSpPr/>
            <p:nvPr/>
          </p:nvSpPr>
          <p:spPr>
            <a:xfrm>
              <a:off x="2743692" y="1158685"/>
              <a:ext cx="49986" cy="58778"/>
            </a:xfrm>
            <a:custGeom>
              <a:avLst/>
              <a:gdLst/>
              <a:ahLst/>
              <a:cxnLst/>
              <a:rect l="l" t="t" r="r" b="b"/>
              <a:pathLst>
                <a:path w="995" h="1170" extrusionOk="0">
                  <a:moveTo>
                    <a:pt x="1" y="0"/>
                  </a:moveTo>
                  <a:lnTo>
                    <a:pt x="428" y="1005"/>
                  </a:lnTo>
                  <a:lnTo>
                    <a:pt x="994" y="1169"/>
                  </a:lnTo>
                  <a:lnTo>
                    <a:pt x="567" y="16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01;p123">
              <a:extLst>
                <a:ext uri="{FF2B5EF4-FFF2-40B4-BE49-F238E27FC236}">
                  <a16:creationId xmlns:a16="http://schemas.microsoft.com/office/drawing/2014/main" id="{4AE505B4-C4D0-0838-2592-02283288D07F}"/>
                </a:ext>
              </a:extLst>
            </p:cNvPr>
            <p:cNvSpPr/>
            <p:nvPr/>
          </p:nvSpPr>
          <p:spPr>
            <a:xfrm>
              <a:off x="2667935" y="1136581"/>
              <a:ext cx="50589" cy="58728"/>
            </a:xfrm>
            <a:custGeom>
              <a:avLst/>
              <a:gdLst/>
              <a:ahLst/>
              <a:cxnLst/>
              <a:rect l="l" t="t" r="r" b="b"/>
              <a:pathLst>
                <a:path w="1007" h="1169" extrusionOk="0">
                  <a:moveTo>
                    <a:pt x="1" y="1"/>
                  </a:moveTo>
                  <a:lnTo>
                    <a:pt x="441" y="1006"/>
                  </a:lnTo>
                  <a:lnTo>
                    <a:pt x="1006" y="1169"/>
                  </a:lnTo>
                  <a:lnTo>
                    <a:pt x="579" y="17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02;p123">
              <a:extLst>
                <a:ext uri="{FF2B5EF4-FFF2-40B4-BE49-F238E27FC236}">
                  <a16:creationId xmlns:a16="http://schemas.microsoft.com/office/drawing/2014/main" id="{2FBB3CBE-925B-3ED1-6B3F-55A17BAEFE89}"/>
                </a:ext>
              </a:extLst>
            </p:cNvPr>
            <p:cNvSpPr/>
            <p:nvPr/>
          </p:nvSpPr>
          <p:spPr>
            <a:xfrm>
              <a:off x="2531592" y="1316479"/>
              <a:ext cx="36071" cy="79626"/>
            </a:xfrm>
            <a:custGeom>
              <a:avLst/>
              <a:gdLst/>
              <a:ahLst/>
              <a:cxnLst/>
              <a:rect l="l" t="t" r="r" b="b"/>
              <a:pathLst>
                <a:path w="718" h="1585" extrusionOk="0">
                  <a:moveTo>
                    <a:pt x="240" y="1"/>
                  </a:moveTo>
                  <a:lnTo>
                    <a:pt x="1" y="617"/>
                  </a:lnTo>
                  <a:lnTo>
                    <a:pt x="416" y="1584"/>
                  </a:lnTo>
                  <a:lnTo>
                    <a:pt x="528" y="1584"/>
                  </a:lnTo>
                  <a:lnTo>
                    <a:pt x="717" y="1120"/>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03;p123">
              <a:extLst>
                <a:ext uri="{FF2B5EF4-FFF2-40B4-BE49-F238E27FC236}">
                  <a16:creationId xmlns:a16="http://schemas.microsoft.com/office/drawing/2014/main" id="{16905267-FE06-3804-91D7-AF57690B10FF}"/>
                </a:ext>
              </a:extLst>
            </p:cNvPr>
            <p:cNvSpPr/>
            <p:nvPr/>
          </p:nvSpPr>
          <p:spPr>
            <a:xfrm>
              <a:off x="2802469" y="1180086"/>
              <a:ext cx="18337" cy="41195"/>
            </a:xfrm>
            <a:custGeom>
              <a:avLst/>
              <a:gdLst/>
              <a:ahLst/>
              <a:cxnLst/>
              <a:rect l="l" t="t" r="r" b="b"/>
              <a:pathLst>
                <a:path w="365" h="820" extrusionOk="0">
                  <a:moveTo>
                    <a:pt x="282" y="1"/>
                  </a:moveTo>
                  <a:cubicBezTo>
                    <a:pt x="219" y="1"/>
                    <a:pt x="124" y="160"/>
                    <a:pt x="62" y="378"/>
                  </a:cubicBezTo>
                  <a:cubicBezTo>
                    <a:pt x="0" y="604"/>
                    <a:pt x="0" y="793"/>
                    <a:pt x="62" y="819"/>
                  </a:cubicBezTo>
                  <a:cubicBezTo>
                    <a:pt x="65" y="819"/>
                    <a:pt x="68" y="819"/>
                    <a:pt x="70" y="819"/>
                  </a:cubicBezTo>
                  <a:cubicBezTo>
                    <a:pt x="145" y="819"/>
                    <a:pt x="241" y="660"/>
                    <a:pt x="302" y="442"/>
                  </a:cubicBezTo>
                  <a:cubicBezTo>
                    <a:pt x="364" y="215"/>
                    <a:pt x="364" y="14"/>
                    <a:pt x="289" y="1"/>
                  </a:cubicBezTo>
                  <a:cubicBezTo>
                    <a:pt x="287" y="1"/>
                    <a:pt x="284"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04;p123">
              <a:extLst>
                <a:ext uri="{FF2B5EF4-FFF2-40B4-BE49-F238E27FC236}">
                  <a16:creationId xmlns:a16="http://schemas.microsoft.com/office/drawing/2014/main" id="{DA582730-7825-C0F1-5A42-A6ECB7BAC3BE}"/>
                </a:ext>
              </a:extLst>
            </p:cNvPr>
            <p:cNvSpPr/>
            <p:nvPr/>
          </p:nvSpPr>
          <p:spPr>
            <a:xfrm>
              <a:off x="2193851" y="1132160"/>
              <a:ext cx="347895" cy="176183"/>
            </a:xfrm>
            <a:custGeom>
              <a:avLst/>
              <a:gdLst/>
              <a:ahLst/>
              <a:cxnLst/>
              <a:rect l="l" t="t" r="r" b="b"/>
              <a:pathLst>
                <a:path w="6925" h="3507" extrusionOk="0">
                  <a:moveTo>
                    <a:pt x="2677" y="0"/>
                  </a:moveTo>
                  <a:lnTo>
                    <a:pt x="1" y="3507"/>
                  </a:lnTo>
                  <a:cubicBezTo>
                    <a:pt x="239" y="3331"/>
                    <a:pt x="566" y="3155"/>
                    <a:pt x="943" y="3029"/>
                  </a:cubicBezTo>
                  <a:cubicBezTo>
                    <a:pt x="1315" y="2911"/>
                    <a:pt x="1673" y="2852"/>
                    <a:pt x="1962" y="2852"/>
                  </a:cubicBezTo>
                  <a:cubicBezTo>
                    <a:pt x="2074" y="2852"/>
                    <a:pt x="2175" y="2861"/>
                    <a:pt x="2263" y="2878"/>
                  </a:cubicBezTo>
                  <a:cubicBezTo>
                    <a:pt x="2476" y="2639"/>
                    <a:pt x="2903" y="2388"/>
                    <a:pt x="3419" y="2212"/>
                  </a:cubicBezTo>
                  <a:cubicBezTo>
                    <a:pt x="3783" y="2094"/>
                    <a:pt x="4139" y="2035"/>
                    <a:pt x="4432" y="2035"/>
                  </a:cubicBezTo>
                  <a:cubicBezTo>
                    <a:pt x="4545" y="2035"/>
                    <a:pt x="4648" y="2044"/>
                    <a:pt x="4738" y="2061"/>
                  </a:cubicBezTo>
                  <a:cubicBezTo>
                    <a:pt x="4952" y="1810"/>
                    <a:pt x="5366" y="1572"/>
                    <a:pt x="5882" y="1396"/>
                  </a:cubicBezTo>
                  <a:cubicBezTo>
                    <a:pt x="6259" y="1270"/>
                    <a:pt x="6623" y="1207"/>
                    <a:pt x="6925" y="1207"/>
                  </a:cubicBezTo>
                  <a:lnTo>
                    <a:pt x="2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05;p123">
              <a:extLst>
                <a:ext uri="{FF2B5EF4-FFF2-40B4-BE49-F238E27FC236}">
                  <a16:creationId xmlns:a16="http://schemas.microsoft.com/office/drawing/2014/main" id="{E1F3D4EB-3814-AECD-1AB8-7620A8A7DA6F}"/>
                </a:ext>
              </a:extLst>
            </p:cNvPr>
            <p:cNvSpPr/>
            <p:nvPr/>
          </p:nvSpPr>
          <p:spPr>
            <a:xfrm>
              <a:off x="2307486" y="1132160"/>
              <a:ext cx="124438" cy="144634"/>
            </a:xfrm>
            <a:custGeom>
              <a:avLst/>
              <a:gdLst/>
              <a:ahLst/>
              <a:cxnLst/>
              <a:rect l="l" t="t" r="r" b="b"/>
              <a:pathLst>
                <a:path w="2477" h="2879" extrusionOk="0">
                  <a:moveTo>
                    <a:pt x="415" y="0"/>
                  </a:moveTo>
                  <a:lnTo>
                    <a:pt x="1" y="2878"/>
                  </a:lnTo>
                  <a:cubicBezTo>
                    <a:pt x="214" y="2639"/>
                    <a:pt x="641" y="2388"/>
                    <a:pt x="1157" y="2212"/>
                  </a:cubicBezTo>
                  <a:cubicBezTo>
                    <a:pt x="1521" y="2094"/>
                    <a:pt x="1877" y="2035"/>
                    <a:pt x="2170" y="2035"/>
                  </a:cubicBezTo>
                  <a:cubicBezTo>
                    <a:pt x="2283" y="2035"/>
                    <a:pt x="2386" y="2044"/>
                    <a:pt x="2476" y="2061"/>
                  </a:cubicBezTo>
                  <a:lnTo>
                    <a:pt x="4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08064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60"/>
                                        </p:tgtEl>
                                        <p:attrNameLst>
                                          <p:attrName>style.visibility</p:attrName>
                                        </p:attrNameLst>
                                      </p:cBhvr>
                                      <p:to>
                                        <p:strVal val="visible"/>
                                      </p:to>
                                    </p:set>
                                    <p:anim calcmode="lin" valueType="num">
                                      <p:cBhvr additive="base">
                                        <p:cTn id="7" dur="500"/>
                                        <p:tgtEl>
                                          <p:spTgt spid="2560"/>
                                        </p:tgtEl>
                                        <p:attrNameLst>
                                          <p:attrName>ppt_w</p:attrName>
                                        </p:attrNameLst>
                                      </p:cBhvr>
                                      <p:tavLst>
                                        <p:tav tm="0">
                                          <p:val>
                                            <p:strVal val="0"/>
                                          </p:val>
                                        </p:tav>
                                        <p:tav tm="100000">
                                          <p:val>
                                            <p:strVal val="#ppt_w"/>
                                          </p:val>
                                        </p:tav>
                                      </p:tavLst>
                                    </p:anim>
                                    <p:anim calcmode="lin" valueType="num">
                                      <p:cBhvr additive="base">
                                        <p:cTn id="8" dur="500"/>
                                        <p:tgtEl>
                                          <p:spTgt spid="256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3">
          <a:extLst>
            <a:ext uri="{FF2B5EF4-FFF2-40B4-BE49-F238E27FC236}">
              <a16:creationId xmlns:a16="http://schemas.microsoft.com/office/drawing/2014/main" id="{7E88CF87-E696-F0A0-9299-36B073BF4114}"/>
            </a:ext>
          </a:extLst>
        </p:cNvPr>
        <p:cNvGrpSpPr/>
        <p:nvPr/>
      </p:nvGrpSpPr>
      <p:grpSpPr>
        <a:xfrm>
          <a:off x="0" y="0"/>
          <a:ext cx="0" cy="0"/>
          <a:chOff x="0" y="0"/>
          <a:chExt cx="0" cy="0"/>
        </a:xfrm>
      </p:grpSpPr>
      <p:grpSp>
        <p:nvGrpSpPr>
          <p:cNvPr id="10" name="Google Shape;8486;p122">
            <a:extLst>
              <a:ext uri="{FF2B5EF4-FFF2-40B4-BE49-F238E27FC236}">
                <a16:creationId xmlns:a16="http://schemas.microsoft.com/office/drawing/2014/main" id="{28D882FB-962A-A2D8-32A2-EBB5AE4FA339}"/>
              </a:ext>
            </a:extLst>
          </p:cNvPr>
          <p:cNvGrpSpPr/>
          <p:nvPr/>
        </p:nvGrpSpPr>
        <p:grpSpPr>
          <a:xfrm rot="5400000">
            <a:off x="7549215" y="2905967"/>
            <a:ext cx="1356090" cy="1039656"/>
            <a:chOff x="2156575" y="2953845"/>
            <a:chExt cx="888948" cy="681518"/>
          </a:xfrm>
        </p:grpSpPr>
        <p:sp>
          <p:nvSpPr>
            <p:cNvPr id="11" name="Google Shape;8487;p122">
              <a:extLst>
                <a:ext uri="{FF2B5EF4-FFF2-40B4-BE49-F238E27FC236}">
                  <a16:creationId xmlns:a16="http://schemas.microsoft.com/office/drawing/2014/main" id="{99552700-9A45-93BC-8EAE-829C3562FCD2}"/>
                </a:ext>
              </a:extLst>
            </p:cNvPr>
            <p:cNvSpPr/>
            <p:nvPr/>
          </p:nvSpPr>
          <p:spPr>
            <a:xfrm>
              <a:off x="2463421" y="3269131"/>
              <a:ext cx="582102" cy="304389"/>
            </a:xfrm>
            <a:custGeom>
              <a:avLst/>
              <a:gdLst/>
              <a:ahLst/>
              <a:cxnLst/>
              <a:rect l="l" t="t" r="r" b="b"/>
              <a:pathLst>
                <a:path w="11587" h="6059" extrusionOk="0">
                  <a:moveTo>
                    <a:pt x="327" y="1"/>
                  </a:moveTo>
                  <a:lnTo>
                    <a:pt x="0" y="680"/>
                  </a:lnTo>
                  <a:lnTo>
                    <a:pt x="11260" y="6058"/>
                  </a:lnTo>
                  <a:lnTo>
                    <a:pt x="11587" y="5379"/>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88;p122">
              <a:extLst>
                <a:ext uri="{FF2B5EF4-FFF2-40B4-BE49-F238E27FC236}">
                  <a16:creationId xmlns:a16="http://schemas.microsoft.com/office/drawing/2014/main" id="{9DDF64EE-7AD7-D50B-6E4D-D63EBF9E1176}"/>
                </a:ext>
              </a:extLst>
            </p:cNvPr>
            <p:cNvSpPr/>
            <p:nvPr/>
          </p:nvSpPr>
          <p:spPr>
            <a:xfrm>
              <a:off x="2292968" y="3062206"/>
              <a:ext cx="328352" cy="245511"/>
            </a:xfrm>
            <a:custGeom>
              <a:avLst/>
              <a:gdLst/>
              <a:ahLst/>
              <a:cxnLst/>
              <a:rect l="l" t="t" r="r" b="b"/>
              <a:pathLst>
                <a:path w="6536" h="4887" extrusionOk="0">
                  <a:moveTo>
                    <a:pt x="4219" y="1"/>
                  </a:moveTo>
                  <a:cubicBezTo>
                    <a:pt x="2201" y="1"/>
                    <a:pt x="578" y="1757"/>
                    <a:pt x="126" y="2486"/>
                  </a:cubicBezTo>
                  <a:cubicBezTo>
                    <a:pt x="114" y="2511"/>
                    <a:pt x="89" y="2537"/>
                    <a:pt x="76" y="2574"/>
                  </a:cubicBezTo>
                  <a:cubicBezTo>
                    <a:pt x="51" y="2624"/>
                    <a:pt x="26" y="2674"/>
                    <a:pt x="0" y="2738"/>
                  </a:cubicBezTo>
                  <a:cubicBezTo>
                    <a:pt x="578" y="3428"/>
                    <a:pt x="2463" y="4824"/>
                    <a:pt x="4512" y="4886"/>
                  </a:cubicBezTo>
                  <a:cubicBezTo>
                    <a:pt x="4625" y="3378"/>
                    <a:pt x="5505" y="1531"/>
                    <a:pt x="6535" y="840"/>
                  </a:cubicBezTo>
                  <a:lnTo>
                    <a:pt x="6535" y="827"/>
                  </a:lnTo>
                  <a:cubicBezTo>
                    <a:pt x="5736" y="232"/>
                    <a:pt x="4951" y="1"/>
                    <a:pt x="4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89;p122">
              <a:extLst>
                <a:ext uri="{FF2B5EF4-FFF2-40B4-BE49-F238E27FC236}">
                  <a16:creationId xmlns:a16="http://schemas.microsoft.com/office/drawing/2014/main" id="{364420FD-2397-2044-2629-047CC8D33368}"/>
                </a:ext>
              </a:extLst>
            </p:cNvPr>
            <p:cNvSpPr/>
            <p:nvPr/>
          </p:nvSpPr>
          <p:spPr>
            <a:xfrm>
              <a:off x="2264584" y="3199704"/>
              <a:ext cx="255106" cy="296100"/>
            </a:xfrm>
            <a:custGeom>
              <a:avLst/>
              <a:gdLst/>
              <a:ahLst/>
              <a:cxnLst/>
              <a:rect l="l" t="t" r="r" b="b"/>
              <a:pathLst>
                <a:path w="5078" h="5894" extrusionOk="0">
                  <a:moveTo>
                    <a:pt x="565" y="1"/>
                  </a:moveTo>
                  <a:cubicBezTo>
                    <a:pt x="540" y="51"/>
                    <a:pt x="515" y="113"/>
                    <a:pt x="490" y="177"/>
                  </a:cubicBezTo>
                  <a:cubicBezTo>
                    <a:pt x="101" y="1559"/>
                    <a:pt x="0" y="4587"/>
                    <a:pt x="3229" y="5894"/>
                  </a:cubicBezTo>
                  <a:cubicBezTo>
                    <a:pt x="3305" y="4751"/>
                    <a:pt x="4034" y="3193"/>
                    <a:pt x="5077" y="2149"/>
                  </a:cubicBezTo>
                  <a:cubicBezTo>
                    <a:pt x="3192" y="1244"/>
                    <a:pt x="1319" y="352"/>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90;p122">
              <a:extLst>
                <a:ext uri="{FF2B5EF4-FFF2-40B4-BE49-F238E27FC236}">
                  <a16:creationId xmlns:a16="http://schemas.microsoft.com/office/drawing/2014/main" id="{16A9DB5D-BCA6-8980-89AE-1E12A52631B7}"/>
                </a:ext>
              </a:extLst>
            </p:cNvPr>
            <p:cNvSpPr/>
            <p:nvPr/>
          </p:nvSpPr>
          <p:spPr>
            <a:xfrm>
              <a:off x="2156575" y="3208546"/>
              <a:ext cx="270278" cy="426818"/>
            </a:xfrm>
            <a:custGeom>
              <a:avLst/>
              <a:gdLst/>
              <a:ahLst/>
              <a:cxnLst/>
              <a:rect l="l" t="t" r="r" b="b"/>
              <a:pathLst>
                <a:path w="5380" h="8496" extrusionOk="0">
                  <a:moveTo>
                    <a:pt x="2640" y="1"/>
                  </a:moveTo>
                  <a:lnTo>
                    <a:pt x="2640" y="1"/>
                  </a:lnTo>
                  <a:cubicBezTo>
                    <a:pt x="1" y="5944"/>
                    <a:pt x="4010" y="8496"/>
                    <a:pt x="4010" y="8496"/>
                  </a:cubicBezTo>
                  <a:cubicBezTo>
                    <a:pt x="4010" y="8496"/>
                    <a:pt x="4022" y="6485"/>
                    <a:pt x="5379" y="5718"/>
                  </a:cubicBezTo>
                  <a:cubicBezTo>
                    <a:pt x="2615" y="3645"/>
                    <a:pt x="2514" y="1118"/>
                    <a:pt x="2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91;p122">
              <a:extLst>
                <a:ext uri="{FF2B5EF4-FFF2-40B4-BE49-F238E27FC236}">
                  <a16:creationId xmlns:a16="http://schemas.microsoft.com/office/drawing/2014/main" id="{B551C6C0-9FC4-CE4F-E593-2D4A78D35D6E}"/>
                </a:ext>
              </a:extLst>
            </p:cNvPr>
            <p:cNvSpPr/>
            <p:nvPr/>
          </p:nvSpPr>
          <p:spPr>
            <a:xfrm>
              <a:off x="2299298" y="2953845"/>
              <a:ext cx="392104" cy="233303"/>
            </a:xfrm>
            <a:custGeom>
              <a:avLst/>
              <a:gdLst/>
              <a:ahLst/>
              <a:cxnLst/>
              <a:rect l="l" t="t" r="r" b="b"/>
              <a:pathLst>
                <a:path w="7805" h="4644" extrusionOk="0">
                  <a:moveTo>
                    <a:pt x="6292" y="1"/>
                  </a:moveTo>
                  <a:cubicBezTo>
                    <a:pt x="4621" y="1"/>
                    <a:pt x="1913" y="696"/>
                    <a:pt x="0" y="4643"/>
                  </a:cubicBezTo>
                  <a:cubicBezTo>
                    <a:pt x="672" y="3991"/>
                    <a:pt x="2281" y="2707"/>
                    <a:pt x="4557" y="2707"/>
                  </a:cubicBezTo>
                  <a:cubicBezTo>
                    <a:pt x="5133" y="2707"/>
                    <a:pt x="5752" y="2789"/>
                    <a:pt x="6409" y="2984"/>
                  </a:cubicBezTo>
                  <a:cubicBezTo>
                    <a:pt x="6397" y="1715"/>
                    <a:pt x="7804" y="207"/>
                    <a:pt x="7804" y="207"/>
                  </a:cubicBezTo>
                  <a:cubicBezTo>
                    <a:pt x="7804" y="207"/>
                    <a:pt x="7202" y="1"/>
                    <a:pt x="6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92;p122">
              <a:extLst>
                <a:ext uri="{FF2B5EF4-FFF2-40B4-BE49-F238E27FC236}">
                  <a16:creationId xmlns:a16="http://schemas.microsoft.com/office/drawing/2014/main" id="{5F358920-C46E-3B42-F912-1E1F56034503}"/>
                </a:ext>
              </a:extLst>
            </p:cNvPr>
            <p:cNvSpPr/>
            <p:nvPr/>
          </p:nvSpPr>
          <p:spPr>
            <a:xfrm>
              <a:off x="2301809" y="3203522"/>
              <a:ext cx="217880" cy="104193"/>
            </a:xfrm>
            <a:custGeom>
              <a:avLst/>
              <a:gdLst/>
              <a:ahLst/>
              <a:cxnLst/>
              <a:rect l="l" t="t" r="r" b="b"/>
              <a:pathLst>
                <a:path w="4337" h="2074" extrusionOk="0">
                  <a:moveTo>
                    <a:pt x="0" y="0"/>
                  </a:moveTo>
                  <a:lnTo>
                    <a:pt x="0" y="0"/>
                  </a:lnTo>
                  <a:cubicBezTo>
                    <a:pt x="1408" y="766"/>
                    <a:pt x="2865" y="1458"/>
                    <a:pt x="4336" y="2073"/>
                  </a:cubicBezTo>
                  <a:cubicBezTo>
                    <a:pt x="2941" y="1307"/>
                    <a:pt x="1483" y="61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93;p122">
              <a:extLst>
                <a:ext uri="{FF2B5EF4-FFF2-40B4-BE49-F238E27FC236}">
                  <a16:creationId xmlns:a16="http://schemas.microsoft.com/office/drawing/2014/main" id="{C996941B-4AB4-258F-07C6-63933C3BD7B3}"/>
                </a:ext>
              </a:extLst>
            </p:cNvPr>
            <p:cNvSpPr/>
            <p:nvPr/>
          </p:nvSpPr>
          <p:spPr>
            <a:xfrm>
              <a:off x="2311304" y="3088530"/>
              <a:ext cx="310016" cy="87263"/>
            </a:xfrm>
            <a:custGeom>
              <a:avLst/>
              <a:gdLst/>
              <a:ahLst/>
              <a:cxnLst/>
              <a:rect l="l" t="t" r="r" b="b"/>
              <a:pathLst>
                <a:path w="6171" h="1737" extrusionOk="0">
                  <a:moveTo>
                    <a:pt x="4260" y="1"/>
                  </a:moveTo>
                  <a:cubicBezTo>
                    <a:pt x="3778" y="1"/>
                    <a:pt x="3293" y="61"/>
                    <a:pt x="2815" y="190"/>
                  </a:cubicBezTo>
                  <a:cubicBezTo>
                    <a:pt x="2224" y="354"/>
                    <a:pt x="1646" y="592"/>
                    <a:pt x="1118" y="907"/>
                  </a:cubicBezTo>
                  <a:cubicBezTo>
                    <a:pt x="716" y="1133"/>
                    <a:pt x="327" y="1409"/>
                    <a:pt x="0" y="1736"/>
                  </a:cubicBezTo>
                  <a:cubicBezTo>
                    <a:pt x="830" y="1032"/>
                    <a:pt x="1872" y="542"/>
                    <a:pt x="2928" y="278"/>
                  </a:cubicBezTo>
                  <a:cubicBezTo>
                    <a:pt x="3432" y="157"/>
                    <a:pt x="3955" y="85"/>
                    <a:pt x="4473" y="85"/>
                  </a:cubicBezTo>
                  <a:cubicBezTo>
                    <a:pt x="4549" y="85"/>
                    <a:pt x="4625" y="86"/>
                    <a:pt x="4700" y="89"/>
                  </a:cubicBezTo>
                  <a:cubicBezTo>
                    <a:pt x="5203" y="114"/>
                    <a:pt x="5692" y="190"/>
                    <a:pt x="6170" y="303"/>
                  </a:cubicBezTo>
                  <a:cubicBezTo>
                    <a:pt x="5551" y="109"/>
                    <a:pt x="4907" y="1"/>
                    <a:pt x="4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94;p122">
              <a:extLst>
                <a:ext uri="{FF2B5EF4-FFF2-40B4-BE49-F238E27FC236}">
                  <a16:creationId xmlns:a16="http://schemas.microsoft.com/office/drawing/2014/main" id="{53587354-4249-3AA8-5F65-A7FE9FCD67D1}"/>
                </a:ext>
              </a:extLst>
            </p:cNvPr>
            <p:cNvSpPr/>
            <p:nvPr/>
          </p:nvSpPr>
          <p:spPr>
            <a:xfrm>
              <a:off x="2284126" y="3226832"/>
              <a:ext cx="142725" cy="268972"/>
            </a:xfrm>
            <a:custGeom>
              <a:avLst/>
              <a:gdLst/>
              <a:ahLst/>
              <a:cxnLst/>
              <a:rect l="l" t="t" r="r" b="b"/>
              <a:pathLst>
                <a:path w="2841" h="5354" extrusionOk="0">
                  <a:moveTo>
                    <a:pt x="76" y="0"/>
                  </a:moveTo>
                  <a:cubicBezTo>
                    <a:pt x="0" y="478"/>
                    <a:pt x="39" y="1019"/>
                    <a:pt x="151" y="1496"/>
                  </a:cubicBezTo>
                  <a:cubicBezTo>
                    <a:pt x="265" y="1999"/>
                    <a:pt x="441" y="2464"/>
                    <a:pt x="667" y="2929"/>
                  </a:cubicBezTo>
                  <a:cubicBezTo>
                    <a:pt x="943" y="3494"/>
                    <a:pt x="1333" y="3985"/>
                    <a:pt x="1748" y="4437"/>
                  </a:cubicBezTo>
                  <a:cubicBezTo>
                    <a:pt x="2074" y="4789"/>
                    <a:pt x="2463" y="5065"/>
                    <a:pt x="2840" y="5354"/>
                  </a:cubicBezTo>
                  <a:cubicBezTo>
                    <a:pt x="2489" y="5040"/>
                    <a:pt x="2112" y="4739"/>
                    <a:pt x="1810" y="4374"/>
                  </a:cubicBezTo>
                  <a:cubicBezTo>
                    <a:pt x="1421" y="3921"/>
                    <a:pt x="1044" y="3457"/>
                    <a:pt x="780" y="2916"/>
                  </a:cubicBezTo>
                  <a:cubicBezTo>
                    <a:pt x="541" y="2464"/>
                    <a:pt x="365" y="2011"/>
                    <a:pt x="240" y="1508"/>
                  </a:cubicBezTo>
                  <a:cubicBezTo>
                    <a:pt x="114" y="1031"/>
                    <a:pt x="64" y="503"/>
                    <a:pt x="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95;p122">
              <a:extLst>
                <a:ext uri="{FF2B5EF4-FFF2-40B4-BE49-F238E27FC236}">
                  <a16:creationId xmlns:a16="http://schemas.microsoft.com/office/drawing/2014/main" id="{F04B6A1D-B3F3-1554-1E5B-4DD8C50DC54A}"/>
                </a:ext>
              </a:extLst>
            </p:cNvPr>
            <p:cNvSpPr/>
            <p:nvPr/>
          </p:nvSpPr>
          <p:spPr>
            <a:xfrm>
              <a:off x="2272170" y="3165292"/>
              <a:ext cx="42300" cy="68876"/>
            </a:xfrm>
            <a:custGeom>
              <a:avLst/>
              <a:gdLst/>
              <a:ahLst/>
              <a:cxnLst/>
              <a:rect l="l" t="t" r="r" b="b"/>
              <a:pathLst>
                <a:path w="842" h="1371" extrusionOk="0">
                  <a:moveTo>
                    <a:pt x="714" y="1"/>
                  </a:moveTo>
                  <a:cubicBezTo>
                    <a:pt x="604" y="1"/>
                    <a:pt x="400" y="251"/>
                    <a:pt x="238" y="597"/>
                  </a:cubicBezTo>
                  <a:cubicBezTo>
                    <a:pt x="63" y="974"/>
                    <a:pt x="0" y="1314"/>
                    <a:pt x="88" y="1364"/>
                  </a:cubicBezTo>
                  <a:cubicBezTo>
                    <a:pt x="96" y="1368"/>
                    <a:pt x="104" y="1370"/>
                    <a:pt x="114" y="1370"/>
                  </a:cubicBezTo>
                  <a:cubicBezTo>
                    <a:pt x="224" y="1370"/>
                    <a:pt x="428" y="1108"/>
                    <a:pt x="590" y="761"/>
                  </a:cubicBezTo>
                  <a:cubicBezTo>
                    <a:pt x="779" y="396"/>
                    <a:pt x="842" y="44"/>
                    <a:pt x="741" y="7"/>
                  </a:cubicBezTo>
                  <a:cubicBezTo>
                    <a:pt x="733" y="3"/>
                    <a:pt x="724"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5" name="Google Shape;3765;p81">
            <a:extLst>
              <a:ext uri="{FF2B5EF4-FFF2-40B4-BE49-F238E27FC236}">
                <a16:creationId xmlns:a16="http://schemas.microsoft.com/office/drawing/2014/main" id="{2B6608A1-2EA1-316E-4A33-97400CBA239D}"/>
              </a:ext>
            </a:extLst>
          </p:cNvPr>
          <p:cNvSpPr txBox="1">
            <a:spLocks noGrp="1"/>
          </p:cNvSpPr>
          <p:nvPr>
            <p:ph type="subTitle" idx="2"/>
          </p:nvPr>
        </p:nvSpPr>
        <p:spPr>
          <a:xfrm>
            <a:off x="1822984" y="1181628"/>
            <a:ext cx="5498029" cy="2833613"/>
          </a:xfrm>
          <a:prstGeom prst="rect">
            <a:avLst/>
          </a:prstGeom>
        </p:spPr>
        <p:txBody>
          <a:bodyPr spcFirstLastPara="1" wrap="square" lIns="91425" tIns="91425" rIns="91425" bIns="91425" anchor="t" anchorCtr="0">
            <a:noAutofit/>
          </a:bodyPr>
          <a:lstStyle/>
          <a:p>
            <a:pPr lvl="0" indent="-457200" algn="ctr" rtl="0">
              <a:spcBef>
                <a:spcPts val="0"/>
              </a:spcBef>
              <a:spcAft>
                <a:spcPts val="0"/>
              </a:spcAft>
              <a:buFontTx/>
              <a:buChar char="-"/>
            </a:pPr>
            <a:r>
              <a:rPr lang="en-US" sz="2400" dirty="0"/>
              <a:t>Add more pages</a:t>
            </a:r>
          </a:p>
          <a:p>
            <a:pPr lvl="0" indent="-457200" algn="ctr" rtl="0">
              <a:spcBef>
                <a:spcPts val="0"/>
              </a:spcBef>
              <a:spcAft>
                <a:spcPts val="0"/>
              </a:spcAft>
              <a:buFontTx/>
              <a:buChar char="-"/>
            </a:pPr>
            <a:r>
              <a:rPr lang="en-US" sz="2400" dirty="0"/>
              <a:t>Better and fully functions</a:t>
            </a:r>
          </a:p>
          <a:p>
            <a:pPr lvl="0" indent="-457200" algn="ctr" rtl="0">
              <a:spcBef>
                <a:spcPts val="0"/>
              </a:spcBef>
              <a:spcAft>
                <a:spcPts val="0"/>
              </a:spcAft>
              <a:buFontTx/>
              <a:buChar char="-"/>
            </a:pPr>
            <a:r>
              <a:rPr lang="en-US" sz="2400" dirty="0"/>
              <a:t>Can talk with other accounts</a:t>
            </a:r>
          </a:p>
          <a:p>
            <a:pPr lvl="0" indent="-457200" algn="ctr" rtl="0">
              <a:spcBef>
                <a:spcPts val="0"/>
              </a:spcBef>
              <a:spcAft>
                <a:spcPts val="0"/>
              </a:spcAft>
              <a:buFontTx/>
              <a:buChar char="-"/>
            </a:pPr>
            <a:r>
              <a:rPr lang="en-US" sz="2400" dirty="0"/>
              <a:t>Like, love and answer post</a:t>
            </a:r>
          </a:p>
          <a:p>
            <a:pPr lvl="0" indent="-457200" algn="ctr" rtl="0">
              <a:spcBef>
                <a:spcPts val="0"/>
              </a:spcBef>
              <a:spcAft>
                <a:spcPts val="0"/>
              </a:spcAft>
              <a:buFontTx/>
              <a:buChar char="-"/>
            </a:pPr>
            <a:r>
              <a:rPr lang="en-US" sz="2400" dirty="0"/>
              <a:t>Add emojis list for chat</a:t>
            </a:r>
          </a:p>
          <a:p>
            <a:pPr lvl="0" indent="-457200" algn="ctr" rtl="0">
              <a:spcBef>
                <a:spcPts val="0"/>
              </a:spcBef>
              <a:spcAft>
                <a:spcPts val="0"/>
              </a:spcAft>
              <a:buFontTx/>
              <a:buChar char="-"/>
            </a:pPr>
            <a:r>
              <a:rPr lang="en-US" sz="2400" dirty="0"/>
              <a:t>Has dark/light mode</a:t>
            </a:r>
          </a:p>
          <a:p>
            <a:pPr lvl="0" indent="-457200" algn="ctr" rtl="0">
              <a:spcBef>
                <a:spcPts val="0"/>
              </a:spcBef>
              <a:spcAft>
                <a:spcPts val="0"/>
              </a:spcAft>
              <a:buFontTx/>
              <a:buChar char="-"/>
            </a:pPr>
            <a:r>
              <a:rPr lang="en-US" sz="2400" dirty="0"/>
              <a:t>Can change languages</a:t>
            </a:r>
            <a:endParaRPr sz="2400" dirty="0"/>
          </a:p>
        </p:txBody>
      </p:sp>
      <p:sp>
        <p:nvSpPr>
          <p:cNvPr id="3766" name="Google Shape;3766;p81">
            <a:extLst>
              <a:ext uri="{FF2B5EF4-FFF2-40B4-BE49-F238E27FC236}">
                <a16:creationId xmlns:a16="http://schemas.microsoft.com/office/drawing/2014/main" id="{731A3417-2D12-666C-8C1D-D9CCC32A97E8}"/>
              </a:ext>
            </a:extLst>
          </p:cNvPr>
          <p:cNvSpPr txBox="1">
            <a:spLocks noGrp="1"/>
          </p:cNvSpPr>
          <p:nvPr>
            <p:ph type="title"/>
          </p:nvPr>
        </p:nvSpPr>
        <p:spPr>
          <a:xfrm>
            <a:off x="720000" y="445025"/>
            <a:ext cx="7704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Future improvements</a:t>
            </a:r>
            <a:endParaRPr dirty="0"/>
          </a:p>
        </p:txBody>
      </p:sp>
      <p:grpSp>
        <p:nvGrpSpPr>
          <p:cNvPr id="3826" name="Google Shape;3826;p81">
            <a:extLst>
              <a:ext uri="{FF2B5EF4-FFF2-40B4-BE49-F238E27FC236}">
                <a16:creationId xmlns:a16="http://schemas.microsoft.com/office/drawing/2014/main" id="{3DB1654A-9335-9248-3679-1947B28FD09D}"/>
              </a:ext>
            </a:extLst>
          </p:cNvPr>
          <p:cNvGrpSpPr/>
          <p:nvPr/>
        </p:nvGrpSpPr>
        <p:grpSpPr>
          <a:xfrm rot="2433243">
            <a:off x="2162324" y="4150071"/>
            <a:ext cx="906819" cy="626638"/>
            <a:chOff x="8173326" y="4425930"/>
            <a:chExt cx="906819" cy="626638"/>
          </a:xfrm>
        </p:grpSpPr>
        <p:sp>
          <p:nvSpPr>
            <p:cNvPr id="3827" name="Google Shape;3827;p81">
              <a:extLst>
                <a:ext uri="{FF2B5EF4-FFF2-40B4-BE49-F238E27FC236}">
                  <a16:creationId xmlns:a16="http://schemas.microsoft.com/office/drawing/2014/main" id="{BEF14517-B1BC-8864-B6D6-2426FDC9D56A}"/>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1">
              <a:extLst>
                <a:ext uri="{FF2B5EF4-FFF2-40B4-BE49-F238E27FC236}">
                  <a16:creationId xmlns:a16="http://schemas.microsoft.com/office/drawing/2014/main" id="{7398C276-7C56-5284-F023-74DB5AC48BD7}"/>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1">
              <a:extLst>
                <a:ext uri="{FF2B5EF4-FFF2-40B4-BE49-F238E27FC236}">
                  <a16:creationId xmlns:a16="http://schemas.microsoft.com/office/drawing/2014/main" id="{F6F65793-C01C-84DA-C555-84F07331B22B}"/>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1">
              <a:extLst>
                <a:ext uri="{FF2B5EF4-FFF2-40B4-BE49-F238E27FC236}">
                  <a16:creationId xmlns:a16="http://schemas.microsoft.com/office/drawing/2014/main" id="{8A715308-2505-268A-9710-A7CAEB3A4ED6}"/>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1">
              <a:extLst>
                <a:ext uri="{FF2B5EF4-FFF2-40B4-BE49-F238E27FC236}">
                  <a16:creationId xmlns:a16="http://schemas.microsoft.com/office/drawing/2014/main" id="{44392576-F060-EC13-4D57-823403360AB0}"/>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1">
              <a:extLst>
                <a:ext uri="{FF2B5EF4-FFF2-40B4-BE49-F238E27FC236}">
                  <a16:creationId xmlns:a16="http://schemas.microsoft.com/office/drawing/2014/main" id="{EA750D82-80BA-2337-8FA3-AB3ABB033B1B}"/>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1">
              <a:extLst>
                <a:ext uri="{FF2B5EF4-FFF2-40B4-BE49-F238E27FC236}">
                  <a16:creationId xmlns:a16="http://schemas.microsoft.com/office/drawing/2014/main" id="{C1AE33EC-4C3A-1B30-7368-E41D395C9D66}"/>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1">
              <a:extLst>
                <a:ext uri="{FF2B5EF4-FFF2-40B4-BE49-F238E27FC236}">
                  <a16:creationId xmlns:a16="http://schemas.microsoft.com/office/drawing/2014/main" id="{68140436-16E2-8C69-9EE8-A36FFCEDF90B}"/>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1">
              <a:extLst>
                <a:ext uri="{FF2B5EF4-FFF2-40B4-BE49-F238E27FC236}">
                  <a16:creationId xmlns:a16="http://schemas.microsoft.com/office/drawing/2014/main" id="{5ADCED1E-AECF-A3D5-A758-B8EEEA5D89A7}"/>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1">
              <a:extLst>
                <a:ext uri="{FF2B5EF4-FFF2-40B4-BE49-F238E27FC236}">
                  <a16:creationId xmlns:a16="http://schemas.microsoft.com/office/drawing/2014/main" id="{89BDFAB3-9C84-1F7F-11AA-188E4FAE528C}"/>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1">
              <a:extLst>
                <a:ext uri="{FF2B5EF4-FFF2-40B4-BE49-F238E27FC236}">
                  <a16:creationId xmlns:a16="http://schemas.microsoft.com/office/drawing/2014/main" id="{449BB669-8C96-BEE2-991A-A0B0D512B9A1}"/>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81">
              <a:extLst>
                <a:ext uri="{FF2B5EF4-FFF2-40B4-BE49-F238E27FC236}">
                  <a16:creationId xmlns:a16="http://schemas.microsoft.com/office/drawing/2014/main" id="{928673D6-2E40-077C-9732-A62C7A14CB82}"/>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81">
              <a:extLst>
                <a:ext uri="{FF2B5EF4-FFF2-40B4-BE49-F238E27FC236}">
                  <a16:creationId xmlns:a16="http://schemas.microsoft.com/office/drawing/2014/main" id="{639A38CE-51FC-BCEB-4B03-B4112C785854}"/>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81">
              <a:extLst>
                <a:ext uri="{FF2B5EF4-FFF2-40B4-BE49-F238E27FC236}">
                  <a16:creationId xmlns:a16="http://schemas.microsoft.com/office/drawing/2014/main" id="{00F8DA07-F926-E9C4-CD35-1AF56EAD68D3}"/>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1">
              <a:extLst>
                <a:ext uri="{FF2B5EF4-FFF2-40B4-BE49-F238E27FC236}">
                  <a16:creationId xmlns:a16="http://schemas.microsoft.com/office/drawing/2014/main" id="{CA491BBA-0125-AF4F-300A-18CE83365094}"/>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1">
              <a:extLst>
                <a:ext uri="{FF2B5EF4-FFF2-40B4-BE49-F238E27FC236}">
                  <a16:creationId xmlns:a16="http://schemas.microsoft.com/office/drawing/2014/main" id="{202B4CCD-8B48-D576-470E-C6EDEEBBABEE}"/>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516;p122">
            <a:extLst>
              <a:ext uri="{FF2B5EF4-FFF2-40B4-BE49-F238E27FC236}">
                <a16:creationId xmlns:a16="http://schemas.microsoft.com/office/drawing/2014/main" id="{21BEA0F6-C872-1B14-5CB6-EE53DB5E22B8}"/>
              </a:ext>
            </a:extLst>
          </p:cNvPr>
          <p:cNvSpPr/>
          <p:nvPr/>
        </p:nvSpPr>
        <p:spPr>
          <a:xfrm>
            <a:off x="3765439" y="4592970"/>
            <a:ext cx="6983" cy="7033"/>
          </a:xfrm>
          <a:custGeom>
            <a:avLst/>
            <a:gdLst/>
            <a:ahLst/>
            <a:cxnLst/>
            <a:rect l="l" t="t" r="r" b="b"/>
            <a:pathLst>
              <a:path w="139" h="140" extrusionOk="0">
                <a:moveTo>
                  <a:pt x="63" y="1"/>
                </a:moveTo>
                <a:cubicBezTo>
                  <a:pt x="38" y="14"/>
                  <a:pt x="26" y="39"/>
                  <a:pt x="1" y="64"/>
                </a:cubicBezTo>
                <a:cubicBezTo>
                  <a:pt x="13" y="89"/>
                  <a:pt x="38" y="114"/>
                  <a:pt x="51" y="140"/>
                </a:cubicBezTo>
                <a:cubicBezTo>
                  <a:pt x="76" y="126"/>
                  <a:pt x="101" y="114"/>
                  <a:pt x="138" y="101"/>
                </a:cubicBezTo>
                <a:cubicBezTo>
                  <a:pt x="113" y="64"/>
                  <a:pt x="88" y="26"/>
                  <a:pt x="63"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8532;p122">
            <a:extLst>
              <a:ext uri="{FF2B5EF4-FFF2-40B4-BE49-F238E27FC236}">
                <a16:creationId xmlns:a16="http://schemas.microsoft.com/office/drawing/2014/main" id="{BED41550-6129-333A-D3A2-2487FD0985EE}"/>
              </a:ext>
            </a:extLst>
          </p:cNvPr>
          <p:cNvGrpSpPr/>
          <p:nvPr/>
        </p:nvGrpSpPr>
        <p:grpSpPr>
          <a:xfrm rot="20379713">
            <a:off x="248003" y="2763469"/>
            <a:ext cx="1130701" cy="1124954"/>
            <a:chOff x="1497519" y="639136"/>
            <a:chExt cx="741200" cy="737433"/>
          </a:xfrm>
        </p:grpSpPr>
        <p:sp>
          <p:nvSpPr>
            <p:cNvPr id="48" name="Google Shape;8533;p122">
              <a:extLst>
                <a:ext uri="{FF2B5EF4-FFF2-40B4-BE49-F238E27FC236}">
                  <a16:creationId xmlns:a16="http://schemas.microsoft.com/office/drawing/2014/main" id="{1B6FACB9-4AC0-B897-E327-71192872D417}"/>
                </a:ext>
              </a:extLst>
            </p:cNvPr>
            <p:cNvSpPr/>
            <p:nvPr/>
          </p:nvSpPr>
          <p:spPr>
            <a:xfrm>
              <a:off x="1616178" y="870175"/>
              <a:ext cx="490619" cy="506394"/>
            </a:xfrm>
            <a:custGeom>
              <a:avLst/>
              <a:gdLst/>
              <a:ahLst/>
              <a:cxnLst/>
              <a:rect l="l" t="t" r="r" b="b"/>
              <a:pathLst>
                <a:path w="9766" h="10080" extrusionOk="0">
                  <a:moveTo>
                    <a:pt x="4890" y="1"/>
                  </a:moveTo>
                  <a:cubicBezTo>
                    <a:pt x="2188" y="1"/>
                    <a:pt x="1" y="314"/>
                    <a:pt x="1" y="691"/>
                  </a:cubicBezTo>
                  <a:lnTo>
                    <a:pt x="1220" y="9551"/>
                  </a:lnTo>
                  <a:cubicBezTo>
                    <a:pt x="1220" y="9853"/>
                    <a:pt x="2866" y="10079"/>
                    <a:pt x="4890" y="10079"/>
                  </a:cubicBezTo>
                  <a:cubicBezTo>
                    <a:pt x="6913" y="10079"/>
                    <a:pt x="8546" y="9853"/>
                    <a:pt x="8546" y="9551"/>
                  </a:cubicBezTo>
                  <a:lnTo>
                    <a:pt x="9766" y="691"/>
                  </a:lnTo>
                  <a:cubicBezTo>
                    <a:pt x="9766" y="314"/>
                    <a:pt x="7579" y="1"/>
                    <a:pt x="4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4;p122">
              <a:extLst>
                <a:ext uri="{FF2B5EF4-FFF2-40B4-BE49-F238E27FC236}">
                  <a16:creationId xmlns:a16="http://schemas.microsoft.com/office/drawing/2014/main" id="{52DAB47E-7DEF-E22A-A521-B4E3C86878B9}"/>
                </a:ext>
              </a:extLst>
            </p:cNvPr>
            <p:cNvSpPr/>
            <p:nvPr/>
          </p:nvSpPr>
          <p:spPr>
            <a:xfrm>
              <a:off x="1642703" y="894791"/>
              <a:ext cx="437569" cy="457111"/>
            </a:xfrm>
            <a:custGeom>
              <a:avLst/>
              <a:gdLst/>
              <a:ahLst/>
              <a:cxnLst/>
              <a:rect l="l" t="t" r="r" b="b"/>
              <a:pathLst>
                <a:path w="8710" h="9099" extrusionOk="0">
                  <a:moveTo>
                    <a:pt x="4362" y="0"/>
                  </a:moveTo>
                  <a:cubicBezTo>
                    <a:pt x="1986" y="0"/>
                    <a:pt x="491" y="239"/>
                    <a:pt x="1" y="402"/>
                  </a:cubicBezTo>
                  <a:lnTo>
                    <a:pt x="1157" y="8810"/>
                  </a:lnTo>
                  <a:cubicBezTo>
                    <a:pt x="1534" y="8922"/>
                    <a:pt x="2640" y="9098"/>
                    <a:pt x="4362" y="9098"/>
                  </a:cubicBezTo>
                  <a:cubicBezTo>
                    <a:pt x="6071" y="9098"/>
                    <a:pt x="7189" y="8922"/>
                    <a:pt x="7554" y="8810"/>
                  </a:cubicBezTo>
                  <a:lnTo>
                    <a:pt x="8710" y="402"/>
                  </a:lnTo>
                  <a:cubicBezTo>
                    <a:pt x="8219" y="239"/>
                    <a:pt x="6736" y="0"/>
                    <a:pt x="4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8535;p122">
              <a:extLst>
                <a:ext uri="{FF2B5EF4-FFF2-40B4-BE49-F238E27FC236}">
                  <a16:creationId xmlns:a16="http://schemas.microsoft.com/office/drawing/2014/main" id="{66E10306-D91D-84A4-E75B-97A9611CAB37}"/>
                </a:ext>
              </a:extLst>
            </p:cNvPr>
            <p:cNvSpPr/>
            <p:nvPr/>
          </p:nvSpPr>
          <p:spPr>
            <a:xfrm>
              <a:off x="1771510" y="639136"/>
              <a:ext cx="467209" cy="241190"/>
            </a:xfrm>
            <a:custGeom>
              <a:avLst/>
              <a:gdLst/>
              <a:ahLst/>
              <a:cxnLst/>
              <a:rect l="l" t="t" r="r" b="b"/>
              <a:pathLst>
                <a:path w="9300" h="4801" extrusionOk="0">
                  <a:moveTo>
                    <a:pt x="5769" y="0"/>
                  </a:moveTo>
                  <a:lnTo>
                    <a:pt x="0" y="1508"/>
                  </a:lnTo>
                  <a:cubicBezTo>
                    <a:pt x="402" y="1508"/>
                    <a:pt x="893" y="1609"/>
                    <a:pt x="1408" y="1785"/>
                  </a:cubicBezTo>
                  <a:cubicBezTo>
                    <a:pt x="2099" y="2023"/>
                    <a:pt x="2652" y="2375"/>
                    <a:pt x="2941" y="2715"/>
                  </a:cubicBezTo>
                  <a:cubicBezTo>
                    <a:pt x="3047" y="2696"/>
                    <a:pt x="3167" y="2686"/>
                    <a:pt x="3299" y="2686"/>
                  </a:cubicBezTo>
                  <a:cubicBezTo>
                    <a:pt x="3700" y="2686"/>
                    <a:pt x="4206" y="2774"/>
                    <a:pt x="4725" y="2953"/>
                  </a:cubicBezTo>
                  <a:cubicBezTo>
                    <a:pt x="5417" y="3204"/>
                    <a:pt x="5970" y="3556"/>
                    <a:pt x="6259" y="3883"/>
                  </a:cubicBezTo>
                  <a:cubicBezTo>
                    <a:pt x="6363" y="3864"/>
                    <a:pt x="6482" y="3855"/>
                    <a:pt x="6612" y="3855"/>
                  </a:cubicBezTo>
                  <a:cubicBezTo>
                    <a:pt x="7013" y="3855"/>
                    <a:pt x="7519" y="3944"/>
                    <a:pt x="8031" y="4134"/>
                  </a:cubicBezTo>
                  <a:cubicBezTo>
                    <a:pt x="8546" y="4310"/>
                    <a:pt x="8986" y="4549"/>
                    <a:pt x="9300" y="4801"/>
                  </a:cubicBezTo>
                  <a:lnTo>
                    <a:pt x="5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36;p122">
              <a:extLst>
                <a:ext uri="{FF2B5EF4-FFF2-40B4-BE49-F238E27FC236}">
                  <a16:creationId xmlns:a16="http://schemas.microsoft.com/office/drawing/2014/main" id="{7BC58CEE-FE97-B501-9963-0B647FE3B2DB}"/>
                </a:ext>
              </a:extLst>
            </p:cNvPr>
            <p:cNvSpPr/>
            <p:nvPr/>
          </p:nvSpPr>
          <p:spPr>
            <a:xfrm>
              <a:off x="1919206" y="639136"/>
              <a:ext cx="166738" cy="195072"/>
            </a:xfrm>
            <a:custGeom>
              <a:avLst/>
              <a:gdLst/>
              <a:ahLst/>
              <a:cxnLst/>
              <a:rect l="l" t="t" r="r" b="b"/>
              <a:pathLst>
                <a:path w="3319" h="3883" extrusionOk="0">
                  <a:moveTo>
                    <a:pt x="2829" y="0"/>
                  </a:moveTo>
                  <a:lnTo>
                    <a:pt x="1" y="2715"/>
                  </a:lnTo>
                  <a:cubicBezTo>
                    <a:pt x="107" y="2696"/>
                    <a:pt x="227" y="2686"/>
                    <a:pt x="359" y="2686"/>
                  </a:cubicBezTo>
                  <a:cubicBezTo>
                    <a:pt x="760" y="2686"/>
                    <a:pt x="1266" y="2774"/>
                    <a:pt x="1785" y="2953"/>
                  </a:cubicBezTo>
                  <a:cubicBezTo>
                    <a:pt x="2477" y="3204"/>
                    <a:pt x="3030" y="3556"/>
                    <a:pt x="3319" y="3883"/>
                  </a:cubicBezTo>
                  <a:lnTo>
                    <a:pt x="28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37;p122">
              <a:extLst>
                <a:ext uri="{FF2B5EF4-FFF2-40B4-BE49-F238E27FC236}">
                  <a16:creationId xmlns:a16="http://schemas.microsoft.com/office/drawing/2014/main" id="{13C0C1DB-97F5-84A8-A0B8-E445B534F776}"/>
                </a:ext>
              </a:extLst>
            </p:cNvPr>
            <p:cNvSpPr/>
            <p:nvPr/>
          </p:nvSpPr>
          <p:spPr>
            <a:xfrm>
              <a:off x="1497519" y="788993"/>
              <a:ext cx="262692" cy="232097"/>
            </a:xfrm>
            <a:custGeom>
              <a:avLst/>
              <a:gdLst/>
              <a:ahLst/>
              <a:cxnLst/>
              <a:rect l="l" t="t" r="r" b="b"/>
              <a:pathLst>
                <a:path w="5229" h="4620" extrusionOk="0">
                  <a:moveTo>
                    <a:pt x="3107" y="1"/>
                  </a:moveTo>
                  <a:cubicBezTo>
                    <a:pt x="2465" y="1"/>
                    <a:pt x="1820" y="222"/>
                    <a:pt x="1295" y="674"/>
                  </a:cubicBezTo>
                  <a:cubicBezTo>
                    <a:pt x="126" y="1679"/>
                    <a:pt x="0" y="3451"/>
                    <a:pt x="1006" y="4619"/>
                  </a:cubicBezTo>
                  <a:lnTo>
                    <a:pt x="5228" y="975"/>
                  </a:lnTo>
                  <a:cubicBezTo>
                    <a:pt x="4675" y="332"/>
                    <a:pt x="3893" y="1"/>
                    <a:pt x="3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8;p122">
              <a:extLst>
                <a:ext uri="{FF2B5EF4-FFF2-40B4-BE49-F238E27FC236}">
                  <a16:creationId xmlns:a16="http://schemas.microsoft.com/office/drawing/2014/main" id="{1E32305B-70C0-A0DD-05A5-834B828E2D7B}"/>
                </a:ext>
              </a:extLst>
            </p:cNvPr>
            <p:cNvSpPr/>
            <p:nvPr/>
          </p:nvSpPr>
          <p:spPr>
            <a:xfrm>
              <a:off x="1533538" y="925084"/>
              <a:ext cx="108613" cy="78973"/>
            </a:xfrm>
            <a:custGeom>
              <a:avLst/>
              <a:gdLst/>
              <a:ahLst/>
              <a:cxnLst/>
              <a:rect l="l" t="t" r="r" b="b"/>
              <a:pathLst>
                <a:path w="2162" h="1572" extrusionOk="0">
                  <a:moveTo>
                    <a:pt x="12" y="0"/>
                  </a:moveTo>
                  <a:lnTo>
                    <a:pt x="12" y="0"/>
                  </a:lnTo>
                  <a:cubicBezTo>
                    <a:pt x="0" y="553"/>
                    <a:pt x="163" y="1106"/>
                    <a:pt x="528" y="1572"/>
                  </a:cubicBezTo>
                  <a:lnTo>
                    <a:pt x="2162" y="164"/>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9;p122">
              <a:extLst>
                <a:ext uri="{FF2B5EF4-FFF2-40B4-BE49-F238E27FC236}">
                  <a16:creationId xmlns:a16="http://schemas.microsoft.com/office/drawing/2014/main" id="{4DACD553-83F8-BEE4-940B-0E4851F91F51}"/>
                </a:ext>
              </a:extLst>
            </p:cNvPr>
            <p:cNvSpPr/>
            <p:nvPr/>
          </p:nvSpPr>
          <p:spPr>
            <a:xfrm>
              <a:off x="1579605" y="809439"/>
              <a:ext cx="78973" cy="108111"/>
            </a:xfrm>
            <a:custGeom>
              <a:avLst/>
              <a:gdLst/>
              <a:ahLst/>
              <a:cxnLst/>
              <a:rect l="l" t="t" r="r" b="b"/>
              <a:pathLst>
                <a:path w="1572" h="2152" extrusionOk="0">
                  <a:moveTo>
                    <a:pt x="1468" y="1"/>
                  </a:moveTo>
                  <a:cubicBezTo>
                    <a:pt x="950" y="1"/>
                    <a:pt x="436" y="177"/>
                    <a:pt x="0" y="518"/>
                  </a:cubicBezTo>
                  <a:lnTo>
                    <a:pt x="1408" y="2152"/>
                  </a:lnTo>
                  <a:lnTo>
                    <a:pt x="1571" y="3"/>
                  </a:lnTo>
                  <a:cubicBezTo>
                    <a:pt x="1537" y="2"/>
                    <a:pt x="1502" y="1"/>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40;p122">
              <a:extLst>
                <a:ext uri="{FF2B5EF4-FFF2-40B4-BE49-F238E27FC236}">
                  <a16:creationId xmlns:a16="http://schemas.microsoft.com/office/drawing/2014/main" id="{D558A098-7248-6A91-2418-3B6283CD0A39}"/>
                </a:ext>
              </a:extLst>
            </p:cNvPr>
            <p:cNvSpPr/>
            <p:nvPr/>
          </p:nvSpPr>
          <p:spPr>
            <a:xfrm>
              <a:off x="1659783" y="810193"/>
              <a:ext cx="82138" cy="108011"/>
            </a:xfrm>
            <a:custGeom>
              <a:avLst/>
              <a:gdLst/>
              <a:ahLst/>
              <a:cxnLst/>
              <a:rect l="l" t="t" r="r" b="b"/>
              <a:pathLst>
                <a:path w="1635" h="2150" extrusionOk="0">
                  <a:moveTo>
                    <a:pt x="163" y="0"/>
                  </a:moveTo>
                  <a:lnTo>
                    <a:pt x="1" y="2150"/>
                  </a:lnTo>
                  <a:lnTo>
                    <a:pt x="1634" y="742"/>
                  </a:lnTo>
                  <a:cubicBezTo>
                    <a:pt x="1232" y="315"/>
                    <a:pt x="704" y="64"/>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41;p122">
              <a:extLst>
                <a:ext uri="{FF2B5EF4-FFF2-40B4-BE49-F238E27FC236}">
                  <a16:creationId xmlns:a16="http://schemas.microsoft.com/office/drawing/2014/main" id="{6D4D805E-82F9-F790-9F52-8FEA15B29898}"/>
                </a:ext>
              </a:extLst>
            </p:cNvPr>
            <p:cNvSpPr/>
            <p:nvPr/>
          </p:nvSpPr>
          <p:spPr>
            <a:xfrm>
              <a:off x="1535397" y="841741"/>
              <a:ext cx="107358" cy="82138"/>
            </a:xfrm>
            <a:custGeom>
              <a:avLst/>
              <a:gdLst/>
              <a:ahLst/>
              <a:cxnLst/>
              <a:rect l="l" t="t" r="r" b="b"/>
              <a:pathLst>
                <a:path w="2137" h="1635" extrusionOk="0">
                  <a:moveTo>
                    <a:pt x="729" y="1"/>
                  </a:moveTo>
                  <a:cubicBezTo>
                    <a:pt x="302" y="403"/>
                    <a:pt x="51" y="930"/>
                    <a:pt x="0" y="1471"/>
                  </a:cubicBezTo>
                  <a:lnTo>
                    <a:pt x="2137" y="1634"/>
                  </a:lnTo>
                  <a:lnTo>
                    <a:pt x="7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42;p122">
              <a:extLst>
                <a:ext uri="{FF2B5EF4-FFF2-40B4-BE49-F238E27FC236}">
                  <a16:creationId xmlns:a16="http://schemas.microsoft.com/office/drawing/2014/main" id="{42DEDE51-B6DD-2C20-380B-D43455B100CA}"/>
                </a:ext>
              </a:extLst>
            </p:cNvPr>
            <p:cNvSpPr/>
            <p:nvPr/>
          </p:nvSpPr>
          <p:spPr>
            <a:xfrm>
              <a:off x="1606733" y="841540"/>
              <a:ext cx="7636" cy="7435"/>
            </a:xfrm>
            <a:custGeom>
              <a:avLst/>
              <a:gdLst/>
              <a:ahLst/>
              <a:cxnLst/>
              <a:rect l="l" t="t" r="r" b="b"/>
              <a:pathLst>
                <a:path w="152" h="148" extrusionOk="0">
                  <a:moveTo>
                    <a:pt x="41" y="0"/>
                  </a:moveTo>
                  <a:cubicBezTo>
                    <a:pt x="34" y="0"/>
                    <a:pt x="29" y="2"/>
                    <a:pt x="26" y="5"/>
                  </a:cubicBezTo>
                  <a:cubicBezTo>
                    <a:pt x="1" y="30"/>
                    <a:pt x="13" y="68"/>
                    <a:pt x="38" y="105"/>
                  </a:cubicBezTo>
                  <a:cubicBezTo>
                    <a:pt x="67" y="134"/>
                    <a:pt x="95" y="148"/>
                    <a:pt x="118" y="148"/>
                  </a:cubicBezTo>
                  <a:cubicBezTo>
                    <a:pt x="125" y="148"/>
                    <a:pt x="132" y="146"/>
                    <a:pt x="139" y="143"/>
                  </a:cubicBezTo>
                  <a:cubicBezTo>
                    <a:pt x="152" y="118"/>
                    <a:pt x="152" y="80"/>
                    <a:pt x="114" y="43"/>
                  </a:cubicBezTo>
                  <a:cubicBezTo>
                    <a:pt x="95" y="14"/>
                    <a:pt x="61" y="0"/>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43;p122">
              <a:extLst>
                <a:ext uri="{FF2B5EF4-FFF2-40B4-BE49-F238E27FC236}">
                  <a16:creationId xmlns:a16="http://schemas.microsoft.com/office/drawing/2014/main" id="{91C62E94-0830-F5E7-4A5E-B75149B99857}"/>
                </a:ext>
              </a:extLst>
            </p:cNvPr>
            <p:cNvSpPr/>
            <p:nvPr/>
          </p:nvSpPr>
          <p:spPr>
            <a:xfrm>
              <a:off x="1625673" y="869271"/>
              <a:ext cx="7636" cy="7485"/>
            </a:xfrm>
            <a:custGeom>
              <a:avLst/>
              <a:gdLst/>
              <a:ahLst/>
              <a:cxnLst/>
              <a:rect l="l" t="t" r="r" b="b"/>
              <a:pathLst>
                <a:path w="152" h="149" extrusionOk="0">
                  <a:moveTo>
                    <a:pt x="36" y="1"/>
                  </a:moveTo>
                  <a:cubicBezTo>
                    <a:pt x="27" y="1"/>
                    <a:pt x="19" y="2"/>
                    <a:pt x="13" y="5"/>
                  </a:cubicBezTo>
                  <a:cubicBezTo>
                    <a:pt x="1" y="31"/>
                    <a:pt x="1" y="69"/>
                    <a:pt x="38" y="106"/>
                  </a:cubicBezTo>
                  <a:cubicBezTo>
                    <a:pt x="57" y="135"/>
                    <a:pt x="90" y="149"/>
                    <a:pt x="116" y="149"/>
                  </a:cubicBezTo>
                  <a:cubicBezTo>
                    <a:pt x="125" y="149"/>
                    <a:pt x="132" y="147"/>
                    <a:pt x="139" y="144"/>
                  </a:cubicBezTo>
                  <a:cubicBezTo>
                    <a:pt x="152" y="119"/>
                    <a:pt x="152" y="81"/>
                    <a:pt x="114" y="44"/>
                  </a:cubicBezTo>
                  <a:cubicBezTo>
                    <a:pt x="95" y="15"/>
                    <a:pt x="6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544;p122">
              <a:extLst>
                <a:ext uri="{FF2B5EF4-FFF2-40B4-BE49-F238E27FC236}">
                  <a16:creationId xmlns:a16="http://schemas.microsoft.com/office/drawing/2014/main" id="{24A18F5B-3EAB-E406-C09F-2EBAE177FB56}"/>
                </a:ext>
              </a:extLst>
            </p:cNvPr>
            <p:cNvSpPr/>
            <p:nvPr/>
          </p:nvSpPr>
          <p:spPr>
            <a:xfrm>
              <a:off x="1634514" y="837722"/>
              <a:ext cx="8239" cy="7234"/>
            </a:xfrm>
            <a:custGeom>
              <a:avLst/>
              <a:gdLst/>
              <a:ahLst/>
              <a:cxnLst/>
              <a:rect l="l" t="t" r="r" b="b"/>
              <a:pathLst>
                <a:path w="164" h="144" extrusionOk="0">
                  <a:moveTo>
                    <a:pt x="41" y="1"/>
                  </a:moveTo>
                  <a:cubicBezTo>
                    <a:pt x="34" y="1"/>
                    <a:pt x="29" y="2"/>
                    <a:pt x="26" y="5"/>
                  </a:cubicBezTo>
                  <a:cubicBezTo>
                    <a:pt x="1" y="18"/>
                    <a:pt x="13" y="68"/>
                    <a:pt x="38" y="106"/>
                  </a:cubicBezTo>
                  <a:cubicBezTo>
                    <a:pt x="63" y="130"/>
                    <a:pt x="87" y="144"/>
                    <a:pt x="108" y="144"/>
                  </a:cubicBezTo>
                  <a:cubicBezTo>
                    <a:pt x="119" y="144"/>
                    <a:pt x="130" y="140"/>
                    <a:pt x="139" y="131"/>
                  </a:cubicBezTo>
                  <a:cubicBezTo>
                    <a:pt x="164" y="119"/>
                    <a:pt x="152" y="68"/>
                    <a:pt x="113" y="43"/>
                  </a:cubicBezTo>
                  <a:cubicBezTo>
                    <a:pt x="95" y="15"/>
                    <a:pt x="61"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545;p122">
              <a:extLst>
                <a:ext uri="{FF2B5EF4-FFF2-40B4-BE49-F238E27FC236}">
                  <a16:creationId xmlns:a16="http://schemas.microsoft.com/office/drawing/2014/main" id="{6BA7B8A9-8E89-F1B3-3081-A7112E4FE02A}"/>
                </a:ext>
              </a:extLst>
            </p:cNvPr>
            <p:cNvSpPr/>
            <p:nvPr/>
          </p:nvSpPr>
          <p:spPr>
            <a:xfrm>
              <a:off x="1685655" y="832699"/>
              <a:ext cx="7636" cy="7435"/>
            </a:xfrm>
            <a:custGeom>
              <a:avLst/>
              <a:gdLst/>
              <a:ahLst/>
              <a:cxnLst/>
              <a:rect l="l" t="t" r="r" b="b"/>
              <a:pathLst>
                <a:path w="152" h="148" extrusionOk="0">
                  <a:moveTo>
                    <a:pt x="34" y="0"/>
                  </a:moveTo>
                  <a:cubicBezTo>
                    <a:pt x="27" y="0"/>
                    <a:pt x="20" y="2"/>
                    <a:pt x="13" y="5"/>
                  </a:cubicBezTo>
                  <a:cubicBezTo>
                    <a:pt x="0" y="30"/>
                    <a:pt x="0" y="68"/>
                    <a:pt x="38" y="105"/>
                  </a:cubicBezTo>
                  <a:cubicBezTo>
                    <a:pt x="57" y="134"/>
                    <a:pt x="91" y="148"/>
                    <a:pt x="111" y="148"/>
                  </a:cubicBezTo>
                  <a:cubicBezTo>
                    <a:pt x="118" y="148"/>
                    <a:pt x="123" y="146"/>
                    <a:pt x="126" y="143"/>
                  </a:cubicBezTo>
                  <a:cubicBezTo>
                    <a:pt x="151" y="118"/>
                    <a:pt x="139" y="80"/>
                    <a:pt x="114" y="43"/>
                  </a:cubicBezTo>
                  <a:cubicBezTo>
                    <a:pt x="85" y="14"/>
                    <a:pt x="57"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546;p122">
              <a:extLst>
                <a:ext uri="{FF2B5EF4-FFF2-40B4-BE49-F238E27FC236}">
                  <a16:creationId xmlns:a16="http://schemas.microsoft.com/office/drawing/2014/main" id="{047710CE-82D2-D4E2-153B-F0662DB4A8B3}"/>
                </a:ext>
              </a:extLst>
            </p:cNvPr>
            <p:cNvSpPr/>
            <p:nvPr/>
          </p:nvSpPr>
          <p:spPr>
            <a:xfrm>
              <a:off x="1683093" y="868668"/>
              <a:ext cx="7636" cy="7485"/>
            </a:xfrm>
            <a:custGeom>
              <a:avLst/>
              <a:gdLst/>
              <a:ahLst/>
              <a:cxnLst/>
              <a:rect l="l" t="t" r="r" b="b"/>
              <a:pathLst>
                <a:path w="152" h="149" extrusionOk="0">
                  <a:moveTo>
                    <a:pt x="35" y="0"/>
                  </a:moveTo>
                  <a:cubicBezTo>
                    <a:pt x="28" y="0"/>
                    <a:pt x="20" y="2"/>
                    <a:pt x="14" y="5"/>
                  </a:cubicBezTo>
                  <a:cubicBezTo>
                    <a:pt x="1" y="31"/>
                    <a:pt x="1" y="68"/>
                    <a:pt x="39" y="106"/>
                  </a:cubicBezTo>
                  <a:cubicBezTo>
                    <a:pt x="58" y="134"/>
                    <a:pt x="91" y="148"/>
                    <a:pt x="111" y="148"/>
                  </a:cubicBezTo>
                  <a:cubicBezTo>
                    <a:pt x="118" y="148"/>
                    <a:pt x="124" y="146"/>
                    <a:pt x="127" y="143"/>
                  </a:cubicBezTo>
                  <a:cubicBezTo>
                    <a:pt x="152" y="118"/>
                    <a:pt x="140" y="81"/>
                    <a:pt x="115" y="43"/>
                  </a:cubicBezTo>
                  <a:cubicBezTo>
                    <a:pt x="86" y="15"/>
                    <a:pt x="58"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547;p122">
              <a:extLst>
                <a:ext uri="{FF2B5EF4-FFF2-40B4-BE49-F238E27FC236}">
                  <a16:creationId xmlns:a16="http://schemas.microsoft.com/office/drawing/2014/main" id="{4B9DB4A1-31B5-6EC7-FB90-792DEB043524}"/>
                </a:ext>
              </a:extLst>
            </p:cNvPr>
            <p:cNvSpPr/>
            <p:nvPr/>
          </p:nvSpPr>
          <p:spPr>
            <a:xfrm>
              <a:off x="1572020" y="874546"/>
              <a:ext cx="8289" cy="7586"/>
            </a:xfrm>
            <a:custGeom>
              <a:avLst/>
              <a:gdLst/>
              <a:ahLst/>
              <a:cxnLst/>
              <a:rect l="l" t="t" r="r" b="b"/>
              <a:pathLst>
                <a:path w="165" h="151" extrusionOk="0">
                  <a:moveTo>
                    <a:pt x="57" y="1"/>
                  </a:moveTo>
                  <a:cubicBezTo>
                    <a:pt x="45" y="1"/>
                    <a:pt x="34" y="5"/>
                    <a:pt x="25" y="14"/>
                  </a:cubicBezTo>
                  <a:cubicBezTo>
                    <a:pt x="0" y="26"/>
                    <a:pt x="13" y="76"/>
                    <a:pt x="38" y="115"/>
                  </a:cubicBezTo>
                  <a:cubicBezTo>
                    <a:pt x="65" y="132"/>
                    <a:pt x="92" y="150"/>
                    <a:pt x="114" y="150"/>
                  </a:cubicBezTo>
                  <a:cubicBezTo>
                    <a:pt x="123" y="150"/>
                    <a:pt x="132" y="147"/>
                    <a:pt x="139" y="140"/>
                  </a:cubicBezTo>
                  <a:cubicBezTo>
                    <a:pt x="164" y="127"/>
                    <a:pt x="151" y="76"/>
                    <a:pt x="126" y="39"/>
                  </a:cubicBezTo>
                  <a:cubicBezTo>
                    <a:pt x="102" y="15"/>
                    <a:pt x="78"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8;p122">
              <a:extLst>
                <a:ext uri="{FF2B5EF4-FFF2-40B4-BE49-F238E27FC236}">
                  <a16:creationId xmlns:a16="http://schemas.microsoft.com/office/drawing/2014/main" id="{B9711F1C-96D7-AE7D-5CD3-FC1901CD21D3}"/>
                </a:ext>
              </a:extLst>
            </p:cNvPr>
            <p:cNvSpPr/>
            <p:nvPr/>
          </p:nvSpPr>
          <p:spPr>
            <a:xfrm>
              <a:off x="1583373" y="900569"/>
              <a:ext cx="8289" cy="7536"/>
            </a:xfrm>
            <a:custGeom>
              <a:avLst/>
              <a:gdLst/>
              <a:ahLst/>
              <a:cxnLst/>
              <a:rect l="l" t="t" r="r" b="b"/>
              <a:pathLst>
                <a:path w="165" h="150" extrusionOk="0">
                  <a:moveTo>
                    <a:pt x="51" y="0"/>
                  </a:moveTo>
                  <a:cubicBezTo>
                    <a:pt x="41" y="0"/>
                    <a:pt x="33" y="3"/>
                    <a:pt x="26" y="11"/>
                  </a:cubicBezTo>
                  <a:cubicBezTo>
                    <a:pt x="0" y="24"/>
                    <a:pt x="14" y="74"/>
                    <a:pt x="51" y="111"/>
                  </a:cubicBezTo>
                  <a:cubicBezTo>
                    <a:pt x="67" y="136"/>
                    <a:pt x="88" y="150"/>
                    <a:pt x="108" y="150"/>
                  </a:cubicBezTo>
                  <a:cubicBezTo>
                    <a:pt x="120" y="150"/>
                    <a:pt x="130" y="145"/>
                    <a:pt x="139" y="136"/>
                  </a:cubicBezTo>
                  <a:cubicBezTo>
                    <a:pt x="164" y="124"/>
                    <a:pt x="151" y="74"/>
                    <a:pt x="126" y="36"/>
                  </a:cubicBezTo>
                  <a:cubicBezTo>
                    <a:pt x="100" y="18"/>
                    <a:pt x="73"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8549;p122">
              <a:extLst>
                <a:ext uri="{FF2B5EF4-FFF2-40B4-BE49-F238E27FC236}">
                  <a16:creationId xmlns:a16="http://schemas.microsoft.com/office/drawing/2014/main" id="{8EB97702-56FD-BF0E-0F66-94F525F69BBC}"/>
                </a:ext>
              </a:extLst>
            </p:cNvPr>
            <p:cNvSpPr/>
            <p:nvPr/>
          </p:nvSpPr>
          <p:spPr>
            <a:xfrm>
              <a:off x="1548660" y="939100"/>
              <a:ext cx="7636" cy="7536"/>
            </a:xfrm>
            <a:custGeom>
              <a:avLst/>
              <a:gdLst/>
              <a:ahLst/>
              <a:cxnLst/>
              <a:rect l="l" t="t" r="r" b="b"/>
              <a:pathLst>
                <a:path w="152" h="150" extrusionOk="0">
                  <a:moveTo>
                    <a:pt x="45" y="0"/>
                  </a:moveTo>
                  <a:cubicBezTo>
                    <a:pt x="36" y="0"/>
                    <a:pt x="29" y="4"/>
                    <a:pt x="26" y="11"/>
                  </a:cubicBezTo>
                  <a:cubicBezTo>
                    <a:pt x="1" y="23"/>
                    <a:pt x="13" y="73"/>
                    <a:pt x="38" y="111"/>
                  </a:cubicBezTo>
                  <a:cubicBezTo>
                    <a:pt x="63" y="136"/>
                    <a:pt x="87" y="150"/>
                    <a:pt x="108" y="150"/>
                  </a:cubicBezTo>
                  <a:cubicBezTo>
                    <a:pt x="119" y="150"/>
                    <a:pt x="130" y="145"/>
                    <a:pt x="139" y="137"/>
                  </a:cubicBezTo>
                  <a:cubicBezTo>
                    <a:pt x="152" y="123"/>
                    <a:pt x="152" y="73"/>
                    <a:pt x="113" y="36"/>
                  </a:cubicBezTo>
                  <a:cubicBezTo>
                    <a:pt x="96" y="18"/>
                    <a:pt x="6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8550;p122">
              <a:extLst>
                <a:ext uri="{FF2B5EF4-FFF2-40B4-BE49-F238E27FC236}">
                  <a16:creationId xmlns:a16="http://schemas.microsoft.com/office/drawing/2014/main" id="{56D2A3A0-B797-024B-6724-1EF12E5CBE18}"/>
                </a:ext>
              </a:extLst>
            </p:cNvPr>
            <p:cNvSpPr/>
            <p:nvPr/>
          </p:nvSpPr>
          <p:spPr>
            <a:xfrm>
              <a:off x="1594124" y="945279"/>
              <a:ext cx="7636" cy="7686"/>
            </a:xfrm>
            <a:custGeom>
              <a:avLst/>
              <a:gdLst/>
              <a:ahLst/>
              <a:cxnLst/>
              <a:rect l="l" t="t" r="r" b="b"/>
              <a:pathLst>
                <a:path w="152" h="153" extrusionOk="0">
                  <a:moveTo>
                    <a:pt x="50" y="0"/>
                  </a:moveTo>
                  <a:cubicBezTo>
                    <a:pt x="39" y="0"/>
                    <a:pt x="30" y="5"/>
                    <a:pt x="26" y="14"/>
                  </a:cubicBezTo>
                  <a:cubicBezTo>
                    <a:pt x="1" y="26"/>
                    <a:pt x="13" y="76"/>
                    <a:pt x="38" y="114"/>
                  </a:cubicBezTo>
                  <a:cubicBezTo>
                    <a:pt x="63" y="138"/>
                    <a:pt x="87" y="152"/>
                    <a:pt x="108" y="152"/>
                  </a:cubicBezTo>
                  <a:cubicBezTo>
                    <a:pt x="119" y="152"/>
                    <a:pt x="129" y="148"/>
                    <a:pt x="138" y="139"/>
                  </a:cubicBezTo>
                  <a:cubicBezTo>
                    <a:pt x="151" y="126"/>
                    <a:pt x="151" y="76"/>
                    <a:pt x="113" y="39"/>
                  </a:cubicBezTo>
                  <a:cubicBezTo>
                    <a:pt x="97" y="14"/>
                    <a:pt x="7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8551;p122">
              <a:extLst>
                <a:ext uri="{FF2B5EF4-FFF2-40B4-BE49-F238E27FC236}">
                  <a16:creationId xmlns:a16="http://schemas.microsoft.com/office/drawing/2014/main" id="{CAE47CB4-827F-C481-A090-87A16CB38683}"/>
                </a:ext>
              </a:extLst>
            </p:cNvPr>
            <p:cNvSpPr/>
            <p:nvPr/>
          </p:nvSpPr>
          <p:spPr>
            <a:xfrm>
              <a:off x="1567599" y="965474"/>
              <a:ext cx="8239" cy="7234"/>
            </a:xfrm>
            <a:custGeom>
              <a:avLst/>
              <a:gdLst/>
              <a:ahLst/>
              <a:cxnLst/>
              <a:rect l="l" t="t" r="r" b="b"/>
              <a:pathLst>
                <a:path w="164" h="144" extrusionOk="0">
                  <a:moveTo>
                    <a:pt x="57" y="0"/>
                  </a:moveTo>
                  <a:cubicBezTo>
                    <a:pt x="45" y="0"/>
                    <a:pt x="35" y="5"/>
                    <a:pt x="26" y="14"/>
                  </a:cubicBezTo>
                  <a:cubicBezTo>
                    <a:pt x="1" y="26"/>
                    <a:pt x="13" y="76"/>
                    <a:pt x="51" y="101"/>
                  </a:cubicBezTo>
                  <a:cubicBezTo>
                    <a:pt x="70" y="130"/>
                    <a:pt x="103" y="144"/>
                    <a:pt x="124" y="144"/>
                  </a:cubicBezTo>
                  <a:cubicBezTo>
                    <a:pt x="130" y="144"/>
                    <a:pt x="136" y="142"/>
                    <a:pt x="139" y="139"/>
                  </a:cubicBezTo>
                  <a:cubicBezTo>
                    <a:pt x="164" y="126"/>
                    <a:pt x="152" y="76"/>
                    <a:pt x="126" y="39"/>
                  </a:cubicBezTo>
                  <a:cubicBezTo>
                    <a:pt x="102" y="14"/>
                    <a:pt x="78"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8552;p122">
              <a:extLst>
                <a:ext uri="{FF2B5EF4-FFF2-40B4-BE49-F238E27FC236}">
                  <a16:creationId xmlns:a16="http://schemas.microsoft.com/office/drawing/2014/main" id="{27002067-8BBA-C45D-F566-8EFA2764A23E}"/>
                </a:ext>
              </a:extLst>
            </p:cNvPr>
            <p:cNvSpPr/>
            <p:nvPr/>
          </p:nvSpPr>
          <p:spPr>
            <a:xfrm>
              <a:off x="1779749" y="1113773"/>
              <a:ext cx="218483" cy="216674"/>
            </a:xfrm>
            <a:custGeom>
              <a:avLst/>
              <a:gdLst/>
              <a:ahLst/>
              <a:cxnLst/>
              <a:rect l="l" t="t" r="r" b="b"/>
              <a:pathLst>
                <a:path w="4349" h="4313" extrusionOk="0">
                  <a:moveTo>
                    <a:pt x="1605" y="0"/>
                  </a:moveTo>
                  <a:cubicBezTo>
                    <a:pt x="1037" y="0"/>
                    <a:pt x="466" y="195"/>
                    <a:pt x="0" y="592"/>
                  </a:cubicBezTo>
                  <a:lnTo>
                    <a:pt x="3204" y="4312"/>
                  </a:lnTo>
                  <a:cubicBezTo>
                    <a:pt x="4235" y="3420"/>
                    <a:pt x="4348" y="1874"/>
                    <a:pt x="3469" y="844"/>
                  </a:cubicBezTo>
                  <a:cubicBezTo>
                    <a:pt x="2979" y="286"/>
                    <a:pt x="2294" y="0"/>
                    <a:pt x="1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8553;p122">
              <a:extLst>
                <a:ext uri="{FF2B5EF4-FFF2-40B4-BE49-F238E27FC236}">
                  <a16:creationId xmlns:a16="http://schemas.microsoft.com/office/drawing/2014/main" id="{89C33314-0B04-D966-C6BA-70D2F2E35864}"/>
                </a:ext>
              </a:extLst>
            </p:cNvPr>
            <p:cNvSpPr/>
            <p:nvPr/>
          </p:nvSpPr>
          <p:spPr>
            <a:xfrm>
              <a:off x="1794870" y="1131507"/>
              <a:ext cx="68876" cy="94798"/>
            </a:xfrm>
            <a:custGeom>
              <a:avLst/>
              <a:gdLst/>
              <a:ahLst/>
              <a:cxnLst/>
              <a:rect l="l" t="t" r="r" b="b"/>
              <a:pathLst>
                <a:path w="1371" h="1887" extrusionOk="0">
                  <a:moveTo>
                    <a:pt x="1313" y="0"/>
                  </a:moveTo>
                  <a:cubicBezTo>
                    <a:pt x="854" y="0"/>
                    <a:pt x="387" y="151"/>
                    <a:pt x="1" y="454"/>
                  </a:cubicBezTo>
                  <a:lnTo>
                    <a:pt x="1232" y="1886"/>
                  </a:lnTo>
                  <a:lnTo>
                    <a:pt x="1370" y="1"/>
                  </a:lnTo>
                  <a:cubicBezTo>
                    <a:pt x="1351" y="1"/>
                    <a:pt x="1332" y="0"/>
                    <a:pt x="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8554;p122">
              <a:extLst>
                <a:ext uri="{FF2B5EF4-FFF2-40B4-BE49-F238E27FC236}">
                  <a16:creationId xmlns:a16="http://schemas.microsoft.com/office/drawing/2014/main" id="{788B27E5-8265-5F58-C7A0-1E5584E57829}"/>
                </a:ext>
              </a:extLst>
            </p:cNvPr>
            <p:cNvSpPr/>
            <p:nvPr/>
          </p:nvSpPr>
          <p:spPr>
            <a:xfrm>
              <a:off x="1870627" y="1171294"/>
              <a:ext cx="96004" cy="69478"/>
            </a:xfrm>
            <a:custGeom>
              <a:avLst/>
              <a:gdLst/>
              <a:ahLst/>
              <a:cxnLst/>
              <a:rect l="l" t="t" r="r" b="b"/>
              <a:pathLst>
                <a:path w="1911" h="1383" extrusionOk="0">
                  <a:moveTo>
                    <a:pt x="1433" y="0"/>
                  </a:moveTo>
                  <a:lnTo>
                    <a:pt x="1" y="1232"/>
                  </a:lnTo>
                  <a:lnTo>
                    <a:pt x="1886" y="1383"/>
                  </a:lnTo>
                  <a:cubicBezTo>
                    <a:pt x="1911" y="893"/>
                    <a:pt x="1760" y="402"/>
                    <a:pt x="14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8555;p122">
              <a:extLst>
                <a:ext uri="{FF2B5EF4-FFF2-40B4-BE49-F238E27FC236}">
                  <a16:creationId xmlns:a16="http://schemas.microsoft.com/office/drawing/2014/main" id="{143BB24D-1519-6594-7CBA-A2F0069C26D8}"/>
                </a:ext>
              </a:extLst>
            </p:cNvPr>
            <p:cNvSpPr/>
            <p:nvPr/>
          </p:nvSpPr>
          <p:spPr>
            <a:xfrm>
              <a:off x="1869974" y="1241978"/>
              <a:ext cx="94748" cy="72041"/>
            </a:xfrm>
            <a:custGeom>
              <a:avLst/>
              <a:gdLst/>
              <a:ahLst/>
              <a:cxnLst/>
              <a:rect l="l" t="t" r="r" b="b"/>
              <a:pathLst>
                <a:path w="1886" h="1434" extrusionOk="0">
                  <a:moveTo>
                    <a:pt x="1" y="1"/>
                  </a:moveTo>
                  <a:lnTo>
                    <a:pt x="1245" y="1433"/>
                  </a:lnTo>
                  <a:cubicBezTo>
                    <a:pt x="1622" y="1082"/>
                    <a:pt x="1835" y="617"/>
                    <a:pt x="1886" y="140"/>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8556;p122">
              <a:extLst>
                <a:ext uri="{FF2B5EF4-FFF2-40B4-BE49-F238E27FC236}">
                  <a16:creationId xmlns:a16="http://schemas.microsoft.com/office/drawing/2014/main" id="{D1A3CD14-D33A-12CB-E53B-C83EC9AB4B36}"/>
                </a:ext>
              </a:extLst>
            </p:cNvPr>
            <p:cNvSpPr/>
            <p:nvPr/>
          </p:nvSpPr>
          <p:spPr>
            <a:xfrm>
              <a:off x="1864950" y="1132160"/>
              <a:ext cx="72643" cy="94748"/>
            </a:xfrm>
            <a:custGeom>
              <a:avLst/>
              <a:gdLst/>
              <a:ahLst/>
              <a:cxnLst/>
              <a:rect l="l" t="t" r="r" b="b"/>
              <a:pathLst>
                <a:path w="1446" h="1886" extrusionOk="0">
                  <a:moveTo>
                    <a:pt x="151" y="0"/>
                  </a:moveTo>
                  <a:lnTo>
                    <a:pt x="0" y="1885"/>
                  </a:lnTo>
                  <a:lnTo>
                    <a:pt x="1446" y="654"/>
                  </a:lnTo>
                  <a:cubicBezTo>
                    <a:pt x="1081" y="277"/>
                    <a:pt x="629" y="5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8557;p122">
              <a:extLst>
                <a:ext uri="{FF2B5EF4-FFF2-40B4-BE49-F238E27FC236}">
                  <a16:creationId xmlns:a16="http://schemas.microsoft.com/office/drawing/2014/main" id="{8D29C24C-3111-9E7B-A5D8-2330CA04C28B}"/>
                </a:ext>
              </a:extLst>
            </p:cNvPr>
            <p:cNvSpPr/>
            <p:nvPr/>
          </p:nvSpPr>
          <p:spPr>
            <a:xfrm>
              <a:off x="1930610" y="1195559"/>
              <a:ext cx="6983" cy="6179"/>
            </a:xfrm>
            <a:custGeom>
              <a:avLst/>
              <a:gdLst/>
              <a:ahLst/>
              <a:cxnLst/>
              <a:rect l="l" t="t" r="r" b="b"/>
              <a:pathLst>
                <a:path w="139" h="123" extrusionOk="0">
                  <a:moveTo>
                    <a:pt x="103" y="0"/>
                  </a:moveTo>
                  <a:cubicBezTo>
                    <a:pt x="86" y="0"/>
                    <a:pt x="62" y="9"/>
                    <a:pt x="38" y="33"/>
                  </a:cubicBezTo>
                  <a:cubicBezTo>
                    <a:pt x="13" y="58"/>
                    <a:pt x="0" y="95"/>
                    <a:pt x="13" y="108"/>
                  </a:cubicBezTo>
                  <a:cubicBezTo>
                    <a:pt x="18" y="118"/>
                    <a:pt x="26" y="122"/>
                    <a:pt x="37" y="122"/>
                  </a:cubicBezTo>
                  <a:cubicBezTo>
                    <a:pt x="54" y="122"/>
                    <a:pt x="78" y="111"/>
                    <a:pt x="101" y="95"/>
                  </a:cubicBezTo>
                  <a:cubicBezTo>
                    <a:pt x="126" y="70"/>
                    <a:pt x="139" y="33"/>
                    <a:pt x="126" y="8"/>
                  </a:cubicBezTo>
                  <a:cubicBezTo>
                    <a:pt x="121" y="3"/>
                    <a:pt x="113"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8558;p122">
              <a:extLst>
                <a:ext uri="{FF2B5EF4-FFF2-40B4-BE49-F238E27FC236}">
                  <a16:creationId xmlns:a16="http://schemas.microsoft.com/office/drawing/2014/main" id="{CFD192F1-B6EF-4FC3-E388-A9B5CA7B695D}"/>
                </a:ext>
              </a:extLst>
            </p:cNvPr>
            <p:cNvSpPr/>
            <p:nvPr/>
          </p:nvSpPr>
          <p:spPr>
            <a:xfrm>
              <a:off x="1905994" y="1212288"/>
              <a:ext cx="7636" cy="6028"/>
            </a:xfrm>
            <a:custGeom>
              <a:avLst/>
              <a:gdLst/>
              <a:ahLst/>
              <a:cxnLst/>
              <a:rect l="l" t="t" r="r" b="b"/>
              <a:pathLst>
                <a:path w="152" h="120" extrusionOk="0">
                  <a:moveTo>
                    <a:pt x="106" y="0"/>
                  </a:moveTo>
                  <a:cubicBezTo>
                    <a:pt x="87" y="0"/>
                    <a:pt x="66" y="11"/>
                    <a:pt x="51" y="27"/>
                  </a:cubicBezTo>
                  <a:cubicBezTo>
                    <a:pt x="13" y="52"/>
                    <a:pt x="1" y="89"/>
                    <a:pt x="13" y="114"/>
                  </a:cubicBezTo>
                  <a:cubicBezTo>
                    <a:pt x="19" y="118"/>
                    <a:pt x="27" y="119"/>
                    <a:pt x="35" y="119"/>
                  </a:cubicBezTo>
                  <a:cubicBezTo>
                    <a:pt x="57" y="119"/>
                    <a:pt x="83" y="108"/>
                    <a:pt x="101" y="89"/>
                  </a:cubicBezTo>
                  <a:cubicBezTo>
                    <a:pt x="138" y="64"/>
                    <a:pt x="151" y="27"/>
                    <a:pt x="138" y="14"/>
                  </a:cubicBezTo>
                  <a:cubicBezTo>
                    <a:pt x="129" y="4"/>
                    <a:pt x="118"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8559;p122">
              <a:extLst>
                <a:ext uri="{FF2B5EF4-FFF2-40B4-BE49-F238E27FC236}">
                  <a16:creationId xmlns:a16="http://schemas.microsoft.com/office/drawing/2014/main" id="{8F2D825C-E40C-67D6-EEAF-30F99144D1A1}"/>
                </a:ext>
              </a:extLst>
            </p:cNvPr>
            <p:cNvSpPr/>
            <p:nvPr/>
          </p:nvSpPr>
          <p:spPr>
            <a:xfrm>
              <a:off x="1933775" y="1220125"/>
              <a:ext cx="7636" cy="6179"/>
            </a:xfrm>
            <a:custGeom>
              <a:avLst/>
              <a:gdLst/>
              <a:ahLst/>
              <a:cxnLst/>
              <a:rect l="l" t="t" r="r" b="b"/>
              <a:pathLst>
                <a:path w="152" h="123" extrusionOk="0">
                  <a:moveTo>
                    <a:pt x="109" y="1"/>
                  </a:moveTo>
                  <a:cubicBezTo>
                    <a:pt x="89" y="1"/>
                    <a:pt x="66" y="7"/>
                    <a:pt x="51" y="22"/>
                  </a:cubicBezTo>
                  <a:cubicBezTo>
                    <a:pt x="13" y="59"/>
                    <a:pt x="0" y="97"/>
                    <a:pt x="26" y="109"/>
                  </a:cubicBezTo>
                  <a:cubicBezTo>
                    <a:pt x="30" y="119"/>
                    <a:pt x="39" y="123"/>
                    <a:pt x="50" y="123"/>
                  </a:cubicBezTo>
                  <a:cubicBezTo>
                    <a:pt x="67" y="123"/>
                    <a:pt x="90" y="112"/>
                    <a:pt x="113" y="97"/>
                  </a:cubicBezTo>
                  <a:cubicBezTo>
                    <a:pt x="138" y="72"/>
                    <a:pt x="151" y="34"/>
                    <a:pt x="138" y="9"/>
                  </a:cubicBezTo>
                  <a:cubicBezTo>
                    <a:pt x="133" y="4"/>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8560;p122">
              <a:extLst>
                <a:ext uri="{FF2B5EF4-FFF2-40B4-BE49-F238E27FC236}">
                  <a16:creationId xmlns:a16="http://schemas.microsoft.com/office/drawing/2014/main" id="{E6AC2C26-B3AB-9736-7128-6209588D51B1}"/>
                </a:ext>
              </a:extLst>
            </p:cNvPr>
            <p:cNvSpPr/>
            <p:nvPr/>
          </p:nvSpPr>
          <p:spPr>
            <a:xfrm>
              <a:off x="1938145" y="1264685"/>
              <a:ext cx="7636" cy="6179"/>
            </a:xfrm>
            <a:custGeom>
              <a:avLst/>
              <a:gdLst/>
              <a:ahLst/>
              <a:cxnLst/>
              <a:rect l="l" t="t" r="r" b="b"/>
              <a:pathLst>
                <a:path w="152" h="123" extrusionOk="0">
                  <a:moveTo>
                    <a:pt x="106" y="0"/>
                  </a:moveTo>
                  <a:cubicBezTo>
                    <a:pt x="87" y="0"/>
                    <a:pt x="67" y="11"/>
                    <a:pt x="51" y="26"/>
                  </a:cubicBezTo>
                  <a:cubicBezTo>
                    <a:pt x="14" y="51"/>
                    <a:pt x="1" y="90"/>
                    <a:pt x="14" y="115"/>
                  </a:cubicBezTo>
                  <a:cubicBezTo>
                    <a:pt x="24" y="120"/>
                    <a:pt x="37" y="123"/>
                    <a:pt x="49" y="123"/>
                  </a:cubicBezTo>
                  <a:cubicBezTo>
                    <a:pt x="68" y="123"/>
                    <a:pt x="87" y="117"/>
                    <a:pt x="101" y="102"/>
                  </a:cubicBezTo>
                  <a:cubicBezTo>
                    <a:pt x="140" y="65"/>
                    <a:pt x="152" y="26"/>
                    <a:pt x="140" y="14"/>
                  </a:cubicBezTo>
                  <a:cubicBezTo>
                    <a:pt x="130" y="5"/>
                    <a:pt x="118"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8561;p122">
              <a:extLst>
                <a:ext uri="{FF2B5EF4-FFF2-40B4-BE49-F238E27FC236}">
                  <a16:creationId xmlns:a16="http://schemas.microsoft.com/office/drawing/2014/main" id="{D6C15F88-D754-E8AB-349A-3791C2003EE8}"/>
                </a:ext>
              </a:extLst>
            </p:cNvPr>
            <p:cNvSpPr/>
            <p:nvPr/>
          </p:nvSpPr>
          <p:spPr>
            <a:xfrm>
              <a:off x="1906597" y="1262575"/>
              <a:ext cx="7636" cy="6079"/>
            </a:xfrm>
            <a:custGeom>
              <a:avLst/>
              <a:gdLst/>
              <a:ahLst/>
              <a:cxnLst/>
              <a:rect l="l" t="t" r="r" b="b"/>
              <a:pathLst>
                <a:path w="152" h="121" extrusionOk="0">
                  <a:moveTo>
                    <a:pt x="111" y="1"/>
                  </a:moveTo>
                  <a:cubicBezTo>
                    <a:pt x="94" y="1"/>
                    <a:pt x="66" y="13"/>
                    <a:pt x="39" y="31"/>
                  </a:cubicBezTo>
                  <a:cubicBezTo>
                    <a:pt x="14" y="56"/>
                    <a:pt x="1" y="93"/>
                    <a:pt x="14" y="107"/>
                  </a:cubicBezTo>
                  <a:cubicBezTo>
                    <a:pt x="18" y="116"/>
                    <a:pt x="26" y="120"/>
                    <a:pt x="37" y="120"/>
                  </a:cubicBezTo>
                  <a:cubicBezTo>
                    <a:pt x="54" y="120"/>
                    <a:pt x="78" y="109"/>
                    <a:pt x="101" y="93"/>
                  </a:cubicBezTo>
                  <a:cubicBezTo>
                    <a:pt x="126" y="68"/>
                    <a:pt x="151" y="31"/>
                    <a:pt x="126" y="6"/>
                  </a:cubicBezTo>
                  <a:cubicBezTo>
                    <a:pt x="123" y="2"/>
                    <a:pt x="118"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8562;p122">
              <a:extLst>
                <a:ext uri="{FF2B5EF4-FFF2-40B4-BE49-F238E27FC236}">
                  <a16:creationId xmlns:a16="http://schemas.microsoft.com/office/drawing/2014/main" id="{724BCAD6-7908-8A19-9E93-DB5D76609CBE}"/>
                </a:ext>
              </a:extLst>
            </p:cNvPr>
            <p:cNvSpPr/>
            <p:nvPr/>
          </p:nvSpPr>
          <p:spPr>
            <a:xfrm>
              <a:off x="1901573" y="1165216"/>
              <a:ext cx="6983" cy="6179"/>
            </a:xfrm>
            <a:custGeom>
              <a:avLst/>
              <a:gdLst/>
              <a:ahLst/>
              <a:cxnLst/>
              <a:rect l="l" t="t" r="r" b="b"/>
              <a:pathLst>
                <a:path w="139" h="123" extrusionOk="0">
                  <a:moveTo>
                    <a:pt x="103" y="1"/>
                  </a:moveTo>
                  <a:cubicBezTo>
                    <a:pt x="86" y="1"/>
                    <a:pt x="62" y="10"/>
                    <a:pt x="38" y="34"/>
                  </a:cubicBezTo>
                  <a:cubicBezTo>
                    <a:pt x="13" y="59"/>
                    <a:pt x="0" y="96"/>
                    <a:pt x="13" y="109"/>
                  </a:cubicBezTo>
                  <a:cubicBezTo>
                    <a:pt x="18" y="119"/>
                    <a:pt x="26" y="123"/>
                    <a:pt x="37" y="123"/>
                  </a:cubicBezTo>
                  <a:cubicBezTo>
                    <a:pt x="54" y="123"/>
                    <a:pt x="77" y="112"/>
                    <a:pt x="101" y="96"/>
                  </a:cubicBezTo>
                  <a:cubicBezTo>
                    <a:pt x="126" y="71"/>
                    <a:pt x="139" y="34"/>
                    <a:pt x="126" y="9"/>
                  </a:cubicBezTo>
                  <a:cubicBezTo>
                    <a:pt x="121" y="4"/>
                    <a:pt x="113"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8563;p122">
              <a:extLst>
                <a:ext uri="{FF2B5EF4-FFF2-40B4-BE49-F238E27FC236}">
                  <a16:creationId xmlns:a16="http://schemas.microsoft.com/office/drawing/2014/main" id="{9D984355-6109-7A55-D9D6-BAEF25F69A7F}"/>
                </a:ext>
              </a:extLst>
            </p:cNvPr>
            <p:cNvSpPr/>
            <p:nvPr/>
          </p:nvSpPr>
          <p:spPr>
            <a:xfrm>
              <a:off x="1878213" y="1175313"/>
              <a:ext cx="7636" cy="6179"/>
            </a:xfrm>
            <a:custGeom>
              <a:avLst/>
              <a:gdLst/>
              <a:ahLst/>
              <a:cxnLst/>
              <a:rect l="l" t="t" r="r" b="b"/>
              <a:pathLst>
                <a:path w="152" h="123" extrusionOk="0">
                  <a:moveTo>
                    <a:pt x="116" y="1"/>
                  </a:moveTo>
                  <a:cubicBezTo>
                    <a:pt x="98" y="1"/>
                    <a:pt x="74" y="10"/>
                    <a:pt x="51" y="34"/>
                  </a:cubicBezTo>
                  <a:cubicBezTo>
                    <a:pt x="13" y="59"/>
                    <a:pt x="1" y="96"/>
                    <a:pt x="26" y="109"/>
                  </a:cubicBezTo>
                  <a:cubicBezTo>
                    <a:pt x="30" y="119"/>
                    <a:pt x="39" y="123"/>
                    <a:pt x="49" y="123"/>
                  </a:cubicBezTo>
                  <a:cubicBezTo>
                    <a:pt x="67" y="123"/>
                    <a:pt x="90" y="112"/>
                    <a:pt x="113" y="96"/>
                  </a:cubicBezTo>
                  <a:cubicBezTo>
                    <a:pt x="138" y="71"/>
                    <a:pt x="151" y="34"/>
                    <a:pt x="138" y="9"/>
                  </a:cubicBezTo>
                  <a:cubicBezTo>
                    <a:pt x="134" y="4"/>
                    <a:pt x="126"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8564;p122">
              <a:extLst>
                <a:ext uri="{FF2B5EF4-FFF2-40B4-BE49-F238E27FC236}">
                  <a16:creationId xmlns:a16="http://schemas.microsoft.com/office/drawing/2014/main" id="{549DA92D-8379-1432-67DE-9B07B5D1853C}"/>
                </a:ext>
              </a:extLst>
            </p:cNvPr>
            <p:cNvSpPr/>
            <p:nvPr/>
          </p:nvSpPr>
          <p:spPr>
            <a:xfrm>
              <a:off x="1844755" y="1144418"/>
              <a:ext cx="7586" cy="6129"/>
            </a:xfrm>
            <a:custGeom>
              <a:avLst/>
              <a:gdLst/>
              <a:ahLst/>
              <a:cxnLst/>
              <a:rect l="l" t="t" r="r" b="b"/>
              <a:pathLst>
                <a:path w="151" h="122" extrusionOk="0">
                  <a:moveTo>
                    <a:pt x="104" y="0"/>
                  </a:moveTo>
                  <a:cubicBezTo>
                    <a:pt x="86" y="0"/>
                    <a:pt x="62" y="9"/>
                    <a:pt x="38" y="33"/>
                  </a:cubicBezTo>
                  <a:cubicBezTo>
                    <a:pt x="13" y="58"/>
                    <a:pt x="0" y="96"/>
                    <a:pt x="13" y="108"/>
                  </a:cubicBezTo>
                  <a:cubicBezTo>
                    <a:pt x="18" y="118"/>
                    <a:pt x="26" y="122"/>
                    <a:pt x="37" y="122"/>
                  </a:cubicBezTo>
                  <a:cubicBezTo>
                    <a:pt x="55" y="122"/>
                    <a:pt x="78" y="111"/>
                    <a:pt x="101" y="96"/>
                  </a:cubicBezTo>
                  <a:cubicBezTo>
                    <a:pt x="139" y="71"/>
                    <a:pt x="151" y="33"/>
                    <a:pt x="126" y="8"/>
                  </a:cubicBezTo>
                  <a:cubicBezTo>
                    <a:pt x="121" y="3"/>
                    <a:pt x="114"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8565;p122">
              <a:extLst>
                <a:ext uri="{FF2B5EF4-FFF2-40B4-BE49-F238E27FC236}">
                  <a16:creationId xmlns:a16="http://schemas.microsoft.com/office/drawing/2014/main" id="{7996EB6B-AB0B-E843-EB15-54B375FAA6BA}"/>
                </a:ext>
              </a:extLst>
            </p:cNvPr>
            <p:cNvSpPr/>
            <p:nvPr/>
          </p:nvSpPr>
          <p:spPr>
            <a:xfrm>
              <a:off x="1839078" y="1184507"/>
              <a:ext cx="7636" cy="6179"/>
            </a:xfrm>
            <a:custGeom>
              <a:avLst/>
              <a:gdLst/>
              <a:ahLst/>
              <a:cxnLst/>
              <a:rect l="l" t="t" r="r" b="b"/>
              <a:pathLst>
                <a:path w="152" h="123" extrusionOk="0">
                  <a:moveTo>
                    <a:pt x="106" y="0"/>
                  </a:moveTo>
                  <a:cubicBezTo>
                    <a:pt x="87" y="0"/>
                    <a:pt x="66" y="11"/>
                    <a:pt x="51" y="27"/>
                  </a:cubicBezTo>
                  <a:cubicBezTo>
                    <a:pt x="13" y="52"/>
                    <a:pt x="0" y="89"/>
                    <a:pt x="13" y="114"/>
                  </a:cubicBezTo>
                  <a:cubicBezTo>
                    <a:pt x="22" y="119"/>
                    <a:pt x="33" y="122"/>
                    <a:pt x="44" y="122"/>
                  </a:cubicBezTo>
                  <a:cubicBezTo>
                    <a:pt x="64" y="122"/>
                    <a:pt x="85" y="113"/>
                    <a:pt x="101" y="89"/>
                  </a:cubicBezTo>
                  <a:cubicBezTo>
                    <a:pt x="138" y="64"/>
                    <a:pt x="151" y="27"/>
                    <a:pt x="138" y="14"/>
                  </a:cubicBezTo>
                  <a:cubicBezTo>
                    <a:pt x="129" y="4"/>
                    <a:pt x="11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8566;p122">
              <a:extLst>
                <a:ext uri="{FF2B5EF4-FFF2-40B4-BE49-F238E27FC236}">
                  <a16:creationId xmlns:a16="http://schemas.microsoft.com/office/drawing/2014/main" id="{314352F0-972E-BABD-550F-ED182FADE221}"/>
                </a:ext>
              </a:extLst>
            </p:cNvPr>
            <p:cNvSpPr/>
            <p:nvPr/>
          </p:nvSpPr>
          <p:spPr>
            <a:xfrm>
              <a:off x="1821395" y="1161448"/>
              <a:ext cx="7636" cy="6179"/>
            </a:xfrm>
            <a:custGeom>
              <a:avLst/>
              <a:gdLst/>
              <a:ahLst/>
              <a:cxnLst/>
              <a:rect l="l" t="t" r="r" b="b"/>
              <a:pathLst>
                <a:path w="152" h="123" extrusionOk="0">
                  <a:moveTo>
                    <a:pt x="107" y="0"/>
                  </a:moveTo>
                  <a:cubicBezTo>
                    <a:pt x="87" y="0"/>
                    <a:pt x="67" y="9"/>
                    <a:pt x="51" y="33"/>
                  </a:cubicBezTo>
                  <a:cubicBezTo>
                    <a:pt x="13" y="59"/>
                    <a:pt x="1" y="96"/>
                    <a:pt x="13" y="109"/>
                  </a:cubicBezTo>
                  <a:cubicBezTo>
                    <a:pt x="22" y="118"/>
                    <a:pt x="34" y="122"/>
                    <a:pt x="45" y="122"/>
                  </a:cubicBezTo>
                  <a:cubicBezTo>
                    <a:pt x="65" y="122"/>
                    <a:pt x="85" y="111"/>
                    <a:pt x="101" y="96"/>
                  </a:cubicBezTo>
                  <a:cubicBezTo>
                    <a:pt x="138" y="71"/>
                    <a:pt x="151" y="33"/>
                    <a:pt x="138" y="8"/>
                  </a:cubicBezTo>
                  <a:cubicBezTo>
                    <a:pt x="129" y="4"/>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8567;p122">
              <a:extLst>
                <a:ext uri="{FF2B5EF4-FFF2-40B4-BE49-F238E27FC236}">
                  <a16:creationId xmlns:a16="http://schemas.microsoft.com/office/drawing/2014/main" id="{4D028F9D-380B-5FF4-C8BE-3D74528BB880}"/>
                </a:ext>
              </a:extLst>
            </p:cNvPr>
            <p:cNvSpPr/>
            <p:nvPr/>
          </p:nvSpPr>
          <p:spPr>
            <a:xfrm>
              <a:off x="1667972" y="980043"/>
              <a:ext cx="138957" cy="173018"/>
            </a:xfrm>
            <a:custGeom>
              <a:avLst/>
              <a:gdLst/>
              <a:ahLst/>
              <a:cxnLst/>
              <a:rect l="l" t="t" r="r" b="b"/>
              <a:pathLst>
                <a:path w="2766" h="3444" extrusionOk="0">
                  <a:moveTo>
                    <a:pt x="818" y="0"/>
                  </a:moveTo>
                  <a:lnTo>
                    <a:pt x="818" y="0"/>
                  </a:lnTo>
                  <a:cubicBezTo>
                    <a:pt x="0" y="1081"/>
                    <a:pt x="201" y="2626"/>
                    <a:pt x="1270" y="3443"/>
                  </a:cubicBezTo>
                  <a:lnTo>
                    <a:pt x="2765" y="1495"/>
                  </a:lnTo>
                  <a:lnTo>
                    <a:pt x="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8568;p122">
              <a:extLst>
                <a:ext uri="{FF2B5EF4-FFF2-40B4-BE49-F238E27FC236}">
                  <a16:creationId xmlns:a16="http://schemas.microsoft.com/office/drawing/2014/main" id="{F345AEDE-8AF2-E115-D0EA-73549581C6E1}"/>
                </a:ext>
              </a:extLst>
            </p:cNvPr>
            <p:cNvSpPr/>
            <p:nvPr/>
          </p:nvSpPr>
          <p:spPr>
            <a:xfrm>
              <a:off x="1703339" y="1060824"/>
              <a:ext cx="94145" cy="75808"/>
            </a:xfrm>
            <a:custGeom>
              <a:avLst/>
              <a:gdLst/>
              <a:ahLst/>
              <a:cxnLst/>
              <a:rect l="l" t="t" r="r" b="b"/>
              <a:pathLst>
                <a:path w="1874" h="1509" extrusionOk="0">
                  <a:moveTo>
                    <a:pt x="1873" y="1"/>
                  </a:moveTo>
                  <a:lnTo>
                    <a:pt x="0" y="252"/>
                  </a:lnTo>
                  <a:cubicBezTo>
                    <a:pt x="76" y="730"/>
                    <a:pt x="327" y="1169"/>
                    <a:pt x="717" y="1509"/>
                  </a:cubicBezTo>
                  <a:lnTo>
                    <a:pt x="1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8569;p122">
              <a:extLst>
                <a:ext uri="{FF2B5EF4-FFF2-40B4-BE49-F238E27FC236}">
                  <a16:creationId xmlns:a16="http://schemas.microsoft.com/office/drawing/2014/main" id="{1F7A54EC-BFA6-6201-F2B8-626FF56A366F}"/>
                </a:ext>
              </a:extLst>
            </p:cNvPr>
            <p:cNvSpPr/>
            <p:nvPr/>
          </p:nvSpPr>
          <p:spPr>
            <a:xfrm>
              <a:off x="1700174" y="994511"/>
              <a:ext cx="96004" cy="70182"/>
            </a:xfrm>
            <a:custGeom>
              <a:avLst/>
              <a:gdLst/>
              <a:ahLst/>
              <a:cxnLst/>
              <a:rect l="l" t="t" r="r" b="b"/>
              <a:pathLst>
                <a:path w="1911" h="1397" extrusionOk="0">
                  <a:moveTo>
                    <a:pt x="415" y="1"/>
                  </a:moveTo>
                  <a:cubicBezTo>
                    <a:pt x="113" y="428"/>
                    <a:pt x="1" y="919"/>
                    <a:pt x="38" y="1396"/>
                  </a:cubicBezTo>
                  <a:lnTo>
                    <a:pt x="1911" y="1157"/>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8570;p122">
              <a:extLst>
                <a:ext uri="{FF2B5EF4-FFF2-40B4-BE49-F238E27FC236}">
                  <a16:creationId xmlns:a16="http://schemas.microsoft.com/office/drawing/2014/main" id="{49D597E2-EDBE-33D1-726E-2C24EAD1061A}"/>
                </a:ext>
              </a:extLst>
            </p:cNvPr>
            <p:cNvSpPr/>
            <p:nvPr/>
          </p:nvSpPr>
          <p:spPr>
            <a:xfrm>
              <a:off x="1726699" y="1022543"/>
              <a:ext cx="7636" cy="5928"/>
            </a:xfrm>
            <a:custGeom>
              <a:avLst/>
              <a:gdLst/>
              <a:ahLst/>
              <a:cxnLst/>
              <a:rect l="l" t="t" r="r" b="b"/>
              <a:pathLst>
                <a:path w="152" h="118" extrusionOk="0">
                  <a:moveTo>
                    <a:pt x="53" y="0"/>
                  </a:moveTo>
                  <a:cubicBezTo>
                    <a:pt x="40" y="0"/>
                    <a:pt x="31" y="3"/>
                    <a:pt x="26" y="9"/>
                  </a:cubicBezTo>
                  <a:cubicBezTo>
                    <a:pt x="1" y="34"/>
                    <a:pt x="26" y="71"/>
                    <a:pt x="51" y="96"/>
                  </a:cubicBezTo>
                  <a:cubicBezTo>
                    <a:pt x="73" y="111"/>
                    <a:pt x="95" y="117"/>
                    <a:pt x="112" y="117"/>
                  </a:cubicBezTo>
                  <a:cubicBezTo>
                    <a:pt x="124" y="117"/>
                    <a:pt x="133" y="114"/>
                    <a:pt x="138" y="109"/>
                  </a:cubicBezTo>
                  <a:cubicBezTo>
                    <a:pt x="151" y="84"/>
                    <a:pt x="138" y="46"/>
                    <a:pt x="113" y="21"/>
                  </a:cubicBezTo>
                  <a:cubicBezTo>
                    <a:pt x="92" y="6"/>
                    <a:pt x="70"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8571;p122">
              <a:extLst>
                <a:ext uri="{FF2B5EF4-FFF2-40B4-BE49-F238E27FC236}">
                  <a16:creationId xmlns:a16="http://schemas.microsoft.com/office/drawing/2014/main" id="{D1E6A8A1-7845-BEA4-A935-372E232820B7}"/>
                </a:ext>
              </a:extLst>
            </p:cNvPr>
            <p:cNvSpPr/>
            <p:nvPr/>
          </p:nvSpPr>
          <p:spPr>
            <a:xfrm>
              <a:off x="1741217" y="1042839"/>
              <a:ext cx="7586" cy="5828"/>
            </a:xfrm>
            <a:custGeom>
              <a:avLst/>
              <a:gdLst/>
              <a:ahLst/>
              <a:cxnLst/>
              <a:rect l="l" t="t" r="r" b="b"/>
              <a:pathLst>
                <a:path w="151" h="116" extrusionOk="0">
                  <a:moveTo>
                    <a:pt x="60" y="0"/>
                  </a:moveTo>
                  <a:cubicBezTo>
                    <a:pt x="44" y="0"/>
                    <a:pt x="32" y="6"/>
                    <a:pt x="25" y="19"/>
                  </a:cubicBezTo>
                  <a:cubicBezTo>
                    <a:pt x="0" y="32"/>
                    <a:pt x="25" y="69"/>
                    <a:pt x="50" y="94"/>
                  </a:cubicBezTo>
                  <a:cubicBezTo>
                    <a:pt x="73" y="109"/>
                    <a:pt x="95" y="115"/>
                    <a:pt x="112" y="115"/>
                  </a:cubicBezTo>
                  <a:cubicBezTo>
                    <a:pt x="124" y="115"/>
                    <a:pt x="134" y="112"/>
                    <a:pt x="139" y="107"/>
                  </a:cubicBezTo>
                  <a:cubicBezTo>
                    <a:pt x="151" y="82"/>
                    <a:pt x="139" y="44"/>
                    <a:pt x="114" y="19"/>
                  </a:cubicBezTo>
                  <a:cubicBezTo>
                    <a:pt x="95" y="6"/>
                    <a:pt x="76"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8572;p122">
              <a:extLst>
                <a:ext uri="{FF2B5EF4-FFF2-40B4-BE49-F238E27FC236}">
                  <a16:creationId xmlns:a16="http://schemas.microsoft.com/office/drawing/2014/main" id="{56F35952-934B-3C38-1289-9B7A62770E40}"/>
                </a:ext>
              </a:extLst>
            </p:cNvPr>
            <p:cNvSpPr/>
            <p:nvPr/>
          </p:nvSpPr>
          <p:spPr>
            <a:xfrm>
              <a:off x="1717857" y="1082225"/>
              <a:ext cx="7636" cy="6028"/>
            </a:xfrm>
            <a:custGeom>
              <a:avLst/>
              <a:gdLst/>
              <a:ahLst/>
              <a:cxnLst/>
              <a:rect l="l" t="t" r="r" b="b"/>
              <a:pathLst>
                <a:path w="152" h="120" extrusionOk="0">
                  <a:moveTo>
                    <a:pt x="49" y="0"/>
                  </a:moveTo>
                  <a:cubicBezTo>
                    <a:pt x="39" y="0"/>
                    <a:pt x="30" y="5"/>
                    <a:pt x="26" y="14"/>
                  </a:cubicBezTo>
                  <a:cubicBezTo>
                    <a:pt x="1" y="39"/>
                    <a:pt x="26" y="64"/>
                    <a:pt x="51" y="89"/>
                  </a:cubicBezTo>
                  <a:cubicBezTo>
                    <a:pt x="71" y="111"/>
                    <a:pt x="92" y="120"/>
                    <a:pt x="109" y="120"/>
                  </a:cubicBezTo>
                  <a:cubicBezTo>
                    <a:pt x="122" y="120"/>
                    <a:pt x="133" y="114"/>
                    <a:pt x="138" y="102"/>
                  </a:cubicBezTo>
                  <a:cubicBezTo>
                    <a:pt x="151" y="89"/>
                    <a:pt x="138" y="52"/>
                    <a:pt x="113" y="27"/>
                  </a:cubicBezTo>
                  <a:cubicBezTo>
                    <a:pt x="90" y="11"/>
                    <a:pt x="67"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8573;p122">
              <a:extLst>
                <a:ext uri="{FF2B5EF4-FFF2-40B4-BE49-F238E27FC236}">
                  <a16:creationId xmlns:a16="http://schemas.microsoft.com/office/drawing/2014/main" id="{4705DF1D-C567-078C-6AE2-39A5BCC671D7}"/>
                </a:ext>
              </a:extLst>
            </p:cNvPr>
            <p:cNvSpPr/>
            <p:nvPr/>
          </p:nvSpPr>
          <p:spPr>
            <a:xfrm>
              <a:off x="1758247" y="1079512"/>
              <a:ext cx="7636" cy="6028"/>
            </a:xfrm>
            <a:custGeom>
              <a:avLst/>
              <a:gdLst/>
              <a:ahLst/>
              <a:cxnLst/>
              <a:rect l="l" t="t" r="r" b="b"/>
              <a:pathLst>
                <a:path w="152" h="120" extrusionOk="0">
                  <a:moveTo>
                    <a:pt x="52" y="0"/>
                  </a:moveTo>
                  <a:cubicBezTo>
                    <a:pt x="38" y="0"/>
                    <a:pt x="24" y="6"/>
                    <a:pt x="13" y="18"/>
                  </a:cubicBezTo>
                  <a:cubicBezTo>
                    <a:pt x="1" y="31"/>
                    <a:pt x="13" y="68"/>
                    <a:pt x="51" y="93"/>
                  </a:cubicBezTo>
                  <a:cubicBezTo>
                    <a:pt x="74" y="109"/>
                    <a:pt x="98" y="120"/>
                    <a:pt x="115" y="120"/>
                  </a:cubicBezTo>
                  <a:cubicBezTo>
                    <a:pt x="126" y="120"/>
                    <a:pt x="134" y="116"/>
                    <a:pt x="139" y="106"/>
                  </a:cubicBezTo>
                  <a:cubicBezTo>
                    <a:pt x="152" y="81"/>
                    <a:pt x="139" y="56"/>
                    <a:pt x="101" y="31"/>
                  </a:cubicBezTo>
                  <a:cubicBezTo>
                    <a:pt x="88" y="10"/>
                    <a:pt x="70"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8574;p122">
              <a:extLst>
                <a:ext uri="{FF2B5EF4-FFF2-40B4-BE49-F238E27FC236}">
                  <a16:creationId xmlns:a16="http://schemas.microsoft.com/office/drawing/2014/main" id="{3EA0A883-7781-A0E4-4B3A-AFDC458FEE65}"/>
                </a:ext>
              </a:extLst>
            </p:cNvPr>
            <p:cNvSpPr/>
            <p:nvPr/>
          </p:nvSpPr>
          <p:spPr>
            <a:xfrm>
              <a:off x="1739308" y="1101465"/>
              <a:ext cx="7636" cy="5928"/>
            </a:xfrm>
            <a:custGeom>
              <a:avLst/>
              <a:gdLst/>
              <a:ahLst/>
              <a:cxnLst/>
              <a:rect l="l" t="t" r="r" b="b"/>
              <a:pathLst>
                <a:path w="152" h="118" extrusionOk="0">
                  <a:moveTo>
                    <a:pt x="49" y="0"/>
                  </a:moveTo>
                  <a:cubicBezTo>
                    <a:pt x="36" y="0"/>
                    <a:pt x="23" y="3"/>
                    <a:pt x="13" y="8"/>
                  </a:cubicBezTo>
                  <a:cubicBezTo>
                    <a:pt x="1" y="33"/>
                    <a:pt x="13" y="71"/>
                    <a:pt x="51" y="96"/>
                  </a:cubicBezTo>
                  <a:cubicBezTo>
                    <a:pt x="73" y="111"/>
                    <a:pt x="95" y="117"/>
                    <a:pt x="112" y="117"/>
                  </a:cubicBezTo>
                  <a:cubicBezTo>
                    <a:pt x="124" y="117"/>
                    <a:pt x="134" y="114"/>
                    <a:pt x="139" y="109"/>
                  </a:cubicBezTo>
                  <a:cubicBezTo>
                    <a:pt x="152" y="83"/>
                    <a:pt x="139" y="46"/>
                    <a:pt x="101" y="21"/>
                  </a:cubicBezTo>
                  <a:cubicBezTo>
                    <a:pt x="87" y="6"/>
                    <a:pt x="67"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8575;p122">
              <a:extLst>
                <a:ext uri="{FF2B5EF4-FFF2-40B4-BE49-F238E27FC236}">
                  <a16:creationId xmlns:a16="http://schemas.microsoft.com/office/drawing/2014/main" id="{30D3A37A-C68A-8682-2AC1-29195560C9DF}"/>
                </a:ext>
              </a:extLst>
            </p:cNvPr>
            <p:cNvSpPr/>
            <p:nvPr/>
          </p:nvSpPr>
          <p:spPr>
            <a:xfrm>
              <a:off x="1825163" y="975572"/>
              <a:ext cx="69529" cy="68876"/>
            </a:xfrm>
            <a:custGeom>
              <a:avLst/>
              <a:gdLst/>
              <a:ahLst/>
              <a:cxnLst/>
              <a:rect l="l" t="t" r="r" b="b"/>
              <a:pathLst>
                <a:path w="1384" h="1371" extrusionOk="0">
                  <a:moveTo>
                    <a:pt x="692" y="1"/>
                  </a:moveTo>
                  <a:cubicBezTo>
                    <a:pt x="315" y="1"/>
                    <a:pt x="1" y="302"/>
                    <a:pt x="1" y="679"/>
                  </a:cubicBezTo>
                  <a:cubicBezTo>
                    <a:pt x="1" y="1069"/>
                    <a:pt x="315" y="1371"/>
                    <a:pt x="692" y="1371"/>
                  </a:cubicBezTo>
                  <a:cubicBezTo>
                    <a:pt x="1069" y="1371"/>
                    <a:pt x="1383" y="1069"/>
                    <a:pt x="1383" y="679"/>
                  </a:cubicBezTo>
                  <a:cubicBezTo>
                    <a:pt x="1383" y="302"/>
                    <a:pt x="1069" y="1"/>
                    <a:pt x="692" y="1"/>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8576;p122">
              <a:extLst>
                <a:ext uri="{FF2B5EF4-FFF2-40B4-BE49-F238E27FC236}">
                  <a16:creationId xmlns:a16="http://schemas.microsoft.com/office/drawing/2014/main" id="{522C38BF-D774-7322-F156-621CBABF9304}"/>
                </a:ext>
              </a:extLst>
            </p:cNvPr>
            <p:cNvSpPr/>
            <p:nvPr/>
          </p:nvSpPr>
          <p:spPr>
            <a:xfrm>
              <a:off x="1953970" y="1084184"/>
              <a:ext cx="59381" cy="58778"/>
            </a:xfrm>
            <a:custGeom>
              <a:avLst/>
              <a:gdLst/>
              <a:ahLst/>
              <a:cxnLst/>
              <a:rect l="l" t="t" r="r" b="b"/>
              <a:pathLst>
                <a:path w="1182" h="1170" extrusionOk="0">
                  <a:moveTo>
                    <a:pt x="591" y="0"/>
                  </a:moveTo>
                  <a:cubicBezTo>
                    <a:pt x="264" y="0"/>
                    <a:pt x="1" y="265"/>
                    <a:pt x="1" y="591"/>
                  </a:cubicBezTo>
                  <a:cubicBezTo>
                    <a:pt x="1" y="905"/>
                    <a:pt x="264" y="1169"/>
                    <a:pt x="591" y="1169"/>
                  </a:cubicBezTo>
                  <a:cubicBezTo>
                    <a:pt x="917" y="1169"/>
                    <a:pt x="1182" y="905"/>
                    <a:pt x="1182" y="591"/>
                  </a:cubicBezTo>
                  <a:cubicBezTo>
                    <a:pt x="1182" y="265"/>
                    <a:pt x="917" y="0"/>
                    <a:pt x="591" y="0"/>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8577;p122">
              <a:extLst>
                <a:ext uri="{FF2B5EF4-FFF2-40B4-BE49-F238E27FC236}">
                  <a16:creationId xmlns:a16="http://schemas.microsoft.com/office/drawing/2014/main" id="{A680CE5E-5C69-69D1-F90F-5ED9CA52D990}"/>
                </a:ext>
              </a:extLst>
            </p:cNvPr>
            <p:cNvSpPr/>
            <p:nvPr/>
          </p:nvSpPr>
          <p:spPr>
            <a:xfrm>
              <a:off x="1720972" y="1202240"/>
              <a:ext cx="58828" cy="59381"/>
            </a:xfrm>
            <a:custGeom>
              <a:avLst/>
              <a:gdLst/>
              <a:ahLst/>
              <a:cxnLst/>
              <a:rect l="l" t="t" r="r" b="b"/>
              <a:pathLst>
                <a:path w="1171" h="1182" extrusionOk="0">
                  <a:moveTo>
                    <a:pt x="579" y="1"/>
                  </a:moveTo>
                  <a:cubicBezTo>
                    <a:pt x="265" y="1"/>
                    <a:pt x="1" y="264"/>
                    <a:pt x="1" y="591"/>
                  </a:cubicBezTo>
                  <a:cubicBezTo>
                    <a:pt x="1" y="917"/>
                    <a:pt x="265" y="1182"/>
                    <a:pt x="579" y="1182"/>
                  </a:cubicBezTo>
                  <a:cubicBezTo>
                    <a:pt x="906" y="1182"/>
                    <a:pt x="1170" y="917"/>
                    <a:pt x="1170" y="591"/>
                  </a:cubicBezTo>
                  <a:cubicBezTo>
                    <a:pt x="1170" y="264"/>
                    <a:pt x="906" y="1"/>
                    <a:pt x="579" y="1"/>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8578;p122">
              <a:extLst>
                <a:ext uri="{FF2B5EF4-FFF2-40B4-BE49-F238E27FC236}">
                  <a16:creationId xmlns:a16="http://schemas.microsoft.com/office/drawing/2014/main" id="{64406A58-2803-E2C5-24C6-2D0738E6A050}"/>
                </a:ext>
              </a:extLst>
            </p:cNvPr>
            <p:cNvSpPr/>
            <p:nvPr/>
          </p:nvSpPr>
          <p:spPr>
            <a:xfrm>
              <a:off x="1979842" y="978787"/>
              <a:ext cx="41094" cy="41044"/>
            </a:xfrm>
            <a:custGeom>
              <a:avLst/>
              <a:gdLst/>
              <a:ahLst/>
              <a:cxnLst/>
              <a:rect l="l" t="t" r="r" b="b"/>
              <a:pathLst>
                <a:path w="818" h="817" extrusionOk="0">
                  <a:moveTo>
                    <a:pt x="416" y="0"/>
                  </a:moveTo>
                  <a:cubicBezTo>
                    <a:pt x="189" y="0"/>
                    <a:pt x="0" y="188"/>
                    <a:pt x="0" y="414"/>
                  </a:cubicBezTo>
                  <a:cubicBezTo>
                    <a:pt x="0" y="628"/>
                    <a:pt x="189" y="816"/>
                    <a:pt x="416" y="816"/>
                  </a:cubicBezTo>
                  <a:cubicBezTo>
                    <a:pt x="629" y="816"/>
                    <a:pt x="818" y="628"/>
                    <a:pt x="818" y="414"/>
                  </a:cubicBezTo>
                  <a:cubicBezTo>
                    <a:pt x="818" y="188"/>
                    <a:pt x="629" y="0"/>
                    <a:pt x="416" y="0"/>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8579;p122">
              <a:extLst>
                <a:ext uri="{FF2B5EF4-FFF2-40B4-BE49-F238E27FC236}">
                  <a16:creationId xmlns:a16="http://schemas.microsoft.com/office/drawing/2014/main" id="{0E45D25D-C719-FCFF-1E23-82E4848D1869}"/>
                </a:ext>
              </a:extLst>
            </p:cNvPr>
            <p:cNvSpPr/>
            <p:nvPr/>
          </p:nvSpPr>
          <p:spPr>
            <a:xfrm>
              <a:off x="1811900" y="1266644"/>
              <a:ext cx="40441" cy="40441"/>
            </a:xfrm>
            <a:custGeom>
              <a:avLst/>
              <a:gdLst/>
              <a:ahLst/>
              <a:cxnLst/>
              <a:rect l="l" t="t" r="r" b="b"/>
              <a:pathLst>
                <a:path w="805" h="805" extrusionOk="0">
                  <a:moveTo>
                    <a:pt x="403" y="0"/>
                  </a:moveTo>
                  <a:cubicBezTo>
                    <a:pt x="177" y="0"/>
                    <a:pt x="1" y="176"/>
                    <a:pt x="1" y="403"/>
                  </a:cubicBezTo>
                  <a:cubicBezTo>
                    <a:pt x="1" y="629"/>
                    <a:pt x="177" y="805"/>
                    <a:pt x="403" y="805"/>
                  </a:cubicBezTo>
                  <a:cubicBezTo>
                    <a:pt x="629" y="805"/>
                    <a:pt x="805" y="629"/>
                    <a:pt x="805" y="403"/>
                  </a:cubicBezTo>
                  <a:cubicBezTo>
                    <a:pt x="805" y="176"/>
                    <a:pt x="629" y="0"/>
                    <a:pt x="403" y="0"/>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3" name="Google Shape;8592;p122">
            <a:extLst>
              <a:ext uri="{FF2B5EF4-FFF2-40B4-BE49-F238E27FC236}">
                <a16:creationId xmlns:a16="http://schemas.microsoft.com/office/drawing/2014/main" id="{45D41D2F-FFA2-D7C5-EC48-3FFCD8EBE9D2}"/>
              </a:ext>
            </a:extLst>
          </p:cNvPr>
          <p:cNvGrpSpPr/>
          <p:nvPr/>
        </p:nvGrpSpPr>
        <p:grpSpPr>
          <a:xfrm rot="490347">
            <a:off x="4182804" y="4549784"/>
            <a:ext cx="1408134" cy="496150"/>
            <a:chOff x="950189" y="1562689"/>
            <a:chExt cx="923064" cy="325238"/>
          </a:xfrm>
        </p:grpSpPr>
        <p:sp>
          <p:nvSpPr>
            <p:cNvPr id="3744" name="Google Shape;8593;p122">
              <a:extLst>
                <a:ext uri="{FF2B5EF4-FFF2-40B4-BE49-F238E27FC236}">
                  <a16:creationId xmlns:a16="http://schemas.microsoft.com/office/drawing/2014/main" id="{5BD46896-2215-04E2-E5C8-A7C732034BEE}"/>
                </a:ext>
              </a:extLst>
            </p:cNvPr>
            <p:cNvSpPr/>
            <p:nvPr/>
          </p:nvSpPr>
          <p:spPr>
            <a:xfrm>
              <a:off x="950189" y="1562689"/>
              <a:ext cx="923064" cy="325238"/>
            </a:xfrm>
            <a:custGeom>
              <a:avLst/>
              <a:gdLst/>
              <a:ahLst/>
              <a:cxnLst/>
              <a:rect l="l" t="t" r="r" b="b"/>
              <a:pathLst>
                <a:path w="18374" h="6474" extrusionOk="0">
                  <a:moveTo>
                    <a:pt x="4122" y="1"/>
                  </a:moveTo>
                  <a:cubicBezTo>
                    <a:pt x="2400" y="1"/>
                    <a:pt x="1006" y="1346"/>
                    <a:pt x="892" y="3030"/>
                  </a:cubicBezTo>
                  <a:lnTo>
                    <a:pt x="189" y="3030"/>
                  </a:lnTo>
                  <a:cubicBezTo>
                    <a:pt x="88" y="3030"/>
                    <a:pt x="1" y="3117"/>
                    <a:pt x="1" y="3231"/>
                  </a:cubicBezTo>
                  <a:cubicBezTo>
                    <a:pt x="1" y="3343"/>
                    <a:pt x="88" y="3432"/>
                    <a:pt x="189" y="3432"/>
                  </a:cubicBezTo>
                  <a:lnTo>
                    <a:pt x="892" y="3432"/>
                  </a:lnTo>
                  <a:cubicBezTo>
                    <a:pt x="1006" y="5128"/>
                    <a:pt x="2400" y="6460"/>
                    <a:pt x="4122" y="6460"/>
                  </a:cubicBezTo>
                  <a:cubicBezTo>
                    <a:pt x="5894" y="6460"/>
                    <a:pt x="7340" y="5040"/>
                    <a:pt x="7352" y="3268"/>
                  </a:cubicBezTo>
                  <a:cubicBezTo>
                    <a:pt x="7677" y="3075"/>
                    <a:pt x="8390" y="2718"/>
                    <a:pt x="9260" y="2718"/>
                  </a:cubicBezTo>
                  <a:cubicBezTo>
                    <a:pt x="9801" y="2718"/>
                    <a:pt x="10402" y="2856"/>
                    <a:pt x="11009" y="3256"/>
                  </a:cubicBezTo>
                  <a:cubicBezTo>
                    <a:pt x="11021" y="5027"/>
                    <a:pt x="12467" y="6473"/>
                    <a:pt x="14238" y="6473"/>
                  </a:cubicBezTo>
                  <a:cubicBezTo>
                    <a:pt x="15960" y="6473"/>
                    <a:pt x="17368" y="5128"/>
                    <a:pt x="17468" y="3432"/>
                  </a:cubicBezTo>
                  <a:lnTo>
                    <a:pt x="18172" y="3432"/>
                  </a:lnTo>
                  <a:cubicBezTo>
                    <a:pt x="18285" y="3432"/>
                    <a:pt x="18373" y="3343"/>
                    <a:pt x="18373" y="3231"/>
                  </a:cubicBezTo>
                  <a:cubicBezTo>
                    <a:pt x="18373" y="3130"/>
                    <a:pt x="18285" y="3042"/>
                    <a:pt x="18172" y="3042"/>
                  </a:cubicBezTo>
                  <a:lnTo>
                    <a:pt x="17468" y="3042"/>
                  </a:lnTo>
                  <a:cubicBezTo>
                    <a:pt x="17368" y="1346"/>
                    <a:pt x="15960" y="1"/>
                    <a:pt x="14238" y="1"/>
                  </a:cubicBezTo>
                  <a:cubicBezTo>
                    <a:pt x="12604" y="1"/>
                    <a:pt x="11247" y="1220"/>
                    <a:pt x="11034" y="2816"/>
                  </a:cubicBezTo>
                  <a:cubicBezTo>
                    <a:pt x="10422" y="2459"/>
                    <a:pt x="9817" y="2334"/>
                    <a:pt x="9268" y="2334"/>
                  </a:cubicBezTo>
                  <a:cubicBezTo>
                    <a:pt x="8442" y="2334"/>
                    <a:pt x="7742" y="2617"/>
                    <a:pt x="7326" y="2829"/>
                  </a:cubicBezTo>
                  <a:cubicBezTo>
                    <a:pt x="7138" y="1232"/>
                    <a:pt x="5768" y="1"/>
                    <a:pt x="4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8594;p122">
              <a:extLst>
                <a:ext uri="{FF2B5EF4-FFF2-40B4-BE49-F238E27FC236}">
                  <a16:creationId xmlns:a16="http://schemas.microsoft.com/office/drawing/2014/main" id="{858CEE2B-5404-15FC-94FB-FFA1DC2E863A}"/>
                </a:ext>
              </a:extLst>
            </p:cNvPr>
            <p:cNvSpPr/>
            <p:nvPr/>
          </p:nvSpPr>
          <p:spPr>
            <a:xfrm>
              <a:off x="1010121" y="1577861"/>
              <a:ext cx="294241" cy="294241"/>
            </a:xfrm>
            <a:custGeom>
              <a:avLst/>
              <a:gdLst/>
              <a:ahLst/>
              <a:cxnLst/>
              <a:rect l="l" t="t" r="r" b="b"/>
              <a:pathLst>
                <a:path w="5857" h="5857" extrusionOk="0">
                  <a:moveTo>
                    <a:pt x="2929" y="0"/>
                  </a:moveTo>
                  <a:cubicBezTo>
                    <a:pt x="1321" y="0"/>
                    <a:pt x="1" y="1320"/>
                    <a:pt x="1" y="2929"/>
                  </a:cubicBezTo>
                  <a:cubicBezTo>
                    <a:pt x="1" y="4549"/>
                    <a:pt x="1321" y="5856"/>
                    <a:pt x="2929" y="5856"/>
                  </a:cubicBezTo>
                  <a:cubicBezTo>
                    <a:pt x="4550" y="5856"/>
                    <a:pt x="5857" y="4549"/>
                    <a:pt x="5857" y="2929"/>
                  </a:cubicBezTo>
                  <a:cubicBezTo>
                    <a:pt x="5857" y="1320"/>
                    <a:pt x="4550"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8595;p122">
              <a:extLst>
                <a:ext uri="{FF2B5EF4-FFF2-40B4-BE49-F238E27FC236}">
                  <a16:creationId xmlns:a16="http://schemas.microsoft.com/office/drawing/2014/main" id="{F0AC0D98-4CF5-1041-7689-370A26A31B9B}"/>
                </a:ext>
              </a:extLst>
            </p:cNvPr>
            <p:cNvSpPr/>
            <p:nvPr/>
          </p:nvSpPr>
          <p:spPr>
            <a:xfrm>
              <a:off x="1518970" y="1578514"/>
              <a:ext cx="293638" cy="293588"/>
            </a:xfrm>
            <a:custGeom>
              <a:avLst/>
              <a:gdLst/>
              <a:ahLst/>
              <a:cxnLst/>
              <a:rect l="l" t="t" r="r" b="b"/>
              <a:pathLst>
                <a:path w="5845" h="5844" extrusionOk="0">
                  <a:moveTo>
                    <a:pt x="2916" y="0"/>
                  </a:moveTo>
                  <a:cubicBezTo>
                    <a:pt x="1308" y="0"/>
                    <a:pt x="1" y="1307"/>
                    <a:pt x="1" y="2916"/>
                  </a:cubicBezTo>
                  <a:cubicBezTo>
                    <a:pt x="1" y="4536"/>
                    <a:pt x="1308" y="5843"/>
                    <a:pt x="2916" y="5843"/>
                  </a:cubicBezTo>
                  <a:cubicBezTo>
                    <a:pt x="4538" y="5843"/>
                    <a:pt x="5845" y="4536"/>
                    <a:pt x="5845" y="2916"/>
                  </a:cubicBezTo>
                  <a:cubicBezTo>
                    <a:pt x="5845" y="1307"/>
                    <a:pt x="4538" y="0"/>
                    <a:pt x="2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8596;p122">
              <a:extLst>
                <a:ext uri="{FF2B5EF4-FFF2-40B4-BE49-F238E27FC236}">
                  <a16:creationId xmlns:a16="http://schemas.microsoft.com/office/drawing/2014/main" id="{6DBAEEC4-F28B-FA3D-4518-DD6805F6E131}"/>
                </a:ext>
              </a:extLst>
            </p:cNvPr>
            <p:cNvSpPr/>
            <p:nvPr/>
          </p:nvSpPr>
          <p:spPr>
            <a:xfrm>
              <a:off x="1581514" y="1594941"/>
              <a:ext cx="207129" cy="226019"/>
            </a:xfrm>
            <a:custGeom>
              <a:avLst/>
              <a:gdLst/>
              <a:ahLst/>
              <a:cxnLst/>
              <a:rect l="l" t="t" r="r" b="b"/>
              <a:pathLst>
                <a:path w="4123" h="4499" extrusionOk="0">
                  <a:moveTo>
                    <a:pt x="314" y="0"/>
                  </a:moveTo>
                  <a:cubicBezTo>
                    <a:pt x="213" y="62"/>
                    <a:pt x="101" y="126"/>
                    <a:pt x="0" y="188"/>
                  </a:cubicBezTo>
                  <a:lnTo>
                    <a:pt x="3896" y="4499"/>
                  </a:lnTo>
                  <a:cubicBezTo>
                    <a:pt x="3983" y="4398"/>
                    <a:pt x="4059" y="4298"/>
                    <a:pt x="4122" y="4197"/>
                  </a:cubicBezTo>
                  <a:lnTo>
                    <a:pt x="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8597;p122">
              <a:extLst>
                <a:ext uri="{FF2B5EF4-FFF2-40B4-BE49-F238E27FC236}">
                  <a16:creationId xmlns:a16="http://schemas.microsoft.com/office/drawing/2014/main" id="{F47D6E25-EFA1-813C-F1F3-4D7ED1EF4702}"/>
                </a:ext>
              </a:extLst>
            </p:cNvPr>
            <p:cNvSpPr/>
            <p:nvPr/>
          </p:nvSpPr>
          <p:spPr>
            <a:xfrm>
              <a:off x="1539165" y="1616995"/>
              <a:ext cx="224210" cy="241843"/>
            </a:xfrm>
            <a:custGeom>
              <a:avLst/>
              <a:gdLst/>
              <a:ahLst/>
              <a:cxnLst/>
              <a:rect l="l" t="t" r="r" b="b"/>
              <a:pathLst>
                <a:path w="4463" h="4814" extrusionOk="0">
                  <a:moveTo>
                    <a:pt x="529" y="0"/>
                  </a:moveTo>
                  <a:cubicBezTo>
                    <a:pt x="328" y="201"/>
                    <a:pt x="140" y="428"/>
                    <a:pt x="1" y="667"/>
                  </a:cubicBezTo>
                  <a:lnTo>
                    <a:pt x="3746" y="4814"/>
                  </a:lnTo>
                  <a:cubicBezTo>
                    <a:pt x="4010" y="4688"/>
                    <a:pt x="4248" y="4524"/>
                    <a:pt x="4462" y="4336"/>
                  </a:cubicBez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8598;p122">
              <a:extLst>
                <a:ext uri="{FF2B5EF4-FFF2-40B4-BE49-F238E27FC236}">
                  <a16:creationId xmlns:a16="http://schemas.microsoft.com/office/drawing/2014/main" id="{781BA098-D07E-4C37-E499-AC5971C6A749}"/>
                </a:ext>
              </a:extLst>
            </p:cNvPr>
            <p:cNvSpPr/>
            <p:nvPr/>
          </p:nvSpPr>
          <p:spPr>
            <a:xfrm>
              <a:off x="1073269" y="1594941"/>
              <a:ext cx="207129" cy="225365"/>
            </a:xfrm>
            <a:custGeom>
              <a:avLst/>
              <a:gdLst/>
              <a:ahLst/>
              <a:cxnLst/>
              <a:rect l="l" t="t" r="r" b="b"/>
              <a:pathLst>
                <a:path w="4123" h="4486" extrusionOk="0">
                  <a:moveTo>
                    <a:pt x="315" y="0"/>
                  </a:moveTo>
                  <a:cubicBezTo>
                    <a:pt x="202" y="62"/>
                    <a:pt x="101" y="126"/>
                    <a:pt x="1" y="188"/>
                  </a:cubicBezTo>
                  <a:lnTo>
                    <a:pt x="3896" y="4486"/>
                  </a:lnTo>
                  <a:cubicBezTo>
                    <a:pt x="3972" y="4398"/>
                    <a:pt x="4047" y="4298"/>
                    <a:pt x="4122" y="4197"/>
                  </a:cubicBezTo>
                  <a:lnTo>
                    <a:pt x="3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8599;p122">
              <a:extLst>
                <a:ext uri="{FF2B5EF4-FFF2-40B4-BE49-F238E27FC236}">
                  <a16:creationId xmlns:a16="http://schemas.microsoft.com/office/drawing/2014/main" id="{279EF44A-75A0-0747-57C1-57F7A3FAA062}"/>
                </a:ext>
              </a:extLst>
            </p:cNvPr>
            <p:cNvSpPr/>
            <p:nvPr/>
          </p:nvSpPr>
          <p:spPr>
            <a:xfrm>
              <a:off x="1030367" y="1616995"/>
              <a:ext cx="224763" cy="241190"/>
            </a:xfrm>
            <a:custGeom>
              <a:avLst/>
              <a:gdLst/>
              <a:ahLst/>
              <a:cxnLst/>
              <a:rect l="l" t="t" r="r" b="b"/>
              <a:pathLst>
                <a:path w="4474" h="4801" extrusionOk="0">
                  <a:moveTo>
                    <a:pt x="541" y="0"/>
                  </a:moveTo>
                  <a:cubicBezTo>
                    <a:pt x="327" y="201"/>
                    <a:pt x="151" y="428"/>
                    <a:pt x="0" y="667"/>
                  </a:cubicBezTo>
                  <a:lnTo>
                    <a:pt x="3758" y="4801"/>
                  </a:lnTo>
                  <a:cubicBezTo>
                    <a:pt x="4021" y="4688"/>
                    <a:pt x="4261" y="4524"/>
                    <a:pt x="4474" y="4336"/>
                  </a:cubicBezTo>
                  <a:lnTo>
                    <a:pt x="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80513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826"/>
                                        </p:tgtEl>
                                        <p:attrNameLst>
                                          <p:attrName>style.visibility</p:attrName>
                                        </p:attrNameLst>
                                      </p:cBhvr>
                                      <p:to>
                                        <p:strVal val="visible"/>
                                      </p:to>
                                    </p:set>
                                    <p:anim calcmode="lin" valueType="num">
                                      <p:cBhvr additive="base">
                                        <p:cTn id="7" dur="500"/>
                                        <p:tgtEl>
                                          <p:spTgt spid="3826"/>
                                        </p:tgtEl>
                                        <p:attrNameLst>
                                          <p:attrName>ppt_w</p:attrName>
                                        </p:attrNameLst>
                                      </p:cBhvr>
                                      <p:tavLst>
                                        <p:tav tm="0">
                                          <p:val>
                                            <p:strVal val="0"/>
                                          </p:val>
                                        </p:tav>
                                        <p:tav tm="100000">
                                          <p:val>
                                            <p:strVal val="#ppt_w"/>
                                          </p:val>
                                        </p:tav>
                                      </p:tavLst>
                                    </p:anim>
                                    <p:anim calcmode="lin" valueType="num">
                                      <p:cBhvr additive="base">
                                        <p:cTn id="8" dur="500"/>
                                        <p:tgtEl>
                                          <p:spTgt spid="38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2">
          <a:extLst>
            <a:ext uri="{FF2B5EF4-FFF2-40B4-BE49-F238E27FC236}">
              <a16:creationId xmlns:a16="http://schemas.microsoft.com/office/drawing/2014/main" id="{A74A1634-DA85-C522-3DCC-4ECB3AB8AF40}"/>
            </a:ext>
          </a:extLst>
        </p:cNvPr>
        <p:cNvGrpSpPr/>
        <p:nvPr/>
      </p:nvGrpSpPr>
      <p:grpSpPr>
        <a:xfrm>
          <a:off x="0" y="0"/>
          <a:ext cx="0" cy="0"/>
          <a:chOff x="0" y="0"/>
          <a:chExt cx="0" cy="0"/>
        </a:xfrm>
      </p:grpSpPr>
      <p:sp>
        <p:nvSpPr>
          <p:cNvPr id="3073" name="Google Shape;3073;p74">
            <a:extLst>
              <a:ext uri="{FF2B5EF4-FFF2-40B4-BE49-F238E27FC236}">
                <a16:creationId xmlns:a16="http://schemas.microsoft.com/office/drawing/2014/main" id="{40DE6C30-DD31-7E80-1E29-36F20E51D410}"/>
              </a:ext>
            </a:extLst>
          </p:cNvPr>
          <p:cNvSpPr txBox="1">
            <a:spLocks noGrp="1"/>
          </p:cNvSpPr>
          <p:nvPr>
            <p:ph type="title"/>
          </p:nvPr>
        </p:nvSpPr>
        <p:spPr>
          <a:xfrm flipH="1">
            <a:off x="720027" y="2642050"/>
            <a:ext cx="4796100" cy="894300"/>
          </a:xfrm>
          <a:prstGeom prst="rect">
            <a:avLst/>
          </a:prstGeom>
        </p:spPr>
        <p:txBody>
          <a:bodyPr spcFirstLastPara="1" wrap="square" lIns="91425" tIns="91425" rIns="91425" bIns="91425" anchor="ctr" anchorCtr="0">
            <a:noAutofit/>
          </a:bodyPr>
          <a:lstStyle/>
          <a:p>
            <a:r>
              <a:rPr lang="en-US" dirty="0">
                <a:latin typeface="Bahianita" panose="020B0604020202020204" charset="0"/>
              </a:rPr>
              <a:t>Project</a:t>
            </a:r>
            <a:r>
              <a:rPr lang="en-US" dirty="0"/>
              <a:t> demo</a:t>
            </a:r>
          </a:p>
        </p:txBody>
      </p:sp>
      <p:sp>
        <p:nvSpPr>
          <p:cNvPr id="3074" name="Google Shape;3074;p74">
            <a:extLst>
              <a:ext uri="{FF2B5EF4-FFF2-40B4-BE49-F238E27FC236}">
                <a16:creationId xmlns:a16="http://schemas.microsoft.com/office/drawing/2014/main" id="{7FAEF491-3480-F74A-F6CD-705884EB4B07}"/>
              </a:ext>
            </a:extLst>
          </p:cNvPr>
          <p:cNvSpPr txBox="1">
            <a:spLocks noGrp="1"/>
          </p:cNvSpPr>
          <p:nvPr>
            <p:ph type="title" idx="2"/>
          </p:nvPr>
        </p:nvSpPr>
        <p:spPr>
          <a:xfrm flipH="1">
            <a:off x="720152" y="1494175"/>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3076" name="Google Shape;3076;p74">
            <a:extLst>
              <a:ext uri="{FF2B5EF4-FFF2-40B4-BE49-F238E27FC236}">
                <a16:creationId xmlns:a16="http://schemas.microsoft.com/office/drawing/2014/main" id="{6B7A47B1-873D-DC76-E0F4-16F2E564A66E}"/>
              </a:ext>
            </a:extLst>
          </p:cNvPr>
          <p:cNvGrpSpPr/>
          <p:nvPr/>
        </p:nvGrpSpPr>
        <p:grpSpPr>
          <a:xfrm rot="1174611">
            <a:off x="5187686" y="2090881"/>
            <a:ext cx="2373618" cy="2236337"/>
            <a:chOff x="5024643" y="4410259"/>
            <a:chExt cx="656646" cy="618669"/>
          </a:xfrm>
        </p:grpSpPr>
        <p:sp>
          <p:nvSpPr>
            <p:cNvPr id="3077" name="Google Shape;3077;p74">
              <a:extLst>
                <a:ext uri="{FF2B5EF4-FFF2-40B4-BE49-F238E27FC236}">
                  <a16:creationId xmlns:a16="http://schemas.microsoft.com/office/drawing/2014/main" id="{092AC2BC-060D-0E3A-AF07-51FD1FB6817F}"/>
                </a:ext>
              </a:extLst>
            </p:cNvPr>
            <p:cNvSpPr/>
            <p:nvPr/>
          </p:nvSpPr>
          <p:spPr>
            <a:xfrm>
              <a:off x="5094120" y="4415635"/>
              <a:ext cx="254352" cy="184623"/>
            </a:xfrm>
            <a:custGeom>
              <a:avLst/>
              <a:gdLst/>
              <a:ahLst/>
              <a:cxnLst/>
              <a:rect l="l" t="t" r="r" b="b"/>
              <a:pathLst>
                <a:path w="5063" h="3675" extrusionOk="0">
                  <a:moveTo>
                    <a:pt x="3393" y="0"/>
                  </a:moveTo>
                  <a:cubicBezTo>
                    <a:pt x="3368" y="0"/>
                    <a:pt x="3343" y="0"/>
                    <a:pt x="3330" y="12"/>
                  </a:cubicBezTo>
                  <a:cubicBezTo>
                    <a:pt x="3179" y="12"/>
                    <a:pt x="3028" y="37"/>
                    <a:pt x="2890" y="62"/>
                  </a:cubicBezTo>
                  <a:cubicBezTo>
                    <a:pt x="2852" y="75"/>
                    <a:pt x="2815" y="75"/>
                    <a:pt x="2790" y="88"/>
                  </a:cubicBezTo>
                  <a:cubicBezTo>
                    <a:pt x="2626" y="126"/>
                    <a:pt x="2475" y="176"/>
                    <a:pt x="2324" y="226"/>
                  </a:cubicBezTo>
                  <a:cubicBezTo>
                    <a:pt x="2299" y="238"/>
                    <a:pt x="2274" y="251"/>
                    <a:pt x="2249" y="251"/>
                  </a:cubicBezTo>
                  <a:cubicBezTo>
                    <a:pt x="2224" y="263"/>
                    <a:pt x="2212" y="277"/>
                    <a:pt x="2187" y="277"/>
                  </a:cubicBezTo>
                  <a:cubicBezTo>
                    <a:pt x="2061" y="327"/>
                    <a:pt x="1922" y="389"/>
                    <a:pt x="1797" y="452"/>
                  </a:cubicBezTo>
                  <a:cubicBezTo>
                    <a:pt x="1785" y="465"/>
                    <a:pt x="1759" y="478"/>
                    <a:pt x="1734" y="490"/>
                  </a:cubicBezTo>
                  <a:cubicBezTo>
                    <a:pt x="1596" y="565"/>
                    <a:pt x="1470" y="640"/>
                    <a:pt x="1332" y="729"/>
                  </a:cubicBezTo>
                  <a:cubicBezTo>
                    <a:pt x="1319" y="754"/>
                    <a:pt x="1294" y="766"/>
                    <a:pt x="1269" y="779"/>
                  </a:cubicBezTo>
                  <a:cubicBezTo>
                    <a:pt x="1181" y="842"/>
                    <a:pt x="1093" y="917"/>
                    <a:pt x="1017" y="980"/>
                  </a:cubicBezTo>
                  <a:cubicBezTo>
                    <a:pt x="992" y="1005"/>
                    <a:pt x="967" y="1017"/>
                    <a:pt x="942" y="1043"/>
                  </a:cubicBezTo>
                  <a:cubicBezTo>
                    <a:pt x="842" y="1131"/>
                    <a:pt x="754" y="1232"/>
                    <a:pt x="666" y="1332"/>
                  </a:cubicBezTo>
                  <a:cubicBezTo>
                    <a:pt x="640" y="1369"/>
                    <a:pt x="615" y="1394"/>
                    <a:pt x="590" y="1433"/>
                  </a:cubicBezTo>
                  <a:cubicBezTo>
                    <a:pt x="515" y="1508"/>
                    <a:pt x="452" y="1596"/>
                    <a:pt x="402" y="1696"/>
                  </a:cubicBezTo>
                  <a:cubicBezTo>
                    <a:pt x="377" y="1721"/>
                    <a:pt x="364" y="1759"/>
                    <a:pt x="339" y="1785"/>
                  </a:cubicBezTo>
                  <a:cubicBezTo>
                    <a:pt x="277" y="1897"/>
                    <a:pt x="226" y="1998"/>
                    <a:pt x="188" y="2111"/>
                  </a:cubicBezTo>
                  <a:cubicBezTo>
                    <a:pt x="176" y="2148"/>
                    <a:pt x="163" y="2174"/>
                    <a:pt x="151" y="2199"/>
                  </a:cubicBezTo>
                  <a:cubicBezTo>
                    <a:pt x="138" y="2224"/>
                    <a:pt x="126" y="2249"/>
                    <a:pt x="126" y="2287"/>
                  </a:cubicBezTo>
                  <a:cubicBezTo>
                    <a:pt x="75" y="2438"/>
                    <a:pt x="37" y="2601"/>
                    <a:pt x="12" y="2777"/>
                  </a:cubicBezTo>
                  <a:lnTo>
                    <a:pt x="12" y="2877"/>
                  </a:lnTo>
                  <a:cubicBezTo>
                    <a:pt x="0" y="3154"/>
                    <a:pt x="50" y="3430"/>
                    <a:pt x="213" y="3656"/>
                  </a:cubicBezTo>
                  <a:cubicBezTo>
                    <a:pt x="222" y="3669"/>
                    <a:pt x="236" y="3675"/>
                    <a:pt x="250" y="3675"/>
                  </a:cubicBezTo>
                  <a:cubicBezTo>
                    <a:pt x="279" y="3675"/>
                    <a:pt x="310" y="3653"/>
                    <a:pt x="302" y="3619"/>
                  </a:cubicBezTo>
                  <a:cubicBezTo>
                    <a:pt x="263" y="3468"/>
                    <a:pt x="251" y="3318"/>
                    <a:pt x="251" y="3179"/>
                  </a:cubicBezTo>
                  <a:lnTo>
                    <a:pt x="251" y="3016"/>
                  </a:lnTo>
                  <a:cubicBezTo>
                    <a:pt x="251" y="2902"/>
                    <a:pt x="263" y="2790"/>
                    <a:pt x="289" y="2676"/>
                  </a:cubicBezTo>
                  <a:cubicBezTo>
                    <a:pt x="302" y="2626"/>
                    <a:pt x="314" y="2564"/>
                    <a:pt x="327" y="2513"/>
                  </a:cubicBezTo>
                  <a:cubicBezTo>
                    <a:pt x="364" y="2388"/>
                    <a:pt x="414" y="2262"/>
                    <a:pt x="465" y="2148"/>
                  </a:cubicBezTo>
                  <a:cubicBezTo>
                    <a:pt x="490" y="2098"/>
                    <a:pt x="503" y="2048"/>
                    <a:pt x="528" y="2011"/>
                  </a:cubicBezTo>
                  <a:cubicBezTo>
                    <a:pt x="565" y="1935"/>
                    <a:pt x="615" y="1860"/>
                    <a:pt x="654" y="1785"/>
                  </a:cubicBezTo>
                  <a:cubicBezTo>
                    <a:pt x="691" y="1746"/>
                    <a:pt x="716" y="1696"/>
                    <a:pt x="754" y="1659"/>
                  </a:cubicBezTo>
                  <a:cubicBezTo>
                    <a:pt x="816" y="1558"/>
                    <a:pt x="905" y="1470"/>
                    <a:pt x="980" y="1382"/>
                  </a:cubicBezTo>
                  <a:lnTo>
                    <a:pt x="1081" y="1282"/>
                  </a:lnTo>
                  <a:cubicBezTo>
                    <a:pt x="1143" y="1219"/>
                    <a:pt x="1206" y="1168"/>
                    <a:pt x="1269" y="1118"/>
                  </a:cubicBezTo>
                  <a:cubicBezTo>
                    <a:pt x="1307" y="1081"/>
                    <a:pt x="1344" y="1056"/>
                    <a:pt x="1369" y="1031"/>
                  </a:cubicBezTo>
                  <a:cubicBezTo>
                    <a:pt x="1483" y="955"/>
                    <a:pt x="1583" y="880"/>
                    <a:pt x="1696" y="816"/>
                  </a:cubicBezTo>
                  <a:cubicBezTo>
                    <a:pt x="1734" y="791"/>
                    <a:pt x="1771" y="779"/>
                    <a:pt x="1810" y="754"/>
                  </a:cubicBezTo>
                  <a:cubicBezTo>
                    <a:pt x="1910" y="691"/>
                    <a:pt x="2023" y="640"/>
                    <a:pt x="2123" y="590"/>
                  </a:cubicBezTo>
                  <a:cubicBezTo>
                    <a:pt x="2148" y="590"/>
                    <a:pt x="2162" y="578"/>
                    <a:pt x="2187" y="565"/>
                  </a:cubicBezTo>
                  <a:cubicBezTo>
                    <a:pt x="2224" y="553"/>
                    <a:pt x="2249" y="540"/>
                    <a:pt x="2287" y="528"/>
                  </a:cubicBezTo>
                  <a:cubicBezTo>
                    <a:pt x="2413" y="478"/>
                    <a:pt x="2539" y="427"/>
                    <a:pt x="2664" y="389"/>
                  </a:cubicBezTo>
                  <a:lnTo>
                    <a:pt x="2815" y="352"/>
                  </a:lnTo>
                  <a:cubicBezTo>
                    <a:pt x="2928" y="314"/>
                    <a:pt x="3053" y="289"/>
                    <a:pt x="3179" y="277"/>
                  </a:cubicBezTo>
                  <a:cubicBezTo>
                    <a:pt x="3217" y="277"/>
                    <a:pt x="3267" y="263"/>
                    <a:pt x="3305" y="263"/>
                  </a:cubicBezTo>
                  <a:cubicBezTo>
                    <a:pt x="3380" y="251"/>
                    <a:pt x="3455" y="251"/>
                    <a:pt x="3531" y="251"/>
                  </a:cubicBezTo>
                  <a:cubicBezTo>
                    <a:pt x="3581" y="251"/>
                    <a:pt x="3631" y="263"/>
                    <a:pt x="3682" y="263"/>
                  </a:cubicBezTo>
                  <a:cubicBezTo>
                    <a:pt x="3732" y="263"/>
                    <a:pt x="3795" y="277"/>
                    <a:pt x="3845" y="289"/>
                  </a:cubicBezTo>
                  <a:cubicBezTo>
                    <a:pt x="3933" y="302"/>
                    <a:pt x="4033" y="314"/>
                    <a:pt x="4122" y="352"/>
                  </a:cubicBezTo>
                  <a:cubicBezTo>
                    <a:pt x="4159" y="364"/>
                    <a:pt x="4209" y="377"/>
                    <a:pt x="4248" y="402"/>
                  </a:cubicBezTo>
                  <a:cubicBezTo>
                    <a:pt x="4335" y="439"/>
                    <a:pt x="4410" y="478"/>
                    <a:pt x="4499" y="528"/>
                  </a:cubicBezTo>
                  <a:cubicBezTo>
                    <a:pt x="4524" y="540"/>
                    <a:pt x="4561" y="565"/>
                    <a:pt x="4599" y="590"/>
                  </a:cubicBezTo>
                  <a:cubicBezTo>
                    <a:pt x="4662" y="640"/>
                    <a:pt x="4725" y="704"/>
                    <a:pt x="4787" y="766"/>
                  </a:cubicBezTo>
                  <a:cubicBezTo>
                    <a:pt x="4817" y="795"/>
                    <a:pt x="4849" y="808"/>
                    <a:pt x="4879" y="808"/>
                  </a:cubicBezTo>
                  <a:cubicBezTo>
                    <a:pt x="4979" y="808"/>
                    <a:pt x="5063" y="675"/>
                    <a:pt x="4976" y="578"/>
                  </a:cubicBezTo>
                  <a:cubicBezTo>
                    <a:pt x="4913" y="503"/>
                    <a:pt x="4838" y="439"/>
                    <a:pt x="4762" y="389"/>
                  </a:cubicBezTo>
                  <a:cubicBezTo>
                    <a:pt x="4737" y="377"/>
                    <a:pt x="4712" y="352"/>
                    <a:pt x="4700" y="339"/>
                  </a:cubicBezTo>
                  <a:cubicBezTo>
                    <a:pt x="4599" y="277"/>
                    <a:pt x="4511" y="226"/>
                    <a:pt x="4410" y="176"/>
                  </a:cubicBezTo>
                  <a:cubicBezTo>
                    <a:pt x="4373" y="163"/>
                    <a:pt x="4335" y="151"/>
                    <a:pt x="4310" y="138"/>
                  </a:cubicBezTo>
                  <a:cubicBezTo>
                    <a:pt x="4197" y="101"/>
                    <a:pt x="4084" y="62"/>
                    <a:pt x="3971" y="50"/>
                  </a:cubicBezTo>
                  <a:cubicBezTo>
                    <a:pt x="3933" y="37"/>
                    <a:pt x="3896" y="25"/>
                    <a:pt x="3858" y="25"/>
                  </a:cubicBezTo>
                  <a:cubicBezTo>
                    <a:pt x="3707" y="0"/>
                    <a:pt x="3556" y="0"/>
                    <a:pt x="3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4">
              <a:extLst>
                <a:ext uri="{FF2B5EF4-FFF2-40B4-BE49-F238E27FC236}">
                  <a16:creationId xmlns:a16="http://schemas.microsoft.com/office/drawing/2014/main" id="{90EAB775-970B-ECA2-D1CC-E0F2F64FE42D}"/>
                </a:ext>
              </a:extLst>
            </p:cNvPr>
            <p:cNvSpPr/>
            <p:nvPr/>
          </p:nvSpPr>
          <p:spPr>
            <a:xfrm>
              <a:off x="5094723" y="4555092"/>
              <a:ext cx="12057" cy="20246"/>
            </a:xfrm>
            <a:custGeom>
              <a:avLst/>
              <a:gdLst/>
              <a:ahLst/>
              <a:cxnLst/>
              <a:rect l="l" t="t" r="r" b="b"/>
              <a:pathLst>
                <a:path w="240" h="403" extrusionOk="0">
                  <a:moveTo>
                    <a:pt x="0" y="1"/>
                  </a:moveTo>
                  <a:lnTo>
                    <a:pt x="0" y="101"/>
                  </a:lnTo>
                  <a:cubicBezTo>
                    <a:pt x="25" y="140"/>
                    <a:pt x="50" y="165"/>
                    <a:pt x="76" y="202"/>
                  </a:cubicBezTo>
                  <a:cubicBezTo>
                    <a:pt x="126" y="265"/>
                    <a:pt x="164" y="315"/>
                    <a:pt x="214" y="378"/>
                  </a:cubicBezTo>
                  <a:lnTo>
                    <a:pt x="239" y="403"/>
                  </a:lnTo>
                  <a:lnTo>
                    <a:pt x="239" y="240"/>
                  </a:lnTo>
                  <a:cubicBezTo>
                    <a:pt x="214" y="202"/>
                    <a:pt x="176" y="177"/>
                    <a:pt x="151" y="140"/>
                  </a:cubicBezTo>
                  <a:cubicBezTo>
                    <a:pt x="101" y="89"/>
                    <a:pt x="50" y="3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4">
              <a:extLst>
                <a:ext uri="{FF2B5EF4-FFF2-40B4-BE49-F238E27FC236}">
                  <a16:creationId xmlns:a16="http://schemas.microsoft.com/office/drawing/2014/main" id="{2143A819-BB3D-9CE3-3273-5720F2C96890}"/>
                </a:ext>
              </a:extLst>
            </p:cNvPr>
            <p:cNvSpPr/>
            <p:nvPr/>
          </p:nvSpPr>
          <p:spPr>
            <a:xfrm>
              <a:off x="5100400" y="4526055"/>
              <a:ext cx="10148" cy="24064"/>
            </a:xfrm>
            <a:custGeom>
              <a:avLst/>
              <a:gdLst/>
              <a:ahLst/>
              <a:cxnLst/>
              <a:rect l="l" t="t" r="r" b="b"/>
              <a:pathLst>
                <a:path w="202" h="479" extrusionOk="0">
                  <a:moveTo>
                    <a:pt x="26" y="1"/>
                  </a:moveTo>
                  <a:cubicBezTo>
                    <a:pt x="13" y="26"/>
                    <a:pt x="1" y="51"/>
                    <a:pt x="1" y="89"/>
                  </a:cubicBezTo>
                  <a:cubicBezTo>
                    <a:pt x="51" y="215"/>
                    <a:pt x="113" y="353"/>
                    <a:pt x="164" y="478"/>
                  </a:cubicBezTo>
                  <a:cubicBezTo>
                    <a:pt x="177" y="428"/>
                    <a:pt x="189" y="366"/>
                    <a:pt x="202" y="315"/>
                  </a:cubicBezTo>
                  <a:cubicBezTo>
                    <a:pt x="152" y="215"/>
                    <a:pt x="88" y="10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4">
              <a:extLst>
                <a:ext uri="{FF2B5EF4-FFF2-40B4-BE49-F238E27FC236}">
                  <a16:creationId xmlns:a16="http://schemas.microsoft.com/office/drawing/2014/main" id="{99C7EAE9-DEB0-CD16-1687-AD91FAF2DCB6}"/>
                </a:ext>
              </a:extLst>
            </p:cNvPr>
            <p:cNvSpPr/>
            <p:nvPr/>
          </p:nvSpPr>
          <p:spPr>
            <a:xfrm>
              <a:off x="5111100" y="4500836"/>
              <a:ext cx="9545" cy="22758"/>
            </a:xfrm>
            <a:custGeom>
              <a:avLst/>
              <a:gdLst/>
              <a:ahLst/>
              <a:cxnLst/>
              <a:rect l="l" t="t" r="r" b="b"/>
              <a:pathLst>
                <a:path w="190" h="453" extrusionOk="0">
                  <a:moveTo>
                    <a:pt x="64" y="0"/>
                  </a:moveTo>
                  <a:cubicBezTo>
                    <a:pt x="39" y="25"/>
                    <a:pt x="26" y="63"/>
                    <a:pt x="1" y="89"/>
                  </a:cubicBezTo>
                  <a:cubicBezTo>
                    <a:pt x="14" y="139"/>
                    <a:pt x="39" y="189"/>
                    <a:pt x="51" y="239"/>
                  </a:cubicBezTo>
                  <a:cubicBezTo>
                    <a:pt x="76" y="315"/>
                    <a:pt x="101" y="377"/>
                    <a:pt x="127" y="452"/>
                  </a:cubicBezTo>
                  <a:cubicBezTo>
                    <a:pt x="152" y="402"/>
                    <a:pt x="165" y="352"/>
                    <a:pt x="190" y="315"/>
                  </a:cubicBezTo>
                  <a:cubicBezTo>
                    <a:pt x="177" y="277"/>
                    <a:pt x="165" y="239"/>
                    <a:pt x="140" y="201"/>
                  </a:cubicBezTo>
                  <a:cubicBezTo>
                    <a:pt x="114" y="139"/>
                    <a:pt x="89" y="63"/>
                    <a:pt x="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4">
              <a:extLst>
                <a:ext uri="{FF2B5EF4-FFF2-40B4-BE49-F238E27FC236}">
                  <a16:creationId xmlns:a16="http://schemas.microsoft.com/office/drawing/2014/main" id="{03A491F7-E869-8834-45C5-C8BB812DE577}"/>
                </a:ext>
              </a:extLst>
            </p:cNvPr>
            <p:cNvSpPr/>
            <p:nvPr/>
          </p:nvSpPr>
          <p:spPr>
            <a:xfrm>
              <a:off x="5123760" y="4482550"/>
              <a:ext cx="8289" cy="22758"/>
            </a:xfrm>
            <a:custGeom>
              <a:avLst/>
              <a:gdLst/>
              <a:ahLst/>
              <a:cxnLst/>
              <a:rect l="l" t="t" r="r" b="b"/>
              <a:pathLst>
                <a:path w="165" h="453" extrusionOk="0">
                  <a:moveTo>
                    <a:pt x="76" y="0"/>
                  </a:moveTo>
                  <a:cubicBezTo>
                    <a:pt x="50" y="37"/>
                    <a:pt x="25" y="62"/>
                    <a:pt x="0" y="101"/>
                  </a:cubicBezTo>
                  <a:cubicBezTo>
                    <a:pt x="0" y="151"/>
                    <a:pt x="13" y="213"/>
                    <a:pt x="25" y="277"/>
                  </a:cubicBezTo>
                  <a:cubicBezTo>
                    <a:pt x="38" y="339"/>
                    <a:pt x="50" y="402"/>
                    <a:pt x="64" y="453"/>
                  </a:cubicBezTo>
                  <a:cubicBezTo>
                    <a:pt x="101" y="414"/>
                    <a:pt x="126" y="364"/>
                    <a:pt x="164" y="327"/>
                  </a:cubicBezTo>
                  <a:cubicBezTo>
                    <a:pt x="151" y="302"/>
                    <a:pt x="151" y="277"/>
                    <a:pt x="139" y="238"/>
                  </a:cubicBezTo>
                  <a:cubicBezTo>
                    <a:pt x="114" y="163"/>
                    <a:pt x="89" y="88"/>
                    <a:pt x="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4">
              <a:extLst>
                <a:ext uri="{FF2B5EF4-FFF2-40B4-BE49-F238E27FC236}">
                  <a16:creationId xmlns:a16="http://schemas.microsoft.com/office/drawing/2014/main" id="{FB70D46F-3182-1E00-88CC-00723A683828}"/>
                </a:ext>
              </a:extLst>
            </p:cNvPr>
            <p:cNvSpPr/>
            <p:nvPr/>
          </p:nvSpPr>
          <p:spPr>
            <a:xfrm>
              <a:off x="5141443" y="4464867"/>
              <a:ext cx="6983" cy="20246"/>
            </a:xfrm>
            <a:custGeom>
              <a:avLst/>
              <a:gdLst/>
              <a:ahLst/>
              <a:cxnLst/>
              <a:rect l="l" t="t" r="r" b="b"/>
              <a:pathLst>
                <a:path w="139" h="403" extrusionOk="0">
                  <a:moveTo>
                    <a:pt x="75" y="0"/>
                  </a:moveTo>
                  <a:cubicBezTo>
                    <a:pt x="50" y="25"/>
                    <a:pt x="25" y="37"/>
                    <a:pt x="0" y="63"/>
                  </a:cubicBezTo>
                  <a:cubicBezTo>
                    <a:pt x="13" y="88"/>
                    <a:pt x="13" y="113"/>
                    <a:pt x="13" y="138"/>
                  </a:cubicBezTo>
                  <a:cubicBezTo>
                    <a:pt x="25" y="226"/>
                    <a:pt x="38" y="314"/>
                    <a:pt x="38" y="402"/>
                  </a:cubicBezTo>
                  <a:lnTo>
                    <a:pt x="139" y="302"/>
                  </a:lnTo>
                  <a:cubicBezTo>
                    <a:pt x="114" y="252"/>
                    <a:pt x="101" y="188"/>
                    <a:pt x="101" y="126"/>
                  </a:cubicBezTo>
                  <a:cubicBezTo>
                    <a:pt x="89" y="88"/>
                    <a:pt x="75" y="37"/>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4">
              <a:extLst>
                <a:ext uri="{FF2B5EF4-FFF2-40B4-BE49-F238E27FC236}">
                  <a16:creationId xmlns:a16="http://schemas.microsoft.com/office/drawing/2014/main" id="{5B77F20B-3552-8C3E-3466-020F2BDB628C}"/>
                </a:ext>
              </a:extLst>
            </p:cNvPr>
            <p:cNvSpPr/>
            <p:nvPr/>
          </p:nvSpPr>
          <p:spPr>
            <a:xfrm>
              <a:off x="5157820" y="4452207"/>
              <a:ext cx="5124" cy="19593"/>
            </a:xfrm>
            <a:custGeom>
              <a:avLst/>
              <a:gdLst/>
              <a:ahLst/>
              <a:cxnLst/>
              <a:rect l="l" t="t" r="r" b="b"/>
              <a:pathLst>
                <a:path w="102" h="390" extrusionOk="0">
                  <a:moveTo>
                    <a:pt x="64" y="1"/>
                  </a:moveTo>
                  <a:cubicBezTo>
                    <a:pt x="51" y="26"/>
                    <a:pt x="26" y="38"/>
                    <a:pt x="1" y="51"/>
                  </a:cubicBezTo>
                  <a:lnTo>
                    <a:pt x="1" y="390"/>
                  </a:lnTo>
                  <a:cubicBezTo>
                    <a:pt x="39" y="353"/>
                    <a:pt x="76" y="328"/>
                    <a:pt x="101" y="303"/>
                  </a:cubicBezTo>
                  <a:cubicBezTo>
                    <a:pt x="89" y="202"/>
                    <a:pt x="89" y="101"/>
                    <a:pt x="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4">
              <a:extLst>
                <a:ext uri="{FF2B5EF4-FFF2-40B4-BE49-F238E27FC236}">
                  <a16:creationId xmlns:a16="http://schemas.microsoft.com/office/drawing/2014/main" id="{DB30849B-F79D-FC9C-9DEB-B7F4225B332D}"/>
                </a:ext>
              </a:extLst>
            </p:cNvPr>
            <p:cNvSpPr/>
            <p:nvPr/>
          </p:nvSpPr>
          <p:spPr>
            <a:xfrm>
              <a:off x="5179322" y="4438342"/>
              <a:ext cx="5727" cy="18337"/>
            </a:xfrm>
            <a:custGeom>
              <a:avLst/>
              <a:gdLst/>
              <a:ahLst/>
              <a:cxnLst/>
              <a:rect l="l" t="t" r="r" b="b"/>
              <a:pathLst>
                <a:path w="114" h="365" extrusionOk="0">
                  <a:moveTo>
                    <a:pt x="101" y="0"/>
                  </a:moveTo>
                  <a:cubicBezTo>
                    <a:pt x="89" y="13"/>
                    <a:pt x="63" y="26"/>
                    <a:pt x="38" y="38"/>
                  </a:cubicBezTo>
                  <a:cubicBezTo>
                    <a:pt x="25" y="151"/>
                    <a:pt x="13" y="252"/>
                    <a:pt x="0" y="364"/>
                  </a:cubicBezTo>
                  <a:cubicBezTo>
                    <a:pt x="38" y="339"/>
                    <a:pt x="75" y="327"/>
                    <a:pt x="114" y="302"/>
                  </a:cubicBezTo>
                  <a:cubicBezTo>
                    <a:pt x="114" y="202"/>
                    <a:pt x="114" y="10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4">
              <a:extLst>
                <a:ext uri="{FF2B5EF4-FFF2-40B4-BE49-F238E27FC236}">
                  <a16:creationId xmlns:a16="http://schemas.microsoft.com/office/drawing/2014/main" id="{43C3E9A3-924F-3C85-4A17-6BBADD342BF3}"/>
                </a:ext>
              </a:extLst>
            </p:cNvPr>
            <p:cNvSpPr/>
            <p:nvPr/>
          </p:nvSpPr>
          <p:spPr>
            <a:xfrm>
              <a:off x="5200773" y="4426988"/>
              <a:ext cx="10148" cy="18337"/>
            </a:xfrm>
            <a:custGeom>
              <a:avLst/>
              <a:gdLst/>
              <a:ahLst/>
              <a:cxnLst/>
              <a:rect l="l" t="t" r="r" b="b"/>
              <a:pathLst>
                <a:path w="202" h="365" extrusionOk="0">
                  <a:moveTo>
                    <a:pt x="201" y="0"/>
                  </a:moveTo>
                  <a:lnTo>
                    <a:pt x="201" y="0"/>
                  </a:lnTo>
                  <a:cubicBezTo>
                    <a:pt x="176" y="12"/>
                    <a:pt x="151" y="25"/>
                    <a:pt x="126" y="25"/>
                  </a:cubicBezTo>
                  <a:cubicBezTo>
                    <a:pt x="101" y="37"/>
                    <a:pt x="89" y="51"/>
                    <a:pt x="64" y="51"/>
                  </a:cubicBezTo>
                  <a:cubicBezTo>
                    <a:pt x="64" y="88"/>
                    <a:pt x="51" y="113"/>
                    <a:pt x="51" y="138"/>
                  </a:cubicBezTo>
                  <a:cubicBezTo>
                    <a:pt x="39" y="213"/>
                    <a:pt x="13" y="289"/>
                    <a:pt x="0" y="364"/>
                  </a:cubicBezTo>
                  <a:cubicBezTo>
                    <a:pt x="25" y="364"/>
                    <a:pt x="39" y="352"/>
                    <a:pt x="64" y="339"/>
                  </a:cubicBezTo>
                  <a:cubicBezTo>
                    <a:pt x="101" y="327"/>
                    <a:pt x="126" y="314"/>
                    <a:pt x="164" y="302"/>
                  </a:cubicBezTo>
                  <a:cubicBezTo>
                    <a:pt x="164" y="252"/>
                    <a:pt x="176" y="201"/>
                    <a:pt x="176" y="151"/>
                  </a:cubicBezTo>
                  <a:cubicBezTo>
                    <a:pt x="176" y="101"/>
                    <a:pt x="189" y="51"/>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4">
              <a:extLst>
                <a:ext uri="{FF2B5EF4-FFF2-40B4-BE49-F238E27FC236}">
                  <a16:creationId xmlns:a16="http://schemas.microsoft.com/office/drawing/2014/main" id="{28D556DD-C516-275F-9EA5-C83C2E0EB8D3}"/>
                </a:ext>
              </a:extLst>
            </p:cNvPr>
            <p:cNvSpPr/>
            <p:nvPr/>
          </p:nvSpPr>
          <p:spPr>
            <a:xfrm>
              <a:off x="5227951" y="4418749"/>
              <a:ext cx="11404" cy="16478"/>
            </a:xfrm>
            <a:custGeom>
              <a:avLst/>
              <a:gdLst/>
              <a:ahLst/>
              <a:cxnLst/>
              <a:rect l="l" t="t" r="r" b="b"/>
              <a:pathLst>
                <a:path w="227" h="328" extrusionOk="0">
                  <a:moveTo>
                    <a:pt x="226" y="0"/>
                  </a:moveTo>
                  <a:lnTo>
                    <a:pt x="226" y="0"/>
                  </a:lnTo>
                  <a:cubicBezTo>
                    <a:pt x="188" y="13"/>
                    <a:pt x="151" y="13"/>
                    <a:pt x="126" y="26"/>
                  </a:cubicBezTo>
                  <a:cubicBezTo>
                    <a:pt x="126" y="39"/>
                    <a:pt x="113" y="39"/>
                    <a:pt x="113" y="51"/>
                  </a:cubicBezTo>
                  <a:cubicBezTo>
                    <a:pt x="76" y="139"/>
                    <a:pt x="37" y="240"/>
                    <a:pt x="0" y="327"/>
                  </a:cubicBezTo>
                  <a:lnTo>
                    <a:pt x="151" y="290"/>
                  </a:lnTo>
                  <a:cubicBezTo>
                    <a:pt x="163" y="215"/>
                    <a:pt x="188" y="151"/>
                    <a:pt x="201" y="76"/>
                  </a:cubicBezTo>
                  <a:cubicBezTo>
                    <a:pt x="213" y="51"/>
                    <a:pt x="213" y="26"/>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4">
              <a:extLst>
                <a:ext uri="{FF2B5EF4-FFF2-40B4-BE49-F238E27FC236}">
                  <a16:creationId xmlns:a16="http://schemas.microsoft.com/office/drawing/2014/main" id="{BD258CF1-B5D3-F0CF-F778-F3183E17D6E1}"/>
                </a:ext>
              </a:extLst>
            </p:cNvPr>
            <p:cNvSpPr/>
            <p:nvPr/>
          </p:nvSpPr>
          <p:spPr>
            <a:xfrm>
              <a:off x="5253773" y="4415635"/>
              <a:ext cx="10851" cy="13916"/>
            </a:xfrm>
            <a:custGeom>
              <a:avLst/>
              <a:gdLst/>
              <a:ahLst/>
              <a:cxnLst/>
              <a:rect l="l" t="t" r="r" b="b"/>
              <a:pathLst>
                <a:path w="216" h="277" extrusionOk="0">
                  <a:moveTo>
                    <a:pt x="215" y="0"/>
                  </a:moveTo>
                  <a:cubicBezTo>
                    <a:pt x="190" y="0"/>
                    <a:pt x="165" y="0"/>
                    <a:pt x="152" y="12"/>
                  </a:cubicBezTo>
                  <a:lnTo>
                    <a:pt x="76" y="126"/>
                  </a:lnTo>
                  <a:lnTo>
                    <a:pt x="1" y="277"/>
                  </a:lnTo>
                  <a:cubicBezTo>
                    <a:pt x="39" y="277"/>
                    <a:pt x="89" y="263"/>
                    <a:pt x="127" y="263"/>
                  </a:cubicBezTo>
                  <a:cubicBezTo>
                    <a:pt x="140" y="226"/>
                    <a:pt x="152" y="201"/>
                    <a:pt x="165" y="163"/>
                  </a:cubicBezTo>
                  <a:cubicBezTo>
                    <a:pt x="177" y="113"/>
                    <a:pt x="202" y="62"/>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4">
              <a:extLst>
                <a:ext uri="{FF2B5EF4-FFF2-40B4-BE49-F238E27FC236}">
                  <a16:creationId xmlns:a16="http://schemas.microsoft.com/office/drawing/2014/main" id="{2639AEF4-8C33-5205-CDD8-012FF95C9C64}"/>
                </a:ext>
              </a:extLst>
            </p:cNvPr>
            <p:cNvSpPr/>
            <p:nvPr/>
          </p:nvSpPr>
          <p:spPr>
            <a:xfrm>
              <a:off x="5279042" y="4416891"/>
              <a:ext cx="14619" cy="13263"/>
            </a:xfrm>
            <a:custGeom>
              <a:avLst/>
              <a:gdLst/>
              <a:ahLst/>
              <a:cxnLst/>
              <a:rect l="l" t="t" r="r" b="b"/>
              <a:pathLst>
                <a:path w="291" h="264" extrusionOk="0">
                  <a:moveTo>
                    <a:pt x="177" y="0"/>
                  </a:moveTo>
                  <a:cubicBezTo>
                    <a:pt x="114" y="76"/>
                    <a:pt x="51" y="151"/>
                    <a:pt x="1" y="238"/>
                  </a:cubicBezTo>
                  <a:cubicBezTo>
                    <a:pt x="51" y="238"/>
                    <a:pt x="114" y="252"/>
                    <a:pt x="164" y="264"/>
                  </a:cubicBezTo>
                  <a:cubicBezTo>
                    <a:pt x="164" y="238"/>
                    <a:pt x="177" y="226"/>
                    <a:pt x="190" y="213"/>
                  </a:cubicBezTo>
                  <a:cubicBezTo>
                    <a:pt x="215" y="151"/>
                    <a:pt x="252" y="88"/>
                    <a:pt x="290" y="25"/>
                  </a:cubicBezTo>
                  <a:cubicBezTo>
                    <a:pt x="252" y="12"/>
                    <a:pt x="21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4">
              <a:extLst>
                <a:ext uri="{FF2B5EF4-FFF2-40B4-BE49-F238E27FC236}">
                  <a16:creationId xmlns:a16="http://schemas.microsoft.com/office/drawing/2014/main" id="{6D6BEA98-9D8C-1E64-B63E-06E6B84F4399}"/>
                </a:ext>
              </a:extLst>
            </p:cNvPr>
            <p:cNvSpPr/>
            <p:nvPr/>
          </p:nvSpPr>
          <p:spPr>
            <a:xfrm>
              <a:off x="5301146" y="4422517"/>
              <a:ext cx="14569" cy="13363"/>
            </a:xfrm>
            <a:custGeom>
              <a:avLst/>
              <a:gdLst/>
              <a:ahLst/>
              <a:cxnLst/>
              <a:rect l="l" t="t" r="r" b="b"/>
              <a:pathLst>
                <a:path w="290" h="266" extrusionOk="0">
                  <a:moveTo>
                    <a:pt x="189" y="1"/>
                  </a:moveTo>
                  <a:cubicBezTo>
                    <a:pt x="139" y="51"/>
                    <a:pt x="88" y="101"/>
                    <a:pt x="38" y="165"/>
                  </a:cubicBezTo>
                  <a:cubicBezTo>
                    <a:pt x="26" y="177"/>
                    <a:pt x="13" y="190"/>
                    <a:pt x="1" y="215"/>
                  </a:cubicBezTo>
                  <a:cubicBezTo>
                    <a:pt x="38" y="227"/>
                    <a:pt x="88" y="240"/>
                    <a:pt x="127" y="265"/>
                  </a:cubicBezTo>
                  <a:cubicBezTo>
                    <a:pt x="139" y="240"/>
                    <a:pt x="152" y="227"/>
                    <a:pt x="164" y="215"/>
                  </a:cubicBezTo>
                  <a:cubicBezTo>
                    <a:pt x="202" y="152"/>
                    <a:pt x="252" y="101"/>
                    <a:pt x="289" y="39"/>
                  </a:cubicBezTo>
                  <a:cubicBezTo>
                    <a:pt x="252" y="26"/>
                    <a:pt x="214" y="14"/>
                    <a:pt x="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4">
              <a:extLst>
                <a:ext uri="{FF2B5EF4-FFF2-40B4-BE49-F238E27FC236}">
                  <a16:creationId xmlns:a16="http://schemas.microsoft.com/office/drawing/2014/main" id="{AB3F3BF3-E9BC-1D97-309D-AAE886D2B14A}"/>
                </a:ext>
              </a:extLst>
            </p:cNvPr>
            <p:cNvSpPr/>
            <p:nvPr/>
          </p:nvSpPr>
          <p:spPr>
            <a:xfrm>
              <a:off x="5320085" y="4432615"/>
              <a:ext cx="13313" cy="12710"/>
            </a:xfrm>
            <a:custGeom>
              <a:avLst/>
              <a:gdLst/>
              <a:ahLst/>
              <a:cxnLst/>
              <a:rect l="l" t="t" r="r" b="b"/>
              <a:pathLst>
                <a:path w="265" h="253" extrusionOk="0">
                  <a:moveTo>
                    <a:pt x="202" y="1"/>
                  </a:moveTo>
                  <a:cubicBezTo>
                    <a:pt x="127" y="64"/>
                    <a:pt x="63" y="127"/>
                    <a:pt x="1" y="190"/>
                  </a:cubicBezTo>
                  <a:cubicBezTo>
                    <a:pt x="26" y="202"/>
                    <a:pt x="63" y="227"/>
                    <a:pt x="101" y="252"/>
                  </a:cubicBezTo>
                  <a:cubicBezTo>
                    <a:pt x="152" y="177"/>
                    <a:pt x="214" y="114"/>
                    <a:pt x="264" y="51"/>
                  </a:cubicBezTo>
                  <a:cubicBezTo>
                    <a:pt x="239" y="39"/>
                    <a:pt x="214" y="14"/>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4">
              <a:extLst>
                <a:ext uri="{FF2B5EF4-FFF2-40B4-BE49-F238E27FC236}">
                  <a16:creationId xmlns:a16="http://schemas.microsoft.com/office/drawing/2014/main" id="{32D397E6-558C-2FDD-E7DD-CB3589C03563}"/>
                </a:ext>
              </a:extLst>
            </p:cNvPr>
            <p:cNvSpPr/>
            <p:nvPr/>
          </p:nvSpPr>
          <p:spPr>
            <a:xfrm>
              <a:off x="5354497" y="4844757"/>
              <a:ext cx="256061" cy="179499"/>
            </a:xfrm>
            <a:custGeom>
              <a:avLst/>
              <a:gdLst/>
              <a:ahLst/>
              <a:cxnLst/>
              <a:rect l="l" t="t" r="r" b="b"/>
              <a:pathLst>
                <a:path w="5097" h="3573" extrusionOk="0">
                  <a:moveTo>
                    <a:pt x="4887" y="0"/>
                  </a:moveTo>
                  <a:cubicBezTo>
                    <a:pt x="4808" y="0"/>
                    <a:pt x="4726" y="67"/>
                    <a:pt x="4757" y="166"/>
                  </a:cubicBezTo>
                  <a:cubicBezTo>
                    <a:pt x="4782" y="242"/>
                    <a:pt x="4807" y="330"/>
                    <a:pt x="4820" y="418"/>
                  </a:cubicBezTo>
                  <a:cubicBezTo>
                    <a:pt x="4820" y="456"/>
                    <a:pt x="4832" y="493"/>
                    <a:pt x="4832" y="543"/>
                  </a:cubicBezTo>
                  <a:cubicBezTo>
                    <a:pt x="4832" y="632"/>
                    <a:pt x="4832" y="719"/>
                    <a:pt x="4820" y="808"/>
                  </a:cubicBezTo>
                  <a:cubicBezTo>
                    <a:pt x="4820" y="858"/>
                    <a:pt x="4807" y="908"/>
                    <a:pt x="4795" y="945"/>
                  </a:cubicBezTo>
                  <a:cubicBezTo>
                    <a:pt x="4782" y="1046"/>
                    <a:pt x="4757" y="1134"/>
                    <a:pt x="4732" y="1222"/>
                  </a:cubicBezTo>
                  <a:cubicBezTo>
                    <a:pt x="4707" y="1272"/>
                    <a:pt x="4694" y="1322"/>
                    <a:pt x="4669" y="1373"/>
                  </a:cubicBezTo>
                  <a:cubicBezTo>
                    <a:pt x="4644" y="1423"/>
                    <a:pt x="4619" y="1473"/>
                    <a:pt x="4594" y="1511"/>
                  </a:cubicBezTo>
                  <a:cubicBezTo>
                    <a:pt x="4569" y="1587"/>
                    <a:pt x="4531" y="1649"/>
                    <a:pt x="4480" y="1712"/>
                  </a:cubicBezTo>
                  <a:cubicBezTo>
                    <a:pt x="4468" y="1738"/>
                    <a:pt x="4443" y="1775"/>
                    <a:pt x="4418" y="1813"/>
                  </a:cubicBezTo>
                  <a:cubicBezTo>
                    <a:pt x="4343" y="1914"/>
                    <a:pt x="4254" y="2001"/>
                    <a:pt x="4179" y="2102"/>
                  </a:cubicBezTo>
                  <a:lnTo>
                    <a:pt x="4066" y="2215"/>
                  </a:lnTo>
                  <a:lnTo>
                    <a:pt x="3765" y="2479"/>
                  </a:lnTo>
                  <a:cubicBezTo>
                    <a:pt x="3739" y="2492"/>
                    <a:pt x="3714" y="2517"/>
                    <a:pt x="3676" y="2542"/>
                  </a:cubicBezTo>
                  <a:cubicBezTo>
                    <a:pt x="3664" y="2554"/>
                    <a:pt x="3651" y="2567"/>
                    <a:pt x="3626" y="2579"/>
                  </a:cubicBezTo>
                  <a:cubicBezTo>
                    <a:pt x="3538" y="2654"/>
                    <a:pt x="3438" y="2718"/>
                    <a:pt x="3337" y="2780"/>
                  </a:cubicBezTo>
                  <a:cubicBezTo>
                    <a:pt x="3299" y="2805"/>
                    <a:pt x="3262" y="2830"/>
                    <a:pt x="3224" y="2843"/>
                  </a:cubicBezTo>
                  <a:cubicBezTo>
                    <a:pt x="3111" y="2919"/>
                    <a:pt x="2997" y="2969"/>
                    <a:pt x="2885" y="3031"/>
                  </a:cubicBezTo>
                  <a:cubicBezTo>
                    <a:pt x="2847" y="3045"/>
                    <a:pt x="2796" y="3057"/>
                    <a:pt x="2759" y="3082"/>
                  </a:cubicBezTo>
                  <a:cubicBezTo>
                    <a:pt x="2684" y="3107"/>
                    <a:pt x="2608" y="3145"/>
                    <a:pt x="2520" y="3170"/>
                  </a:cubicBezTo>
                  <a:cubicBezTo>
                    <a:pt x="2470" y="3182"/>
                    <a:pt x="2432" y="3195"/>
                    <a:pt x="2394" y="3207"/>
                  </a:cubicBezTo>
                  <a:cubicBezTo>
                    <a:pt x="2269" y="3233"/>
                    <a:pt x="2156" y="3258"/>
                    <a:pt x="2030" y="3271"/>
                  </a:cubicBezTo>
                  <a:cubicBezTo>
                    <a:pt x="1980" y="3283"/>
                    <a:pt x="1930" y="3283"/>
                    <a:pt x="1880" y="3296"/>
                  </a:cubicBezTo>
                  <a:cubicBezTo>
                    <a:pt x="1821" y="3296"/>
                    <a:pt x="1762" y="3301"/>
                    <a:pt x="1703" y="3301"/>
                  </a:cubicBezTo>
                  <a:cubicBezTo>
                    <a:pt x="1674" y="3301"/>
                    <a:pt x="1645" y="3300"/>
                    <a:pt x="1615" y="3296"/>
                  </a:cubicBezTo>
                  <a:lnTo>
                    <a:pt x="1464" y="3296"/>
                  </a:lnTo>
                  <a:cubicBezTo>
                    <a:pt x="1339" y="3283"/>
                    <a:pt x="1213" y="3258"/>
                    <a:pt x="1087" y="3233"/>
                  </a:cubicBezTo>
                  <a:cubicBezTo>
                    <a:pt x="1025" y="3220"/>
                    <a:pt x="975" y="3207"/>
                    <a:pt x="924" y="3182"/>
                  </a:cubicBezTo>
                  <a:cubicBezTo>
                    <a:pt x="811" y="3157"/>
                    <a:pt x="710" y="3107"/>
                    <a:pt x="598" y="3070"/>
                  </a:cubicBezTo>
                  <a:cubicBezTo>
                    <a:pt x="560" y="3045"/>
                    <a:pt x="509" y="3019"/>
                    <a:pt x="459" y="2981"/>
                  </a:cubicBezTo>
                  <a:cubicBezTo>
                    <a:pt x="333" y="2919"/>
                    <a:pt x="208" y="2830"/>
                    <a:pt x="95" y="2730"/>
                  </a:cubicBezTo>
                  <a:cubicBezTo>
                    <a:pt x="86" y="2721"/>
                    <a:pt x="75" y="2717"/>
                    <a:pt x="65" y="2717"/>
                  </a:cubicBezTo>
                  <a:cubicBezTo>
                    <a:pt x="32" y="2717"/>
                    <a:pt x="1" y="2755"/>
                    <a:pt x="20" y="2793"/>
                  </a:cubicBezTo>
                  <a:cubicBezTo>
                    <a:pt x="145" y="3031"/>
                    <a:pt x="358" y="3220"/>
                    <a:pt x="610" y="3333"/>
                  </a:cubicBezTo>
                  <a:cubicBezTo>
                    <a:pt x="635" y="3358"/>
                    <a:pt x="673" y="3371"/>
                    <a:pt x="698" y="3383"/>
                  </a:cubicBezTo>
                  <a:cubicBezTo>
                    <a:pt x="861" y="3447"/>
                    <a:pt x="1025" y="3497"/>
                    <a:pt x="1188" y="3522"/>
                  </a:cubicBezTo>
                  <a:cubicBezTo>
                    <a:pt x="1213" y="3534"/>
                    <a:pt x="1238" y="3534"/>
                    <a:pt x="1263" y="3534"/>
                  </a:cubicBezTo>
                  <a:cubicBezTo>
                    <a:pt x="1301" y="3547"/>
                    <a:pt x="1327" y="3547"/>
                    <a:pt x="1364" y="3547"/>
                  </a:cubicBezTo>
                  <a:cubicBezTo>
                    <a:pt x="1477" y="3572"/>
                    <a:pt x="1603" y="3572"/>
                    <a:pt x="1729" y="3572"/>
                  </a:cubicBezTo>
                  <a:lnTo>
                    <a:pt x="1829" y="3572"/>
                  </a:lnTo>
                  <a:cubicBezTo>
                    <a:pt x="1942" y="3559"/>
                    <a:pt x="2055" y="3547"/>
                    <a:pt x="2156" y="3534"/>
                  </a:cubicBezTo>
                  <a:cubicBezTo>
                    <a:pt x="2193" y="3522"/>
                    <a:pt x="2231" y="3522"/>
                    <a:pt x="2269" y="3509"/>
                  </a:cubicBezTo>
                  <a:cubicBezTo>
                    <a:pt x="2407" y="3484"/>
                    <a:pt x="2545" y="3447"/>
                    <a:pt x="2671" y="3396"/>
                  </a:cubicBezTo>
                  <a:cubicBezTo>
                    <a:pt x="2696" y="3383"/>
                    <a:pt x="2721" y="3383"/>
                    <a:pt x="2759" y="3371"/>
                  </a:cubicBezTo>
                  <a:cubicBezTo>
                    <a:pt x="2860" y="3333"/>
                    <a:pt x="2947" y="3296"/>
                    <a:pt x="3048" y="3246"/>
                  </a:cubicBezTo>
                  <a:lnTo>
                    <a:pt x="3123" y="3207"/>
                  </a:lnTo>
                  <a:cubicBezTo>
                    <a:pt x="3262" y="3132"/>
                    <a:pt x="3400" y="3057"/>
                    <a:pt x="3538" y="2969"/>
                  </a:cubicBezTo>
                  <a:cubicBezTo>
                    <a:pt x="3550" y="2956"/>
                    <a:pt x="3576" y="2944"/>
                    <a:pt x="3589" y="2931"/>
                  </a:cubicBezTo>
                  <a:cubicBezTo>
                    <a:pt x="3714" y="2856"/>
                    <a:pt x="3827" y="2768"/>
                    <a:pt x="3940" y="2680"/>
                  </a:cubicBezTo>
                  <a:lnTo>
                    <a:pt x="3978" y="2642"/>
                  </a:lnTo>
                  <a:cubicBezTo>
                    <a:pt x="4003" y="2617"/>
                    <a:pt x="4028" y="2604"/>
                    <a:pt x="4041" y="2592"/>
                  </a:cubicBezTo>
                  <a:cubicBezTo>
                    <a:pt x="4167" y="2479"/>
                    <a:pt x="4279" y="2366"/>
                    <a:pt x="4393" y="2240"/>
                  </a:cubicBezTo>
                  <a:cubicBezTo>
                    <a:pt x="4418" y="2215"/>
                    <a:pt x="4430" y="2190"/>
                    <a:pt x="4455" y="2165"/>
                  </a:cubicBezTo>
                  <a:cubicBezTo>
                    <a:pt x="4556" y="2051"/>
                    <a:pt x="4644" y="1939"/>
                    <a:pt x="4720" y="1813"/>
                  </a:cubicBezTo>
                  <a:cubicBezTo>
                    <a:pt x="4732" y="1788"/>
                    <a:pt x="4745" y="1775"/>
                    <a:pt x="4757" y="1750"/>
                  </a:cubicBezTo>
                  <a:cubicBezTo>
                    <a:pt x="4832" y="1624"/>
                    <a:pt x="4908" y="1486"/>
                    <a:pt x="4958" y="1335"/>
                  </a:cubicBezTo>
                  <a:lnTo>
                    <a:pt x="4996" y="1222"/>
                  </a:lnTo>
                  <a:cubicBezTo>
                    <a:pt x="5033" y="1109"/>
                    <a:pt x="5058" y="1009"/>
                    <a:pt x="5071" y="883"/>
                  </a:cubicBezTo>
                  <a:cubicBezTo>
                    <a:pt x="5084" y="858"/>
                    <a:pt x="5084" y="820"/>
                    <a:pt x="5084" y="783"/>
                  </a:cubicBezTo>
                  <a:cubicBezTo>
                    <a:pt x="5097" y="669"/>
                    <a:pt x="5097" y="556"/>
                    <a:pt x="5084" y="456"/>
                  </a:cubicBezTo>
                  <a:cubicBezTo>
                    <a:pt x="5084" y="418"/>
                    <a:pt x="5084" y="392"/>
                    <a:pt x="5071" y="367"/>
                  </a:cubicBezTo>
                  <a:cubicBezTo>
                    <a:pt x="5058" y="267"/>
                    <a:pt x="5046" y="179"/>
                    <a:pt x="5008" y="91"/>
                  </a:cubicBezTo>
                  <a:cubicBezTo>
                    <a:pt x="4989" y="27"/>
                    <a:pt x="4938" y="0"/>
                    <a:pt x="4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4">
              <a:extLst>
                <a:ext uri="{FF2B5EF4-FFF2-40B4-BE49-F238E27FC236}">
                  <a16:creationId xmlns:a16="http://schemas.microsoft.com/office/drawing/2014/main" id="{A4504651-6433-532B-3BB7-E14A14458B20}"/>
                </a:ext>
              </a:extLst>
            </p:cNvPr>
            <p:cNvSpPr/>
            <p:nvPr/>
          </p:nvSpPr>
          <p:spPr>
            <a:xfrm>
              <a:off x="5377556" y="4994513"/>
              <a:ext cx="12057" cy="20246"/>
            </a:xfrm>
            <a:custGeom>
              <a:avLst/>
              <a:gdLst/>
              <a:ahLst/>
              <a:cxnLst/>
              <a:rect l="l" t="t" r="r" b="b"/>
              <a:pathLst>
                <a:path w="240" h="403" extrusionOk="0">
                  <a:moveTo>
                    <a:pt x="0" y="0"/>
                  </a:moveTo>
                  <a:cubicBezTo>
                    <a:pt x="0" y="13"/>
                    <a:pt x="0" y="25"/>
                    <a:pt x="13" y="38"/>
                  </a:cubicBezTo>
                  <a:cubicBezTo>
                    <a:pt x="38" y="101"/>
                    <a:pt x="75" y="164"/>
                    <a:pt x="101" y="239"/>
                  </a:cubicBezTo>
                  <a:cubicBezTo>
                    <a:pt x="114" y="277"/>
                    <a:pt x="139" y="315"/>
                    <a:pt x="151" y="352"/>
                  </a:cubicBezTo>
                  <a:cubicBezTo>
                    <a:pt x="176" y="377"/>
                    <a:pt x="214" y="390"/>
                    <a:pt x="239" y="402"/>
                  </a:cubicBezTo>
                  <a:cubicBezTo>
                    <a:pt x="226" y="340"/>
                    <a:pt x="201" y="277"/>
                    <a:pt x="189" y="201"/>
                  </a:cubicBezTo>
                  <a:cubicBezTo>
                    <a:pt x="176" y="164"/>
                    <a:pt x="164" y="126"/>
                    <a:pt x="139" y="89"/>
                  </a:cubicBezTo>
                  <a:cubicBezTo>
                    <a:pt x="101" y="64"/>
                    <a:pt x="50" y="3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4">
              <a:extLst>
                <a:ext uri="{FF2B5EF4-FFF2-40B4-BE49-F238E27FC236}">
                  <a16:creationId xmlns:a16="http://schemas.microsoft.com/office/drawing/2014/main" id="{0583E008-23A5-EBDB-A7C0-5A5B804345BF}"/>
                </a:ext>
              </a:extLst>
            </p:cNvPr>
            <p:cNvSpPr/>
            <p:nvPr/>
          </p:nvSpPr>
          <p:spPr>
            <a:xfrm>
              <a:off x="5400916" y="5004610"/>
              <a:ext cx="17081" cy="17734"/>
            </a:xfrm>
            <a:custGeom>
              <a:avLst/>
              <a:gdLst/>
              <a:ahLst/>
              <a:cxnLst/>
              <a:rect l="l" t="t" r="r" b="b"/>
              <a:pathLst>
                <a:path w="340" h="353" extrusionOk="0">
                  <a:moveTo>
                    <a:pt x="0" y="0"/>
                  </a:moveTo>
                  <a:lnTo>
                    <a:pt x="264" y="340"/>
                  </a:lnTo>
                  <a:cubicBezTo>
                    <a:pt x="289" y="352"/>
                    <a:pt x="314" y="352"/>
                    <a:pt x="339" y="352"/>
                  </a:cubicBezTo>
                  <a:cubicBezTo>
                    <a:pt x="277" y="252"/>
                    <a:pt x="227" y="151"/>
                    <a:pt x="163" y="51"/>
                  </a:cubicBezTo>
                  <a:cubicBezTo>
                    <a:pt x="101" y="38"/>
                    <a:pt x="51" y="2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4">
              <a:extLst>
                <a:ext uri="{FF2B5EF4-FFF2-40B4-BE49-F238E27FC236}">
                  <a16:creationId xmlns:a16="http://schemas.microsoft.com/office/drawing/2014/main" id="{18158370-C5C7-5EA5-9766-ADEF0833DE6C}"/>
                </a:ext>
              </a:extLst>
            </p:cNvPr>
            <p:cNvSpPr/>
            <p:nvPr/>
          </p:nvSpPr>
          <p:spPr>
            <a:xfrm>
              <a:off x="5428044" y="5010287"/>
              <a:ext cx="18387" cy="13966"/>
            </a:xfrm>
            <a:custGeom>
              <a:avLst/>
              <a:gdLst/>
              <a:ahLst/>
              <a:cxnLst/>
              <a:rect l="l" t="t" r="r" b="b"/>
              <a:pathLst>
                <a:path w="366" h="278" extrusionOk="0">
                  <a:moveTo>
                    <a:pt x="0" y="1"/>
                  </a:moveTo>
                  <a:cubicBezTo>
                    <a:pt x="51" y="51"/>
                    <a:pt x="101" y="113"/>
                    <a:pt x="151" y="164"/>
                  </a:cubicBezTo>
                  <a:lnTo>
                    <a:pt x="265" y="277"/>
                  </a:lnTo>
                  <a:lnTo>
                    <a:pt x="365" y="277"/>
                  </a:lnTo>
                  <a:cubicBezTo>
                    <a:pt x="315" y="214"/>
                    <a:pt x="277" y="152"/>
                    <a:pt x="227" y="101"/>
                  </a:cubicBezTo>
                  <a:cubicBezTo>
                    <a:pt x="201" y="63"/>
                    <a:pt x="176" y="38"/>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4">
              <a:extLst>
                <a:ext uri="{FF2B5EF4-FFF2-40B4-BE49-F238E27FC236}">
                  <a16:creationId xmlns:a16="http://schemas.microsoft.com/office/drawing/2014/main" id="{0B00582F-5BD8-C4A8-9175-5C7123945290}"/>
                </a:ext>
              </a:extLst>
            </p:cNvPr>
            <p:cNvSpPr/>
            <p:nvPr/>
          </p:nvSpPr>
          <p:spPr>
            <a:xfrm>
              <a:off x="5448892" y="5009031"/>
              <a:ext cx="19593" cy="13313"/>
            </a:xfrm>
            <a:custGeom>
              <a:avLst/>
              <a:gdLst/>
              <a:ahLst/>
              <a:cxnLst/>
              <a:rect l="l" t="t" r="r" b="b"/>
              <a:pathLst>
                <a:path w="390" h="265" extrusionOk="0">
                  <a:moveTo>
                    <a:pt x="151" y="1"/>
                  </a:moveTo>
                  <a:cubicBezTo>
                    <a:pt x="101" y="13"/>
                    <a:pt x="51" y="13"/>
                    <a:pt x="1" y="26"/>
                  </a:cubicBezTo>
                  <a:cubicBezTo>
                    <a:pt x="38" y="63"/>
                    <a:pt x="88" y="101"/>
                    <a:pt x="138" y="138"/>
                  </a:cubicBezTo>
                  <a:cubicBezTo>
                    <a:pt x="189" y="189"/>
                    <a:pt x="227" y="227"/>
                    <a:pt x="277" y="264"/>
                  </a:cubicBezTo>
                  <a:cubicBezTo>
                    <a:pt x="314" y="252"/>
                    <a:pt x="352" y="252"/>
                    <a:pt x="390" y="239"/>
                  </a:cubicBezTo>
                  <a:cubicBezTo>
                    <a:pt x="339" y="177"/>
                    <a:pt x="277" y="126"/>
                    <a:pt x="214" y="63"/>
                  </a:cubicBezTo>
                  <a:cubicBezTo>
                    <a:pt x="189" y="51"/>
                    <a:pt x="176" y="26"/>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4">
              <a:extLst>
                <a:ext uri="{FF2B5EF4-FFF2-40B4-BE49-F238E27FC236}">
                  <a16:creationId xmlns:a16="http://schemas.microsoft.com/office/drawing/2014/main" id="{0DFF0030-E774-A7A2-070E-29DB29034A1F}"/>
                </a:ext>
              </a:extLst>
            </p:cNvPr>
            <p:cNvSpPr/>
            <p:nvPr/>
          </p:nvSpPr>
          <p:spPr>
            <a:xfrm>
              <a:off x="5474764" y="5004008"/>
              <a:ext cx="18387" cy="11404"/>
            </a:xfrm>
            <a:custGeom>
              <a:avLst/>
              <a:gdLst/>
              <a:ahLst/>
              <a:cxnLst/>
              <a:rect l="l" t="t" r="r" b="b"/>
              <a:pathLst>
                <a:path w="366" h="227" extrusionOk="0">
                  <a:moveTo>
                    <a:pt x="126" y="0"/>
                  </a:moveTo>
                  <a:cubicBezTo>
                    <a:pt x="76" y="12"/>
                    <a:pt x="38" y="25"/>
                    <a:pt x="0" y="37"/>
                  </a:cubicBezTo>
                  <a:cubicBezTo>
                    <a:pt x="64" y="88"/>
                    <a:pt x="139" y="138"/>
                    <a:pt x="214" y="188"/>
                  </a:cubicBezTo>
                  <a:cubicBezTo>
                    <a:pt x="226" y="201"/>
                    <a:pt x="252" y="213"/>
                    <a:pt x="277" y="226"/>
                  </a:cubicBezTo>
                  <a:cubicBezTo>
                    <a:pt x="302" y="213"/>
                    <a:pt x="327" y="213"/>
                    <a:pt x="365" y="201"/>
                  </a:cubicBezTo>
                  <a:cubicBezTo>
                    <a:pt x="327" y="176"/>
                    <a:pt x="290" y="151"/>
                    <a:pt x="265" y="113"/>
                  </a:cubicBezTo>
                  <a:cubicBezTo>
                    <a:pt x="214" y="76"/>
                    <a:pt x="164" y="37"/>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4">
              <a:extLst>
                <a:ext uri="{FF2B5EF4-FFF2-40B4-BE49-F238E27FC236}">
                  <a16:creationId xmlns:a16="http://schemas.microsoft.com/office/drawing/2014/main" id="{5C47E90C-56C8-37AF-BDDD-797DA885EDA5}"/>
                </a:ext>
              </a:extLst>
            </p:cNvPr>
            <p:cNvSpPr/>
            <p:nvPr/>
          </p:nvSpPr>
          <p:spPr>
            <a:xfrm>
              <a:off x="5493101" y="4997025"/>
              <a:ext cx="18337" cy="10801"/>
            </a:xfrm>
            <a:custGeom>
              <a:avLst/>
              <a:gdLst/>
              <a:ahLst/>
              <a:cxnLst/>
              <a:rect l="l" t="t" r="r" b="b"/>
              <a:pathLst>
                <a:path w="365" h="215" extrusionOk="0">
                  <a:moveTo>
                    <a:pt x="126" y="0"/>
                  </a:moveTo>
                  <a:cubicBezTo>
                    <a:pt x="88" y="14"/>
                    <a:pt x="37" y="26"/>
                    <a:pt x="0" y="51"/>
                  </a:cubicBezTo>
                  <a:cubicBezTo>
                    <a:pt x="101" y="101"/>
                    <a:pt x="201" y="151"/>
                    <a:pt x="289" y="215"/>
                  </a:cubicBezTo>
                  <a:lnTo>
                    <a:pt x="364" y="176"/>
                  </a:lnTo>
                  <a:cubicBezTo>
                    <a:pt x="289" y="114"/>
                    <a:pt x="201" y="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4">
              <a:extLst>
                <a:ext uri="{FF2B5EF4-FFF2-40B4-BE49-F238E27FC236}">
                  <a16:creationId xmlns:a16="http://schemas.microsoft.com/office/drawing/2014/main" id="{7E637354-339E-374E-05BE-5126E810CD55}"/>
                </a:ext>
              </a:extLst>
            </p:cNvPr>
            <p:cNvSpPr/>
            <p:nvPr/>
          </p:nvSpPr>
          <p:spPr>
            <a:xfrm>
              <a:off x="5516410" y="4984415"/>
              <a:ext cx="18387" cy="9545"/>
            </a:xfrm>
            <a:custGeom>
              <a:avLst/>
              <a:gdLst/>
              <a:ahLst/>
              <a:cxnLst/>
              <a:rect l="l" t="t" r="r" b="b"/>
              <a:pathLst>
                <a:path w="366" h="190" extrusionOk="0">
                  <a:moveTo>
                    <a:pt x="114" y="0"/>
                  </a:moveTo>
                  <a:cubicBezTo>
                    <a:pt x="76" y="25"/>
                    <a:pt x="39" y="50"/>
                    <a:pt x="1" y="63"/>
                  </a:cubicBezTo>
                  <a:cubicBezTo>
                    <a:pt x="101" y="114"/>
                    <a:pt x="215" y="151"/>
                    <a:pt x="315" y="189"/>
                  </a:cubicBezTo>
                  <a:cubicBezTo>
                    <a:pt x="327" y="176"/>
                    <a:pt x="353" y="164"/>
                    <a:pt x="366" y="151"/>
                  </a:cubicBezTo>
                  <a:cubicBezTo>
                    <a:pt x="290" y="101"/>
                    <a:pt x="202" y="5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4">
              <a:extLst>
                <a:ext uri="{FF2B5EF4-FFF2-40B4-BE49-F238E27FC236}">
                  <a16:creationId xmlns:a16="http://schemas.microsoft.com/office/drawing/2014/main" id="{EA9401FC-EC9D-37A6-8B58-BEA79B84CE68}"/>
                </a:ext>
              </a:extLst>
            </p:cNvPr>
            <p:cNvSpPr/>
            <p:nvPr/>
          </p:nvSpPr>
          <p:spPr>
            <a:xfrm>
              <a:off x="5536606" y="4969244"/>
              <a:ext cx="20899" cy="10148"/>
            </a:xfrm>
            <a:custGeom>
              <a:avLst/>
              <a:gdLst/>
              <a:ahLst/>
              <a:cxnLst/>
              <a:rect l="l" t="t" r="r" b="b"/>
              <a:pathLst>
                <a:path w="416" h="202" extrusionOk="0">
                  <a:moveTo>
                    <a:pt x="140" y="1"/>
                  </a:moveTo>
                  <a:cubicBezTo>
                    <a:pt x="114" y="14"/>
                    <a:pt x="89" y="39"/>
                    <a:pt x="51" y="64"/>
                  </a:cubicBezTo>
                  <a:cubicBezTo>
                    <a:pt x="39" y="76"/>
                    <a:pt x="26" y="89"/>
                    <a:pt x="1" y="101"/>
                  </a:cubicBezTo>
                  <a:lnTo>
                    <a:pt x="227" y="176"/>
                  </a:lnTo>
                  <a:cubicBezTo>
                    <a:pt x="252" y="176"/>
                    <a:pt x="277" y="190"/>
                    <a:pt x="315" y="202"/>
                  </a:cubicBezTo>
                  <a:lnTo>
                    <a:pt x="353" y="164"/>
                  </a:lnTo>
                  <a:cubicBezTo>
                    <a:pt x="378" y="139"/>
                    <a:pt x="403" y="126"/>
                    <a:pt x="416" y="114"/>
                  </a:cubicBezTo>
                  <a:cubicBezTo>
                    <a:pt x="366" y="89"/>
                    <a:pt x="328" y="76"/>
                    <a:pt x="277" y="51"/>
                  </a:cubicBezTo>
                  <a:cubicBezTo>
                    <a:pt x="227" y="39"/>
                    <a:pt x="190" y="14"/>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4">
              <a:extLst>
                <a:ext uri="{FF2B5EF4-FFF2-40B4-BE49-F238E27FC236}">
                  <a16:creationId xmlns:a16="http://schemas.microsoft.com/office/drawing/2014/main" id="{3482F185-D008-DC95-2D05-77CD73AA2530}"/>
                </a:ext>
              </a:extLst>
            </p:cNvPr>
            <p:cNvSpPr/>
            <p:nvPr/>
          </p:nvSpPr>
          <p:spPr>
            <a:xfrm>
              <a:off x="5558760" y="4950304"/>
              <a:ext cx="19593" cy="7033"/>
            </a:xfrm>
            <a:custGeom>
              <a:avLst/>
              <a:gdLst/>
              <a:ahLst/>
              <a:cxnLst/>
              <a:rect l="l" t="t" r="r" b="b"/>
              <a:pathLst>
                <a:path w="390" h="140" extrusionOk="0">
                  <a:moveTo>
                    <a:pt x="113" y="1"/>
                  </a:moveTo>
                  <a:lnTo>
                    <a:pt x="0" y="114"/>
                  </a:lnTo>
                  <a:cubicBezTo>
                    <a:pt x="101" y="126"/>
                    <a:pt x="201" y="126"/>
                    <a:pt x="302" y="139"/>
                  </a:cubicBezTo>
                  <a:lnTo>
                    <a:pt x="327" y="139"/>
                  </a:lnTo>
                  <a:cubicBezTo>
                    <a:pt x="352" y="114"/>
                    <a:pt x="364" y="89"/>
                    <a:pt x="389" y="64"/>
                  </a:cubicBezTo>
                  <a:cubicBezTo>
                    <a:pt x="364" y="64"/>
                    <a:pt x="339" y="51"/>
                    <a:pt x="314" y="51"/>
                  </a:cubicBezTo>
                  <a:cubicBezTo>
                    <a:pt x="251" y="26"/>
                    <a:pt x="176" y="14"/>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4">
              <a:extLst>
                <a:ext uri="{FF2B5EF4-FFF2-40B4-BE49-F238E27FC236}">
                  <a16:creationId xmlns:a16="http://schemas.microsoft.com/office/drawing/2014/main" id="{1A12E2FA-81EC-E65D-189D-CA7C8C186CD8}"/>
                </a:ext>
              </a:extLst>
            </p:cNvPr>
            <p:cNvSpPr/>
            <p:nvPr/>
          </p:nvSpPr>
          <p:spPr>
            <a:xfrm>
              <a:off x="5576443" y="4930762"/>
              <a:ext cx="17031" cy="5074"/>
            </a:xfrm>
            <a:custGeom>
              <a:avLst/>
              <a:gdLst/>
              <a:ahLst/>
              <a:cxnLst/>
              <a:rect l="l" t="t" r="r" b="b"/>
              <a:pathLst>
                <a:path w="339" h="101" extrusionOk="0">
                  <a:moveTo>
                    <a:pt x="62" y="0"/>
                  </a:moveTo>
                  <a:cubicBezTo>
                    <a:pt x="50" y="26"/>
                    <a:pt x="25" y="63"/>
                    <a:pt x="0" y="101"/>
                  </a:cubicBezTo>
                  <a:lnTo>
                    <a:pt x="302" y="101"/>
                  </a:lnTo>
                  <a:cubicBezTo>
                    <a:pt x="314" y="76"/>
                    <a:pt x="327" y="63"/>
                    <a:pt x="339" y="38"/>
                  </a:cubicBezTo>
                  <a:cubicBezTo>
                    <a:pt x="276" y="38"/>
                    <a:pt x="226" y="26"/>
                    <a:pt x="163" y="13"/>
                  </a:cubicBezTo>
                  <a:cubicBezTo>
                    <a:pt x="138" y="0"/>
                    <a:pt x="101"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4">
              <a:extLst>
                <a:ext uri="{FF2B5EF4-FFF2-40B4-BE49-F238E27FC236}">
                  <a16:creationId xmlns:a16="http://schemas.microsoft.com/office/drawing/2014/main" id="{78CA9D91-0E21-B276-23AA-899ACF805E83}"/>
                </a:ext>
              </a:extLst>
            </p:cNvPr>
            <p:cNvSpPr/>
            <p:nvPr/>
          </p:nvSpPr>
          <p:spPr>
            <a:xfrm>
              <a:off x="5589053" y="4906096"/>
              <a:ext cx="16478" cy="7636"/>
            </a:xfrm>
            <a:custGeom>
              <a:avLst/>
              <a:gdLst/>
              <a:ahLst/>
              <a:cxnLst/>
              <a:rect l="l" t="t" r="r" b="b"/>
              <a:pathLst>
                <a:path w="328" h="152" extrusionOk="0">
                  <a:moveTo>
                    <a:pt x="63" y="1"/>
                  </a:moveTo>
                  <a:cubicBezTo>
                    <a:pt x="38" y="51"/>
                    <a:pt x="25" y="101"/>
                    <a:pt x="0" y="152"/>
                  </a:cubicBezTo>
                  <a:cubicBezTo>
                    <a:pt x="101" y="140"/>
                    <a:pt x="188" y="127"/>
                    <a:pt x="289" y="114"/>
                  </a:cubicBezTo>
                  <a:lnTo>
                    <a:pt x="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4">
              <a:extLst>
                <a:ext uri="{FF2B5EF4-FFF2-40B4-BE49-F238E27FC236}">
                  <a16:creationId xmlns:a16="http://schemas.microsoft.com/office/drawing/2014/main" id="{7A951213-C8FE-562B-FA7A-BBAB3C4F4D9D}"/>
                </a:ext>
              </a:extLst>
            </p:cNvPr>
            <p:cNvSpPr/>
            <p:nvPr/>
          </p:nvSpPr>
          <p:spPr>
            <a:xfrm>
              <a:off x="5595332" y="4884042"/>
              <a:ext cx="14569" cy="8239"/>
            </a:xfrm>
            <a:custGeom>
              <a:avLst/>
              <a:gdLst/>
              <a:ahLst/>
              <a:cxnLst/>
              <a:rect l="l" t="t" r="r" b="b"/>
              <a:pathLst>
                <a:path w="290" h="164" extrusionOk="0">
                  <a:moveTo>
                    <a:pt x="290" y="1"/>
                  </a:moveTo>
                  <a:cubicBezTo>
                    <a:pt x="227" y="1"/>
                    <a:pt x="152" y="13"/>
                    <a:pt x="88" y="26"/>
                  </a:cubicBezTo>
                  <a:lnTo>
                    <a:pt x="26" y="26"/>
                  </a:lnTo>
                  <a:cubicBezTo>
                    <a:pt x="26" y="76"/>
                    <a:pt x="13" y="126"/>
                    <a:pt x="1" y="163"/>
                  </a:cubicBezTo>
                  <a:cubicBezTo>
                    <a:pt x="26" y="163"/>
                    <a:pt x="51" y="163"/>
                    <a:pt x="76" y="151"/>
                  </a:cubicBezTo>
                  <a:cubicBezTo>
                    <a:pt x="139" y="138"/>
                    <a:pt x="214" y="126"/>
                    <a:pt x="277" y="101"/>
                  </a:cubicBezTo>
                  <a:cubicBezTo>
                    <a:pt x="290" y="76"/>
                    <a:pt x="290" y="38"/>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4">
              <a:extLst>
                <a:ext uri="{FF2B5EF4-FFF2-40B4-BE49-F238E27FC236}">
                  <a16:creationId xmlns:a16="http://schemas.microsoft.com/office/drawing/2014/main" id="{E0219EE8-823B-A4AC-C420-BB41B1D13105}"/>
                </a:ext>
              </a:extLst>
            </p:cNvPr>
            <p:cNvSpPr/>
            <p:nvPr/>
          </p:nvSpPr>
          <p:spPr>
            <a:xfrm>
              <a:off x="5596639" y="4863194"/>
              <a:ext cx="13263" cy="8892"/>
            </a:xfrm>
            <a:custGeom>
              <a:avLst/>
              <a:gdLst/>
              <a:ahLst/>
              <a:cxnLst/>
              <a:rect l="l" t="t" r="r" b="b"/>
              <a:pathLst>
                <a:path w="264" h="177" extrusionOk="0">
                  <a:moveTo>
                    <a:pt x="251" y="0"/>
                  </a:moveTo>
                  <a:cubicBezTo>
                    <a:pt x="176" y="13"/>
                    <a:pt x="88" y="39"/>
                    <a:pt x="0" y="51"/>
                  </a:cubicBezTo>
                  <a:cubicBezTo>
                    <a:pt x="0" y="89"/>
                    <a:pt x="12" y="126"/>
                    <a:pt x="12" y="176"/>
                  </a:cubicBezTo>
                  <a:cubicBezTo>
                    <a:pt x="101" y="151"/>
                    <a:pt x="176" y="114"/>
                    <a:pt x="264" y="89"/>
                  </a:cubicBezTo>
                  <a:cubicBezTo>
                    <a:pt x="264" y="51"/>
                    <a:pt x="264" y="25"/>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4">
              <a:extLst>
                <a:ext uri="{FF2B5EF4-FFF2-40B4-BE49-F238E27FC236}">
                  <a16:creationId xmlns:a16="http://schemas.microsoft.com/office/drawing/2014/main" id="{D9387B28-5092-4AD8-5C60-F91C51FF2914}"/>
                </a:ext>
              </a:extLst>
            </p:cNvPr>
            <p:cNvSpPr/>
            <p:nvPr/>
          </p:nvSpPr>
          <p:spPr>
            <a:xfrm>
              <a:off x="5356356" y="4410259"/>
              <a:ext cx="248475" cy="190300"/>
            </a:xfrm>
            <a:custGeom>
              <a:avLst/>
              <a:gdLst/>
              <a:ahLst/>
              <a:cxnLst/>
              <a:rect l="l" t="t" r="r" b="b"/>
              <a:pathLst>
                <a:path w="4946" h="3788" extrusionOk="0">
                  <a:moveTo>
                    <a:pt x="1527" y="1"/>
                  </a:moveTo>
                  <a:cubicBezTo>
                    <a:pt x="1486" y="1"/>
                    <a:pt x="1444" y="2"/>
                    <a:pt x="1402" y="7"/>
                  </a:cubicBezTo>
                  <a:lnTo>
                    <a:pt x="1315" y="7"/>
                  </a:lnTo>
                  <a:cubicBezTo>
                    <a:pt x="1290" y="7"/>
                    <a:pt x="1264" y="19"/>
                    <a:pt x="1226" y="19"/>
                  </a:cubicBezTo>
                  <a:cubicBezTo>
                    <a:pt x="1063" y="44"/>
                    <a:pt x="900" y="69"/>
                    <a:pt x="737" y="132"/>
                  </a:cubicBezTo>
                  <a:cubicBezTo>
                    <a:pt x="712" y="144"/>
                    <a:pt x="673" y="157"/>
                    <a:pt x="648" y="169"/>
                  </a:cubicBezTo>
                  <a:cubicBezTo>
                    <a:pt x="385" y="270"/>
                    <a:pt x="171" y="434"/>
                    <a:pt x="20" y="672"/>
                  </a:cubicBezTo>
                  <a:cubicBezTo>
                    <a:pt x="1" y="710"/>
                    <a:pt x="25" y="748"/>
                    <a:pt x="60" y="748"/>
                  </a:cubicBezTo>
                  <a:cubicBezTo>
                    <a:pt x="71" y="748"/>
                    <a:pt x="83" y="744"/>
                    <a:pt x="95" y="735"/>
                  </a:cubicBezTo>
                  <a:cubicBezTo>
                    <a:pt x="221" y="647"/>
                    <a:pt x="335" y="572"/>
                    <a:pt x="472" y="509"/>
                  </a:cubicBezTo>
                  <a:cubicBezTo>
                    <a:pt x="523" y="484"/>
                    <a:pt x="573" y="459"/>
                    <a:pt x="623" y="446"/>
                  </a:cubicBezTo>
                  <a:cubicBezTo>
                    <a:pt x="724" y="396"/>
                    <a:pt x="837" y="370"/>
                    <a:pt x="950" y="333"/>
                  </a:cubicBezTo>
                  <a:cubicBezTo>
                    <a:pt x="1000" y="320"/>
                    <a:pt x="1050" y="308"/>
                    <a:pt x="1114" y="308"/>
                  </a:cubicBezTo>
                  <a:cubicBezTo>
                    <a:pt x="1239" y="283"/>
                    <a:pt x="1365" y="270"/>
                    <a:pt x="1503" y="270"/>
                  </a:cubicBezTo>
                  <a:lnTo>
                    <a:pt x="1654" y="270"/>
                  </a:lnTo>
                  <a:cubicBezTo>
                    <a:pt x="1729" y="283"/>
                    <a:pt x="1817" y="283"/>
                    <a:pt x="1905" y="295"/>
                  </a:cubicBezTo>
                  <a:cubicBezTo>
                    <a:pt x="1955" y="308"/>
                    <a:pt x="2005" y="320"/>
                    <a:pt x="2069" y="320"/>
                  </a:cubicBezTo>
                  <a:cubicBezTo>
                    <a:pt x="2181" y="345"/>
                    <a:pt x="2295" y="384"/>
                    <a:pt x="2408" y="421"/>
                  </a:cubicBezTo>
                  <a:cubicBezTo>
                    <a:pt x="2458" y="434"/>
                    <a:pt x="2496" y="446"/>
                    <a:pt x="2533" y="459"/>
                  </a:cubicBezTo>
                  <a:lnTo>
                    <a:pt x="2546" y="471"/>
                  </a:lnTo>
                  <a:cubicBezTo>
                    <a:pt x="2622" y="496"/>
                    <a:pt x="2697" y="534"/>
                    <a:pt x="2772" y="572"/>
                  </a:cubicBezTo>
                  <a:cubicBezTo>
                    <a:pt x="2810" y="585"/>
                    <a:pt x="2848" y="610"/>
                    <a:pt x="2885" y="635"/>
                  </a:cubicBezTo>
                  <a:cubicBezTo>
                    <a:pt x="3011" y="685"/>
                    <a:pt x="3111" y="761"/>
                    <a:pt x="3225" y="836"/>
                  </a:cubicBezTo>
                  <a:cubicBezTo>
                    <a:pt x="3262" y="861"/>
                    <a:pt x="3300" y="886"/>
                    <a:pt x="3325" y="911"/>
                  </a:cubicBezTo>
                  <a:cubicBezTo>
                    <a:pt x="3426" y="974"/>
                    <a:pt x="3513" y="1049"/>
                    <a:pt x="3602" y="1124"/>
                  </a:cubicBezTo>
                  <a:cubicBezTo>
                    <a:pt x="3627" y="1138"/>
                    <a:pt x="3639" y="1150"/>
                    <a:pt x="3652" y="1163"/>
                  </a:cubicBezTo>
                  <a:cubicBezTo>
                    <a:pt x="3677" y="1188"/>
                    <a:pt x="3702" y="1213"/>
                    <a:pt x="3740" y="1238"/>
                  </a:cubicBezTo>
                  <a:cubicBezTo>
                    <a:pt x="3828" y="1326"/>
                    <a:pt x="3929" y="1426"/>
                    <a:pt x="4016" y="1527"/>
                  </a:cubicBezTo>
                  <a:cubicBezTo>
                    <a:pt x="4054" y="1565"/>
                    <a:pt x="4091" y="1602"/>
                    <a:pt x="4117" y="1640"/>
                  </a:cubicBezTo>
                  <a:cubicBezTo>
                    <a:pt x="4205" y="1741"/>
                    <a:pt x="4267" y="1841"/>
                    <a:pt x="4343" y="1954"/>
                  </a:cubicBezTo>
                  <a:cubicBezTo>
                    <a:pt x="4356" y="1979"/>
                    <a:pt x="4381" y="2017"/>
                    <a:pt x="4406" y="2054"/>
                  </a:cubicBezTo>
                  <a:cubicBezTo>
                    <a:pt x="4443" y="2118"/>
                    <a:pt x="4468" y="2180"/>
                    <a:pt x="4507" y="2255"/>
                  </a:cubicBezTo>
                  <a:cubicBezTo>
                    <a:pt x="4532" y="2294"/>
                    <a:pt x="4544" y="2344"/>
                    <a:pt x="4569" y="2394"/>
                  </a:cubicBezTo>
                  <a:lnTo>
                    <a:pt x="4607" y="2545"/>
                  </a:lnTo>
                  <a:cubicBezTo>
                    <a:pt x="4632" y="2646"/>
                    <a:pt x="4657" y="2733"/>
                    <a:pt x="4670" y="2834"/>
                  </a:cubicBezTo>
                  <a:cubicBezTo>
                    <a:pt x="4670" y="2872"/>
                    <a:pt x="4683" y="2922"/>
                    <a:pt x="4683" y="2972"/>
                  </a:cubicBezTo>
                  <a:cubicBezTo>
                    <a:pt x="4683" y="3060"/>
                    <a:pt x="4683" y="3148"/>
                    <a:pt x="4670" y="3236"/>
                  </a:cubicBezTo>
                  <a:cubicBezTo>
                    <a:pt x="4670" y="3286"/>
                    <a:pt x="4657" y="3324"/>
                    <a:pt x="4644" y="3361"/>
                  </a:cubicBezTo>
                  <a:cubicBezTo>
                    <a:pt x="4632" y="3450"/>
                    <a:pt x="4607" y="3537"/>
                    <a:pt x="4569" y="3613"/>
                  </a:cubicBezTo>
                  <a:cubicBezTo>
                    <a:pt x="4538" y="3715"/>
                    <a:pt x="4620" y="3788"/>
                    <a:pt x="4701" y="3788"/>
                  </a:cubicBezTo>
                  <a:cubicBezTo>
                    <a:pt x="4749" y="3788"/>
                    <a:pt x="4797" y="3762"/>
                    <a:pt x="4820" y="3701"/>
                  </a:cubicBezTo>
                  <a:cubicBezTo>
                    <a:pt x="4859" y="3613"/>
                    <a:pt x="4884" y="3525"/>
                    <a:pt x="4909" y="3437"/>
                  </a:cubicBezTo>
                  <a:cubicBezTo>
                    <a:pt x="4909" y="3400"/>
                    <a:pt x="4921" y="3374"/>
                    <a:pt x="4921" y="3349"/>
                  </a:cubicBezTo>
                  <a:cubicBezTo>
                    <a:pt x="4934" y="3236"/>
                    <a:pt x="4946" y="3123"/>
                    <a:pt x="4946" y="3023"/>
                  </a:cubicBezTo>
                  <a:cubicBezTo>
                    <a:pt x="4946" y="2984"/>
                    <a:pt x="4946" y="2947"/>
                    <a:pt x="4934" y="2909"/>
                  </a:cubicBezTo>
                  <a:cubicBezTo>
                    <a:pt x="4934" y="2796"/>
                    <a:pt x="4909" y="2683"/>
                    <a:pt x="4884" y="2570"/>
                  </a:cubicBezTo>
                  <a:lnTo>
                    <a:pt x="4845" y="2457"/>
                  </a:lnTo>
                  <a:cubicBezTo>
                    <a:pt x="4808" y="2306"/>
                    <a:pt x="4745" y="2168"/>
                    <a:pt x="4683" y="2029"/>
                  </a:cubicBezTo>
                  <a:cubicBezTo>
                    <a:pt x="4670" y="2004"/>
                    <a:pt x="4657" y="1979"/>
                    <a:pt x="4644" y="1967"/>
                  </a:cubicBezTo>
                  <a:cubicBezTo>
                    <a:pt x="4569" y="1841"/>
                    <a:pt x="4494" y="1716"/>
                    <a:pt x="4406" y="1590"/>
                  </a:cubicBezTo>
                  <a:cubicBezTo>
                    <a:pt x="4381" y="1565"/>
                    <a:pt x="4368" y="1540"/>
                    <a:pt x="4343" y="1515"/>
                  </a:cubicBezTo>
                  <a:cubicBezTo>
                    <a:pt x="4242" y="1376"/>
                    <a:pt x="4130" y="1263"/>
                    <a:pt x="4016" y="1150"/>
                  </a:cubicBezTo>
                  <a:cubicBezTo>
                    <a:pt x="4004" y="1124"/>
                    <a:pt x="3979" y="1112"/>
                    <a:pt x="3966" y="1087"/>
                  </a:cubicBezTo>
                  <a:cubicBezTo>
                    <a:pt x="3954" y="1074"/>
                    <a:pt x="3929" y="1062"/>
                    <a:pt x="3916" y="1049"/>
                  </a:cubicBezTo>
                  <a:cubicBezTo>
                    <a:pt x="3815" y="949"/>
                    <a:pt x="3702" y="861"/>
                    <a:pt x="3589" y="773"/>
                  </a:cubicBezTo>
                  <a:cubicBezTo>
                    <a:pt x="3577" y="761"/>
                    <a:pt x="3552" y="747"/>
                    <a:pt x="3539" y="735"/>
                  </a:cubicBezTo>
                  <a:cubicBezTo>
                    <a:pt x="3413" y="635"/>
                    <a:pt x="3287" y="546"/>
                    <a:pt x="3149" y="471"/>
                  </a:cubicBezTo>
                  <a:cubicBezTo>
                    <a:pt x="3124" y="459"/>
                    <a:pt x="3099" y="434"/>
                    <a:pt x="3074" y="421"/>
                  </a:cubicBezTo>
                  <a:cubicBezTo>
                    <a:pt x="2974" y="370"/>
                    <a:pt x="2885" y="320"/>
                    <a:pt x="2785" y="283"/>
                  </a:cubicBezTo>
                  <a:lnTo>
                    <a:pt x="2709" y="245"/>
                  </a:lnTo>
                  <a:cubicBezTo>
                    <a:pt x="2583" y="195"/>
                    <a:pt x="2446" y="144"/>
                    <a:pt x="2320" y="107"/>
                  </a:cubicBezTo>
                  <a:cubicBezTo>
                    <a:pt x="2282" y="94"/>
                    <a:pt x="2245" y="94"/>
                    <a:pt x="2206" y="82"/>
                  </a:cubicBezTo>
                  <a:cubicBezTo>
                    <a:pt x="2094" y="57"/>
                    <a:pt x="1993" y="32"/>
                    <a:pt x="1880" y="19"/>
                  </a:cubicBezTo>
                  <a:cubicBezTo>
                    <a:pt x="1843" y="19"/>
                    <a:pt x="1804" y="19"/>
                    <a:pt x="1767" y="7"/>
                  </a:cubicBezTo>
                  <a:cubicBezTo>
                    <a:pt x="1691" y="7"/>
                    <a:pt x="1610" y="1"/>
                    <a:pt x="1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4">
              <a:extLst>
                <a:ext uri="{FF2B5EF4-FFF2-40B4-BE49-F238E27FC236}">
                  <a16:creationId xmlns:a16="http://schemas.microsoft.com/office/drawing/2014/main" id="{CCF524AF-B315-B01D-80E4-D1F31A0CA38C}"/>
                </a:ext>
              </a:extLst>
            </p:cNvPr>
            <p:cNvSpPr/>
            <p:nvPr/>
          </p:nvSpPr>
          <p:spPr>
            <a:xfrm>
              <a:off x="5380068" y="4416891"/>
              <a:ext cx="13313" cy="18990"/>
            </a:xfrm>
            <a:custGeom>
              <a:avLst/>
              <a:gdLst/>
              <a:ahLst/>
              <a:cxnLst/>
              <a:rect l="l" t="t" r="r" b="b"/>
              <a:pathLst>
                <a:path w="265" h="378" extrusionOk="0">
                  <a:moveTo>
                    <a:pt x="265" y="0"/>
                  </a:moveTo>
                  <a:cubicBezTo>
                    <a:pt x="240" y="12"/>
                    <a:pt x="201" y="25"/>
                    <a:pt x="176" y="37"/>
                  </a:cubicBezTo>
                  <a:cubicBezTo>
                    <a:pt x="151" y="76"/>
                    <a:pt x="139" y="113"/>
                    <a:pt x="114" y="151"/>
                  </a:cubicBezTo>
                  <a:cubicBezTo>
                    <a:pt x="76" y="213"/>
                    <a:pt x="38" y="289"/>
                    <a:pt x="13" y="352"/>
                  </a:cubicBezTo>
                  <a:cubicBezTo>
                    <a:pt x="13" y="364"/>
                    <a:pt x="0" y="364"/>
                    <a:pt x="0" y="377"/>
                  </a:cubicBezTo>
                  <a:cubicBezTo>
                    <a:pt x="51" y="352"/>
                    <a:pt x="101" y="327"/>
                    <a:pt x="151" y="314"/>
                  </a:cubicBezTo>
                  <a:cubicBezTo>
                    <a:pt x="164" y="277"/>
                    <a:pt x="176" y="226"/>
                    <a:pt x="201" y="188"/>
                  </a:cubicBezTo>
                  <a:cubicBezTo>
                    <a:pt x="226" y="126"/>
                    <a:pt x="252" y="63"/>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4">
              <a:extLst>
                <a:ext uri="{FF2B5EF4-FFF2-40B4-BE49-F238E27FC236}">
                  <a16:creationId xmlns:a16="http://schemas.microsoft.com/office/drawing/2014/main" id="{5238DDA7-A452-CEC8-7A22-126B49691E01}"/>
                </a:ext>
              </a:extLst>
            </p:cNvPr>
            <p:cNvSpPr/>
            <p:nvPr/>
          </p:nvSpPr>
          <p:spPr>
            <a:xfrm>
              <a:off x="5404031" y="4410561"/>
              <a:ext cx="18387" cy="16478"/>
            </a:xfrm>
            <a:custGeom>
              <a:avLst/>
              <a:gdLst/>
              <a:ahLst/>
              <a:cxnLst/>
              <a:rect l="l" t="t" r="r" b="b"/>
              <a:pathLst>
                <a:path w="366" h="328" extrusionOk="0">
                  <a:moveTo>
                    <a:pt x="366" y="1"/>
                  </a:moveTo>
                  <a:cubicBezTo>
                    <a:pt x="341" y="1"/>
                    <a:pt x="315" y="13"/>
                    <a:pt x="277" y="13"/>
                  </a:cubicBezTo>
                  <a:cubicBezTo>
                    <a:pt x="190" y="126"/>
                    <a:pt x="89" y="227"/>
                    <a:pt x="1" y="327"/>
                  </a:cubicBezTo>
                  <a:cubicBezTo>
                    <a:pt x="51" y="314"/>
                    <a:pt x="101" y="302"/>
                    <a:pt x="165" y="302"/>
                  </a:cubicBezTo>
                  <a:cubicBezTo>
                    <a:pt x="227" y="202"/>
                    <a:pt x="302" y="101"/>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4">
              <a:extLst>
                <a:ext uri="{FF2B5EF4-FFF2-40B4-BE49-F238E27FC236}">
                  <a16:creationId xmlns:a16="http://schemas.microsoft.com/office/drawing/2014/main" id="{208E3841-22CE-3C2F-4462-40678F440F76}"/>
                </a:ext>
              </a:extLst>
            </p:cNvPr>
            <p:cNvSpPr/>
            <p:nvPr/>
          </p:nvSpPr>
          <p:spPr>
            <a:xfrm>
              <a:off x="5431812" y="4410561"/>
              <a:ext cx="18990" cy="13263"/>
            </a:xfrm>
            <a:custGeom>
              <a:avLst/>
              <a:gdLst/>
              <a:ahLst/>
              <a:cxnLst/>
              <a:rect l="l" t="t" r="r" b="b"/>
              <a:pathLst>
                <a:path w="378" h="264" extrusionOk="0">
                  <a:moveTo>
                    <a:pt x="265" y="1"/>
                  </a:moveTo>
                  <a:lnTo>
                    <a:pt x="152" y="113"/>
                  </a:lnTo>
                  <a:lnTo>
                    <a:pt x="1" y="264"/>
                  </a:lnTo>
                  <a:lnTo>
                    <a:pt x="152" y="264"/>
                  </a:lnTo>
                  <a:cubicBezTo>
                    <a:pt x="177" y="239"/>
                    <a:pt x="202" y="202"/>
                    <a:pt x="227" y="176"/>
                  </a:cubicBezTo>
                  <a:cubicBezTo>
                    <a:pt x="277" y="126"/>
                    <a:pt x="327" y="63"/>
                    <a:pt x="378" y="13"/>
                  </a:cubicBezTo>
                  <a:cubicBezTo>
                    <a:pt x="341" y="13"/>
                    <a:pt x="302" y="13"/>
                    <a:pt x="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4">
              <a:extLst>
                <a:ext uri="{FF2B5EF4-FFF2-40B4-BE49-F238E27FC236}">
                  <a16:creationId xmlns:a16="http://schemas.microsoft.com/office/drawing/2014/main" id="{5C47497C-6713-7BD9-CFE5-F251AC27BC59}"/>
                </a:ext>
              </a:extLst>
            </p:cNvPr>
            <p:cNvSpPr/>
            <p:nvPr/>
          </p:nvSpPr>
          <p:spPr>
            <a:xfrm>
              <a:off x="5452007" y="4414328"/>
              <a:ext cx="20949" cy="12057"/>
            </a:xfrm>
            <a:custGeom>
              <a:avLst/>
              <a:gdLst/>
              <a:ahLst/>
              <a:cxnLst/>
              <a:rect l="l" t="t" r="r" b="b"/>
              <a:pathLst>
                <a:path w="417" h="240" extrusionOk="0">
                  <a:moveTo>
                    <a:pt x="302" y="1"/>
                  </a:moveTo>
                  <a:cubicBezTo>
                    <a:pt x="252" y="38"/>
                    <a:pt x="202" y="63"/>
                    <a:pt x="152" y="101"/>
                  </a:cubicBezTo>
                  <a:lnTo>
                    <a:pt x="1" y="214"/>
                  </a:lnTo>
                  <a:cubicBezTo>
                    <a:pt x="51" y="227"/>
                    <a:pt x="101" y="239"/>
                    <a:pt x="165" y="239"/>
                  </a:cubicBezTo>
                  <a:cubicBezTo>
                    <a:pt x="177" y="227"/>
                    <a:pt x="202" y="202"/>
                    <a:pt x="227" y="189"/>
                  </a:cubicBezTo>
                  <a:cubicBezTo>
                    <a:pt x="290" y="139"/>
                    <a:pt x="353" y="76"/>
                    <a:pt x="416" y="26"/>
                  </a:cubicBezTo>
                  <a:cubicBezTo>
                    <a:pt x="378" y="13"/>
                    <a:pt x="341" y="13"/>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4">
              <a:extLst>
                <a:ext uri="{FF2B5EF4-FFF2-40B4-BE49-F238E27FC236}">
                  <a16:creationId xmlns:a16="http://schemas.microsoft.com/office/drawing/2014/main" id="{6B0D061C-DC19-B1AE-1354-40B8DEEE1F3A}"/>
                </a:ext>
              </a:extLst>
            </p:cNvPr>
            <p:cNvSpPr/>
            <p:nvPr/>
          </p:nvSpPr>
          <p:spPr>
            <a:xfrm>
              <a:off x="5477276" y="4422517"/>
              <a:ext cx="18990" cy="10801"/>
            </a:xfrm>
            <a:custGeom>
              <a:avLst/>
              <a:gdLst/>
              <a:ahLst/>
              <a:cxnLst/>
              <a:rect l="l" t="t" r="r" b="b"/>
              <a:pathLst>
                <a:path w="378" h="215" extrusionOk="0">
                  <a:moveTo>
                    <a:pt x="302" y="1"/>
                  </a:moveTo>
                  <a:lnTo>
                    <a:pt x="227" y="39"/>
                  </a:lnTo>
                  <a:cubicBezTo>
                    <a:pt x="151" y="89"/>
                    <a:pt x="76" y="126"/>
                    <a:pt x="1" y="177"/>
                  </a:cubicBezTo>
                  <a:cubicBezTo>
                    <a:pt x="51" y="190"/>
                    <a:pt x="89" y="202"/>
                    <a:pt x="126" y="215"/>
                  </a:cubicBezTo>
                  <a:cubicBezTo>
                    <a:pt x="176" y="177"/>
                    <a:pt x="227" y="140"/>
                    <a:pt x="277" y="114"/>
                  </a:cubicBezTo>
                  <a:cubicBezTo>
                    <a:pt x="315" y="89"/>
                    <a:pt x="340" y="64"/>
                    <a:pt x="378" y="39"/>
                  </a:cubicBezTo>
                  <a:lnTo>
                    <a:pt x="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4">
              <a:extLst>
                <a:ext uri="{FF2B5EF4-FFF2-40B4-BE49-F238E27FC236}">
                  <a16:creationId xmlns:a16="http://schemas.microsoft.com/office/drawing/2014/main" id="{C70DE4FE-7528-8AE2-3297-AF5B1F37EE5A}"/>
                </a:ext>
              </a:extLst>
            </p:cNvPr>
            <p:cNvSpPr/>
            <p:nvPr/>
          </p:nvSpPr>
          <p:spPr>
            <a:xfrm>
              <a:off x="5495612" y="4431359"/>
              <a:ext cx="18990" cy="10801"/>
            </a:xfrm>
            <a:custGeom>
              <a:avLst/>
              <a:gdLst/>
              <a:ahLst/>
              <a:cxnLst/>
              <a:rect l="l" t="t" r="r" b="b"/>
              <a:pathLst>
                <a:path w="378" h="215" extrusionOk="0">
                  <a:moveTo>
                    <a:pt x="302" y="1"/>
                  </a:moveTo>
                  <a:lnTo>
                    <a:pt x="0" y="152"/>
                  </a:lnTo>
                  <a:cubicBezTo>
                    <a:pt x="38" y="165"/>
                    <a:pt x="76" y="190"/>
                    <a:pt x="113" y="215"/>
                  </a:cubicBezTo>
                  <a:cubicBezTo>
                    <a:pt x="202" y="152"/>
                    <a:pt x="289" y="101"/>
                    <a:pt x="377" y="51"/>
                  </a:cubicBezTo>
                  <a:cubicBezTo>
                    <a:pt x="352" y="39"/>
                    <a:pt x="327" y="14"/>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4">
              <a:extLst>
                <a:ext uri="{FF2B5EF4-FFF2-40B4-BE49-F238E27FC236}">
                  <a16:creationId xmlns:a16="http://schemas.microsoft.com/office/drawing/2014/main" id="{E29B4952-4B70-73D8-75C6-388180B4FDF2}"/>
                </a:ext>
              </a:extLst>
            </p:cNvPr>
            <p:cNvSpPr/>
            <p:nvPr/>
          </p:nvSpPr>
          <p:spPr>
            <a:xfrm>
              <a:off x="5518319" y="4447183"/>
              <a:ext cx="18337" cy="8892"/>
            </a:xfrm>
            <a:custGeom>
              <a:avLst/>
              <a:gdLst/>
              <a:ahLst/>
              <a:cxnLst/>
              <a:rect l="l" t="t" r="r" b="b"/>
              <a:pathLst>
                <a:path w="365" h="177" extrusionOk="0">
                  <a:moveTo>
                    <a:pt x="315" y="0"/>
                  </a:moveTo>
                  <a:cubicBezTo>
                    <a:pt x="214" y="26"/>
                    <a:pt x="101" y="63"/>
                    <a:pt x="1" y="101"/>
                  </a:cubicBezTo>
                  <a:cubicBezTo>
                    <a:pt x="38" y="126"/>
                    <a:pt x="76" y="151"/>
                    <a:pt x="101" y="176"/>
                  </a:cubicBezTo>
                  <a:cubicBezTo>
                    <a:pt x="189" y="126"/>
                    <a:pt x="277" y="88"/>
                    <a:pt x="365" y="38"/>
                  </a:cubicBezTo>
                  <a:cubicBezTo>
                    <a:pt x="353" y="26"/>
                    <a:pt x="328" y="12"/>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4">
              <a:extLst>
                <a:ext uri="{FF2B5EF4-FFF2-40B4-BE49-F238E27FC236}">
                  <a16:creationId xmlns:a16="http://schemas.microsoft.com/office/drawing/2014/main" id="{A26D2D4C-219A-B138-89FD-2AED16C0A772}"/>
                </a:ext>
              </a:extLst>
            </p:cNvPr>
            <p:cNvSpPr/>
            <p:nvPr/>
          </p:nvSpPr>
          <p:spPr>
            <a:xfrm>
              <a:off x="5537259" y="4462958"/>
              <a:ext cx="20899" cy="9545"/>
            </a:xfrm>
            <a:custGeom>
              <a:avLst/>
              <a:gdLst/>
              <a:ahLst/>
              <a:cxnLst/>
              <a:rect l="l" t="t" r="r" b="b"/>
              <a:pathLst>
                <a:path w="416" h="190" extrusionOk="0">
                  <a:moveTo>
                    <a:pt x="315" y="0"/>
                  </a:moveTo>
                  <a:cubicBezTo>
                    <a:pt x="289" y="13"/>
                    <a:pt x="252" y="13"/>
                    <a:pt x="227" y="25"/>
                  </a:cubicBezTo>
                  <a:cubicBezTo>
                    <a:pt x="152" y="38"/>
                    <a:pt x="76" y="63"/>
                    <a:pt x="1" y="75"/>
                  </a:cubicBezTo>
                  <a:cubicBezTo>
                    <a:pt x="26" y="89"/>
                    <a:pt x="38" y="101"/>
                    <a:pt x="51" y="114"/>
                  </a:cubicBezTo>
                  <a:cubicBezTo>
                    <a:pt x="76" y="139"/>
                    <a:pt x="101" y="164"/>
                    <a:pt x="139" y="189"/>
                  </a:cubicBezTo>
                  <a:cubicBezTo>
                    <a:pt x="177" y="176"/>
                    <a:pt x="227" y="164"/>
                    <a:pt x="277" y="139"/>
                  </a:cubicBezTo>
                  <a:cubicBezTo>
                    <a:pt x="328" y="126"/>
                    <a:pt x="365" y="114"/>
                    <a:pt x="415" y="101"/>
                  </a:cubicBezTo>
                  <a:cubicBezTo>
                    <a:pt x="403" y="75"/>
                    <a:pt x="378" y="63"/>
                    <a:pt x="365" y="38"/>
                  </a:cubicBezTo>
                  <a:cubicBezTo>
                    <a:pt x="353" y="25"/>
                    <a:pt x="328" y="13"/>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4">
              <a:extLst>
                <a:ext uri="{FF2B5EF4-FFF2-40B4-BE49-F238E27FC236}">
                  <a16:creationId xmlns:a16="http://schemas.microsoft.com/office/drawing/2014/main" id="{327375E3-3428-83DD-2E4C-B78EC715DF1F}"/>
                </a:ext>
              </a:extLst>
            </p:cNvPr>
            <p:cNvSpPr/>
            <p:nvPr/>
          </p:nvSpPr>
          <p:spPr>
            <a:xfrm>
              <a:off x="5558107" y="4486318"/>
              <a:ext cx="19643" cy="6380"/>
            </a:xfrm>
            <a:custGeom>
              <a:avLst/>
              <a:gdLst/>
              <a:ahLst/>
              <a:cxnLst/>
              <a:rect l="l" t="t" r="r" b="b"/>
              <a:pathLst>
                <a:path w="391" h="127" extrusionOk="0">
                  <a:moveTo>
                    <a:pt x="302" y="1"/>
                  </a:moveTo>
                  <a:cubicBezTo>
                    <a:pt x="201" y="1"/>
                    <a:pt x="101" y="1"/>
                    <a:pt x="0" y="13"/>
                  </a:cubicBezTo>
                  <a:cubicBezTo>
                    <a:pt x="38" y="51"/>
                    <a:pt x="75" y="88"/>
                    <a:pt x="101" y="126"/>
                  </a:cubicBezTo>
                  <a:cubicBezTo>
                    <a:pt x="176" y="113"/>
                    <a:pt x="239" y="101"/>
                    <a:pt x="315" y="88"/>
                  </a:cubicBezTo>
                  <a:cubicBezTo>
                    <a:pt x="340" y="88"/>
                    <a:pt x="365" y="88"/>
                    <a:pt x="390" y="76"/>
                  </a:cubicBezTo>
                  <a:cubicBezTo>
                    <a:pt x="365" y="51"/>
                    <a:pt x="352" y="26"/>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4">
              <a:extLst>
                <a:ext uri="{FF2B5EF4-FFF2-40B4-BE49-F238E27FC236}">
                  <a16:creationId xmlns:a16="http://schemas.microsoft.com/office/drawing/2014/main" id="{5A0D746F-0289-89F4-68AF-0B3883DECA2A}"/>
                </a:ext>
              </a:extLst>
            </p:cNvPr>
            <p:cNvSpPr/>
            <p:nvPr/>
          </p:nvSpPr>
          <p:spPr>
            <a:xfrm>
              <a:off x="5574484" y="4508121"/>
              <a:ext cx="17131" cy="5375"/>
            </a:xfrm>
            <a:custGeom>
              <a:avLst/>
              <a:gdLst/>
              <a:ahLst/>
              <a:cxnLst/>
              <a:rect l="l" t="t" r="r" b="b"/>
              <a:pathLst>
                <a:path w="341" h="107" extrusionOk="0">
                  <a:moveTo>
                    <a:pt x="52" y="0"/>
                  </a:moveTo>
                  <a:cubicBezTo>
                    <a:pt x="34" y="0"/>
                    <a:pt x="18" y="2"/>
                    <a:pt x="1" y="6"/>
                  </a:cubicBezTo>
                  <a:cubicBezTo>
                    <a:pt x="14" y="31"/>
                    <a:pt x="39" y="69"/>
                    <a:pt x="64" y="106"/>
                  </a:cubicBezTo>
                  <a:cubicBezTo>
                    <a:pt x="89" y="106"/>
                    <a:pt x="126" y="94"/>
                    <a:pt x="165" y="94"/>
                  </a:cubicBezTo>
                  <a:cubicBezTo>
                    <a:pt x="215" y="94"/>
                    <a:pt x="277" y="81"/>
                    <a:pt x="341" y="81"/>
                  </a:cubicBezTo>
                  <a:cubicBezTo>
                    <a:pt x="328" y="56"/>
                    <a:pt x="315" y="31"/>
                    <a:pt x="302" y="19"/>
                  </a:cubicBezTo>
                  <a:cubicBezTo>
                    <a:pt x="252" y="19"/>
                    <a:pt x="202" y="6"/>
                    <a:pt x="165" y="6"/>
                  </a:cubicBezTo>
                  <a:cubicBezTo>
                    <a:pt x="122" y="6"/>
                    <a:pt x="86" y="0"/>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4">
              <a:extLst>
                <a:ext uri="{FF2B5EF4-FFF2-40B4-BE49-F238E27FC236}">
                  <a16:creationId xmlns:a16="http://schemas.microsoft.com/office/drawing/2014/main" id="{CC4CEADA-2FAB-0F35-FE28-6AF38FF85630}"/>
                </a:ext>
              </a:extLst>
            </p:cNvPr>
            <p:cNvSpPr/>
            <p:nvPr/>
          </p:nvSpPr>
          <p:spPr>
            <a:xfrm>
              <a:off x="5585838" y="4530526"/>
              <a:ext cx="15875" cy="8892"/>
            </a:xfrm>
            <a:custGeom>
              <a:avLst/>
              <a:gdLst/>
              <a:ahLst/>
              <a:cxnLst/>
              <a:rect l="l" t="t" r="r" b="b"/>
              <a:pathLst>
                <a:path w="316" h="177" extrusionOk="0">
                  <a:moveTo>
                    <a:pt x="1" y="0"/>
                  </a:moveTo>
                  <a:lnTo>
                    <a:pt x="39" y="151"/>
                  </a:lnTo>
                  <a:cubicBezTo>
                    <a:pt x="64" y="151"/>
                    <a:pt x="76" y="163"/>
                    <a:pt x="89" y="163"/>
                  </a:cubicBezTo>
                  <a:cubicBezTo>
                    <a:pt x="165" y="163"/>
                    <a:pt x="240" y="176"/>
                    <a:pt x="316" y="176"/>
                  </a:cubicBezTo>
                  <a:lnTo>
                    <a:pt x="277" y="63"/>
                  </a:lnTo>
                  <a:cubicBezTo>
                    <a:pt x="190" y="37"/>
                    <a:pt x="89" y="1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4">
              <a:extLst>
                <a:ext uri="{FF2B5EF4-FFF2-40B4-BE49-F238E27FC236}">
                  <a16:creationId xmlns:a16="http://schemas.microsoft.com/office/drawing/2014/main" id="{67AB2FD9-585C-FDBF-0ACC-193D9ECFE9E4}"/>
                </a:ext>
              </a:extLst>
            </p:cNvPr>
            <p:cNvSpPr/>
            <p:nvPr/>
          </p:nvSpPr>
          <p:spPr>
            <a:xfrm>
              <a:off x="5590912" y="4552580"/>
              <a:ext cx="13916" cy="9545"/>
            </a:xfrm>
            <a:custGeom>
              <a:avLst/>
              <a:gdLst/>
              <a:ahLst/>
              <a:cxnLst/>
              <a:rect l="l" t="t" r="r" b="b"/>
              <a:pathLst>
                <a:path w="277" h="190" extrusionOk="0">
                  <a:moveTo>
                    <a:pt x="1" y="1"/>
                  </a:moveTo>
                  <a:cubicBezTo>
                    <a:pt x="1" y="39"/>
                    <a:pt x="14" y="89"/>
                    <a:pt x="14" y="139"/>
                  </a:cubicBezTo>
                  <a:cubicBezTo>
                    <a:pt x="26" y="139"/>
                    <a:pt x="51" y="151"/>
                    <a:pt x="76" y="151"/>
                  </a:cubicBezTo>
                  <a:cubicBezTo>
                    <a:pt x="139" y="164"/>
                    <a:pt x="202" y="176"/>
                    <a:pt x="277" y="190"/>
                  </a:cubicBezTo>
                  <a:cubicBezTo>
                    <a:pt x="277" y="151"/>
                    <a:pt x="277" y="114"/>
                    <a:pt x="265" y="76"/>
                  </a:cubicBezTo>
                  <a:cubicBezTo>
                    <a:pt x="202" y="51"/>
                    <a:pt x="139" y="39"/>
                    <a:pt x="64" y="14"/>
                  </a:cubicBezTo>
                  <a:cubicBezTo>
                    <a:pt x="39" y="14"/>
                    <a:pt x="2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4">
              <a:extLst>
                <a:ext uri="{FF2B5EF4-FFF2-40B4-BE49-F238E27FC236}">
                  <a16:creationId xmlns:a16="http://schemas.microsoft.com/office/drawing/2014/main" id="{9CBEE1B3-77D9-F3FC-AF69-36B57769F5AE}"/>
                </a:ext>
              </a:extLst>
            </p:cNvPr>
            <p:cNvSpPr/>
            <p:nvPr/>
          </p:nvSpPr>
          <p:spPr>
            <a:xfrm>
              <a:off x="5589656" y="4572775"/>
              <a:ext cx="13916" cy="10148"/>
            </a:xfrm>
            <a:custGeom>
              <a:avLst/>
              <a:gdLst/>
              <a:ahLst/>
              <a:cxnLst/>
              <a:rect l="l" t="t" r="r" b="b"/>
              <a:pathLst>
                <a:path w="277" h="202" extrusionOk="0">
                  <a:moveTo>
                    <a:pt x="26" y="1"/>
                  </a:moveTo>
                  <a:cubicBezTo>
                    <a:pt x="26" y="51"/>
                    <a:pt x="13" y="89"/>
                    <a:pt x="0" y="126"/>
                  </a:cubicBezTo>
                  <a:lnTo>
                    <a:pt x="13" y="126"/>
                  </a:lnTo>
                  <a:cubicBezTo>
                    <a:pt x="89" y="151"/>
                    <a:pt x="176" y="177"/>
                    <a:pt x="265" y="202"/>
                  </a:cubicBezTo>
                  <a:cubicBezTo>
                    <a:pt x="265" y="165"/>
                    <a:pt x="277" y="139"/>
                    <a:pt x="277" y="114"/>
                  </a:cubicBezTo>
                  <a:cubicBezTo>
                    <a:pt x="189" y="76"/>
                    <a:pt x="114" y="39"/>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4">
              <a:extLst>
                <a:ext uri="{FF2B5EF4-FFF2-40B4-BE49-F238E27FC236}">
                  <a16:creationId xmlns:a16="http://schemas.microsoft.com/office/drawing/2014/main" id="{714DEFD4-E775-669C-6D2E-D95C4A9F767B}"/>
                </a:ext>
              </a:extLst>
            </p:cNvPr>
            <p:cNvSpPr/>
            <p:nvPr/>
          </p:nvSpPr>
          <p:spPr>
            <a:xfrm>
              <a:off x="5101003" y="4833604"/>
              <a:ext cx="246214" cy="195323"/>
            </a:xfrm>
            <a:custGeom>
              <a:avLst/>
              <a:gdLst/>
              <a:ahLst/>
              <a:cxnLst/>
              <a:rect l="l" t="t" r="r" b="b"/>
              <a:pathLst>
                <a:path w="4901" h="3888" extrusionOk="0">
                  <a:moveTo>
                    <a:pt x="289" y="0"/>
                  </a:moveTo>
                  <a:cubicBezTo>
                    <a:pt x="275" y="0"/>
                    <a:pt x="261" y="7"/>
                    <a:pt x="252" y="24"/>
                  </a:cubicBezTo>
                  <a:cubicBezTo>
                    <a:pt x="76" y="237"/>
                    <a:pt x="14" y="502"/>
                    <a:pt x="1" y="778"/>
                  </a:cubicBezTo>
                  <a:lnTo>
                    <a:pt x="1" y="879"/>
                  </a:lnTo>
                  <a:cubicBezTo>
                    <a:pt x="1" y="1055"/>
                    <a:pt x="26" y="1218"/>
                    <a:pt x="76" y="1382"/>
                  </a:cubicBezTo>
                  <a:cubicBezTo>
                    <a:pt x="76" y="1407"/>
                    <a:pt x="89" y="1432"/>
                    <a:pt x="89" y="1457"/>
                  </a:cubicBezTo>
                  <a:cubicBezTo>
                    <a:pt x="101" y="1494"/>
                    <a:pt x="114" y="1519"/>
                    <a:pt x="126" y="1544"/>
                  </a:cubicBezTo>
                  <a:cubicBezTo>
                    <a:pt x="165" y="1670"/>
                    <a:pt x="202" y="1784"/>
                    <a:pt x="252" y="1884"/>
                  </a:cubicBezTo>
                  <a:cubicBezTo>
                    <a:pt x="277" y="1921"/>
                    <a:pt x="290" y="1947"/>
                    <a:pt x="302" y="1985"/>
                  </a:cubicBezTo>
                  <a:cubicBezTo>
                    <a:pt x="366" y="2085"/>
                    <a:pt x="416" y="2173"/>
                    <a:pt x="478" y="2261"/>
                  </a:cubicBezTo>
                  <a:cubicBezTo>
                    <a:pt x="503" y="2298"/>
                    <a:pt x="529" y="2324"/>
                    <a:pt x="542" y="2362"/>
                  </a:cubicBezTo>
                  <a:cubicBezTo>
                    <a:pt x="629" y="2474"/>
                    <a:pt x="718" y="2575"/>
                    <a:pt x="818" y="2675"/>
                  </a:cubicBezTo>
                  <a:lnTo>
                    <a:pt x="880" y="2739"/>
                  </a:lnTo>
                  <a:cubicBezTo>
                    <a:pt x="956" y="2814"/>
                    <a:pt x="1031" y="2876"/>
                    <a:pt x="1120" y="2952"/>
                  </a:cubicBezTo>
                  <a:cubicBezTo>
                    <a:pt x="1132" y="2965"/>
                    <a:pt x="1157" y="2990"/>
                    <a:pt x="1182" y="3002"/>
                  </a:cubicBezTo>
                  <a:cubicBezTo>
                    <a:pt x="1308" y="3103"/>
                    <a:pt x="1433" y="3191"/>
                    <a:pt x="1559" y="3279"/>
                  </a:cubicBezTo>
                  <a:cubicBezTo>
                    <a:pt x="1584" y="3292"/>
                    <a:pt x="1609" y="3304"/>
                    <a:pt x="1622" y="3317"/>
                  </a:cubicBezTo>
                  <a:cubicBezTo>
                    <a:pt x="1748" y="3379"/>
                    <a:pt x="1874" y="3455"/>
                    <a:pt x="1999" y="3518"/>
                  </a:cubicBezTo>
                  <a:cubicBezTo>
                    <a:pt x="2025" y="3530"/>
                    <a:pt x="2037" y="3530"/>
                    <a:pt x="2062" y="3543"/>
                  </a:cubicBezTo>
                  <a:cubicBezTo>
                    <a:pt x="2075" y="3555"/>
                    <a:pt x="2100" y="3568"/>
                    <a:pt x="2125" y="3580"/>
                  </a:cubicBezTo>
                  <a:cubicBezTo>
                    <a:pt x="2276" y="3644"/>
                    <a:pt x="2427" y="3694"/>
                    <a:pt x="2590" y="3744"/>
                  </a:cubicBezTo>
                  <a:cubicBezTo>
                    <a:pt x="2615" y="3756"/>
                    <a:pt x="2653" y="3769"/>
                    <a:pt x="2678" y="3769"/>
                  </a:cubicBezTo>
                  <a:cubicBezTo>
                    <a:pt x="2829" y="3819"/>
                    <a:pt x="2967" y="3845"/>
                    <a:pt x="3117" y="3857"/>
                  </a:cubicBezTo>
                  <a:cubicBezTo>
                    <a:pt x="3142" y="3870"/>
                    <a:pt x="3168" y="3870"/>
                    <a:pt x="3181" y="3870"/>
                  </a:cubicBezTo>
                  <a:cubicBezTo>
                    <a:pt x="3295" y="3878"/>
                    <a:pt x="3404" y="3887"/>
                    <a:pt x="3511" y="3887"/>
                  </a:cubicBezTo>
                  <a:cubicBezTo>
                    <a:pt x="3556" y="3887"/>
                    <a:pt x="3601" y="3886"/>
                    <a:pt x="3645" y="3882"/>
                  </a:cubicBezTo>
                  <a:cubicBezTo>
                    <a:pt x="3683" y="3882"/>
                    <a:pt x="3734" y="3870"/>
                    <a:pt x="3771" y="3870"/>
                  </a:cubicBezTo>
                  <a:cubicBezTo>
                    <a:pt x="3884" y="3857"/>
                    <a:pt x="3997" y="3832"/>
                    <a:pt x="4098" y="3794"/>
                  </a:cubicBezTo>
                  <a:cubicBezTo>
                    <a:pt x="4136" y="3794"/>
                    <a:pt x="4173" y="3781"/>
                    <a:pt x="4211" y="3756"/>
                  </a:cubicBezTo>
                  <a:cubicBezTo>
                    <a:pt x="4312" y="3731"/>
                    <a:pt x="4412" y="3681"/>
                    <a:pt x="4500" y="3618"/>
                  </a:cubicBezTo>
                  <a:lnTo>
                    <a:pt x="4575" y="3580"/>
                  </a:lnTo>
                  <a:cubicBezTo>
                    <a:pt x="4650" y="3530"/>
                    <a:pt x="4726" y="3468"/>
                    <a:pt x="4801" y="3404"/>
                  </a:cubicBezTo>
                  <a:cubicBezTo>
                    <a:pt x="4901" y="3315"/>
                    <a:pt x="4811" y="3170"/>
                    <a:pt x="4707" y="3170"/>
                  </a:cubicBezTo>
                  <a:cubicBezTo>
                    <a:pt x="4680" y="3170"/>
                    <a:pt x="4651" y="3180"/>
                    <a:pt x="4625" y="3203"/>
                  </a:cubicBezTo>
                  <a:cubicBezTo>
                    <a:pt x="4563" y="3267"/>
                    <a:pt x="4500" y="3317"/>
                    <a:pt x="4424" y="3367"/>
                  </a:cubicBezTo>
                  <a:cubicBezTo>
                    <a:pt x="4387" y="3392"/>
                    <a:pt x="4349" y="3404"/>
                    <a:pt x="4312" y="3429"/>
                  </a:cubicBezTo>
                  <a:cubicBezTo>
                    <a:pt x="4236" y="3468"/>
                    <a:pt x="4148" y="3505"/>
                    <a:pt x="4072" y="3530"/>
                  </a:cubicBezTo>
                  <a:cubicBezTo>
                    <a:pt x="4022" y="3543"/>
                    <a:pt x="3972" y="3568"/>
                    <a:pt x="3935" y="3568"/>
                  </a:cubicBezTo>
                  <a:cubicBezTo>
                    <a:pt x="3834" y="3593"/>
                    <a:pt x="3746" y="3618"/>
                    <a:pt x="3645" y="3618"/>
                  </a:cubicBezTo>
                  <a:cubicBezTo>
                    <a:pt x="3595" y="3630"/>
                    <a:pt x="3545" y="3630"/>
                    <a:pt x="3494" y="3630"/>
                  </a:cubicBezTo>
                  <a:lnTo>
                    <a:pt x="3331" y="3630"/>
                  </a:lnTo>
                  <a:cubicBezTo>
                    <a:pt x="3256" y="3630"/>
                    <a:pt x="3181" y="3618"/>
                    <a:pt x="3117" y="3605"/>
                  </a:cubicBezTo>
                  <a:cubicBezTo>
                    <a:pt x="3067" y="3605"/>
                    <a:pt x="3030" y="3593"/>
                    <a:pt x="2992" y="3580"/>
                  </a:cubicBezTo>
                  <a:cubicBezTo>
                    <a:pt x="2866" y="3555"/>
                    <a:pt x="2740" y="3530"/>
                    <a:pt x="2628" y="3493"/>
                  </a:cubicBezTo>
                  <a:cubicBezTo>
                    <a:pt x="2577" y="3468"/>
                    <a:pt x="2527" y="3455"/>
                    <a:pt x="2477" y="3442"/>
                  </a:cubicBezTo>
                  <a:cubicBezTo>
                    <a:pt x="2351" y="3392"/>
                    <a:pt x="2226" y="3329"/>
                    <a:pt x="2112" y="3279"/>
                  </a:cubicBezTo>
                  <a:cubicBezTo>
                    <a:pt x="2075" y="3253"/>
                    <a:pt x="2050" y="3241"/>
                    <a:pt x="2011" y="3228"/>
                  </a:cubicBezTo>
                  <a:cubicBezTo>
                    <a:pt x="1999" y="3216"/>
                    <a:pt x="1974" y="3203"/>
                    <a:pt x="1961" y="3191"/>
                  </a:cubicBezTo>
                  <a:cubicBezTo>
                    <a:pt x="1861" y="3141"/>
                    <a:pt x="1760" y="3078"/>
                    <a:pt x="1660" y="3015"/>
                  </a:cubicBezTo>
                  <a:cubicBezTo>
                    <a:pt x="1622" y="2990"/>
                    <a:pt x="1584" y="2977"/>
                    <a:pt x="1547" y="2952"/>
                  </a:cubicBezTo>
                  <a:cubicBezTo>
                    <a:pt x="1446" y="2876"/>
                    <a:pt x="1333" y="2789"/>
                    <a:pt x="1232" y="2714"/>
                  </a:cubicBezTo>
                  <a:cubicBezTo>
                    <a:pt x="1207" y="2675"/>
                    <a:pt x="1170" y="2650"/>
                    <a:pt x="1145" y="2625"/>
                  </a:cubicBezTo>
                  <a:lnTo>
                    <a:pt x="956" y="2437"/>
                  </a:lnTo>
                  <a:cubicBezTo>
                    <a:pt x="931" y="2399"/>
                    <a:pt x="894" y="2374"/>
                    <a:pt x="868" y="2337"/>
                  </a:cubicBezTo>
                  <a:cubicBezTo>
                    <a:pt x="793" y="2248"/>
                    <a:pt x="718" y="2148"/>
                    <a:pt x="654" y="2047"/>
                  </a:cubicBezTo>
                  <a:cubicBezTo>
                    <a:pt x="629" y="1997"/>
                    <a:pt x="604" y="1960"/>
                    <a:pt x="579" y="1909"/>
                  </a:cubicBezTo>
                  <a:cubicBezTo>
                    <a:pt x="529" y="1834"/>
                    <a:pt x="491" y="1759"/>
                    <a:pt x="453" y="1683"/>
                  </a:cubicBezTo>
                  <a:cubicBezTo>
                    <a:pt x="441" y="1633"/>
                    <a:pt x="416" y="1583"/>
                    <a:pt x="403" y="1544"/>
                  </a:cubicBezTo>
                  <a:cubicBezTo>
                    <a:pt x="353" y="1419"/>
                    <a:pt x="315" y="1293"/>
                    <a:pt x="290" y="1167"/>
                  </a:cubicBezTo>
                  <a:cubicBezTo>
                    <a:pt x="277" y="1105"/>
                    <a:pt x="277" y="1055"/>
                    <a:pt x="265" y="991"/>
                  </a:cubicBezTo>
                  <a:cubicBezTo>
                    <a:pt x="252" y="891"/>
                    <a:pt x="240" y="778"/>
                    <a:pt x="252" y="653"/>
                  </a:cubicBezTo>
                  <a:lnTo>
                    <a:pt x="252" y="489"/>
                  </a:lnTo>
                  <a:cubicBezTo>
                    <a:pt x="265" y="351"/>
                    <a:pt x="290" y="200"/>
                    <a:pt x="341" y="62"/>
                  </a:cubicBezTo>
                  <a:cubicBezTo>
                    <a:pt x="349" y="28"/>
                    <a:pt x="318"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4">
              <a:extLst>
                <a:ext uri="{FF2B5EF4-FFF2-40B4-BE49-F238E27FC236}">
                  <a16:creationId xmlns:a16="http://schemas.microsoft.com/office/drawing/2014/main" id="{972945A7-A3E8-7CFD-612E-DE83B35C4E88}"/>
                </a:ext>
              </a:extLst>
            </p:cNvPr>
            <p:cNvSpPr/>
            <p:nvPr/>
          </p:nvSpPr>
          <p:spPr>
            <a:xfrm>
              <a:off x="5101003" y="4858120"/>
              <a:ext cx="12710" cy="19643"/>
            </a:xfrm>
            <a:custGeom>
              <a:avLst/>
              <a:gdLst/>
              <a:ahLst/>
              <a:cxnLst/>
              <a:rect l="l" t="t" r="r" b="b"/>
              <a:pathLst>
                <a:path w="253" h="391" extrusionOk="0">
                  <a:moveTo>
                    <a:pt x="252" y="1"/>
                  </a:moveTo>
                  <a:cubicBezTo>
                    <a:pt x="252" y="14"/>
                    <a:pt x="240" y="26"/>
                    <a:pt x="240" y="26"/>
                  </a:cubicBezTo>
                  <a:cubicBezTo>
                    <a:pt x="190" y="76"/>
                    <a:pt x="140" y="140"/>
                    <a:pt x="89" y="190"/>
                  </a:cubicBezTo>
                  <a:cubicBezTo>
                    <a:pt x="64" y="227"/>
                    <a:pt x="26" y="265"/>
                    <a:pt x="1" y="290"/>
                  </a:cubicBezTo>
                  <a:lnTo>
                    <a:pt x="1" y="391"/>
                  </a:lnTo>
                  <a:cubicBezTo>
                    <a:pt x="51" y="353"/>
                    <a:pt x="101" y="302"/>
                    <a:pt x="152" y="265"/>
                  </a:cubicBezTo>
                  <a:cubicBezTo>
                    <a:pt x="177" y="227"/>
                    <a:pt x="215" y="202"/>
                    <a:pt x="252" y="165"/>
                  </a:cubicBezTo>
                  <a:lnTo>
                    <a:pt x="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4">
              <a:extLst>
                <a:ext uri="{FF2B5EF4-FFF2-40B4-BE49-F238E27FC236}">
                  <a16:creationId xmlns:a16="http://schemas.microsoft.com/office/drawing/2014/main" id="{EF1B7CF5-5C79-B88F-1720-066A8C6C179B}"/>
                </a:ext>
              </a:extLst>
            </p:cNvPr>
            <p:cNvSpPr/>
            <p:nvPr/>
          </p:nvSpPr>
          <p:spPr>
            <a:xfrm>
              <a:off x="5104821" y="4883389"/>
              <a:ext cx="10801" cy="23411"/>
            </a:xfrm>
            <a:custGeom>
              <a:avLst/>
              <a:gdLst/>
              <a:ahLst/>
              <a:cxnLst/>
              <a:rect l="l" t="t" r="r" b="b"/>
              <a:pathLst>
                <a:path w="215" h="466" extrusionOk="0">
                  <a:moveTo>
                    <a:pt x="189" y="0"/>
                  </a:moveTo>
                  <a:cubicBezTo>
                    <a:pt x="126" y="139"/>
                    <a:pt x="64" y="265"/>
                    <a:pt x="0" y="391"/>
                  </a:cubicBezTo>
                  <a:cubicBezTo>
                    <a:pt x="0" y="416"/>
                    <a:pt x="13" y="441"/>
                    <a:pt x="13" y="466"/>
                  </a:cubicBezTo>
                  <a:cubicBezTo>
                    <a:pt x="89" y="365"/>
                    <a:pt x="151" y="277"/>
                    <a:pt x="214" y="176"/>
                  </a:cubicBezTo>
                  <a:cubicBezTo>
                    <a:pt x="201" y="114"/>
                    <a:pt x="201" y="64"/>
                    <a:pt x="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4">
              <a:extLst>
                <a:ext uri="{FF2B5EF4-FFF2-40B4-BE49-F238E27FC236}">
                  <a16:creationId xmlns:a16="http://schemas.microsoft.com/office/drawing/2014/main" id="{5AE0B2B3-C70E-0562-E078-E9FB847A02C9}"/>
                </a:ext>
              </a:extLst>
            </p:cNvPr>
            <p:cNvSpPr/>
            <p:nvPr/>
          </p:nvSpPr>
          <p:spPr>
            <a:xfrm>
              <a:off x="5113662" y="4911170"/>
              <a:ext cx="10148" cy="22155"/>
            </a:xfrm>
            <a:custGeom>
              <a:avLst/>
              <a:gdLst/>
              <a:ahLst/>
              <a:cxnLst/>
              <a:rect l="l" t="t" r="r" b="b"/>
              <a:pathLst>
                <a:path w="202" h="441" extrusionOk="0">
                  <a:moveTo>
                    <a:pt x="151" y="0"/>
                  </a:moveTo>
                  <a:cubicBezTo>
                    <a:pt x="126" y="64"/>
                    <a:pt x="89" y="126"/>
                    <a:pt x="63" y="201"/>
                  </a:cubicBezTo>
                  <a:cubicBezTo>
                    <a:pt x="38" y="252"/>
                    <a:pt x="25" y="290"/>
                    <a:pt x="0" y="340"/>
                  </a:cubicBezTo>
                  <a:cubicBezTo>
                    <a:pt x="25" y="377"/>
                    <a:pt x="38" y="403"/>
                    <a:pt x="50" y="441"/>
                  </a:cubicBezTo>
                  <a:cubicBezTo>
                    <a:pt x="89" y="377"/>
                    <a:pt x="114" y="302"/>
                    <a:pt x="151" y="240"/>
                  </a:cubicBezTo>
                  <a:cubicBezTo>
                    <a:pt x="164" y="201"/>
                    <a:pt x="189" y="164"/>
                    <a:pt x="201" y="139"/>
                  </a:cubicBezTo>
                  <a:cubicBezTo>
                    <a:pt x="189" y="89"/>
                    <a:pt x="164" y="39"/>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4">
              <a:extLst>
                <a:ext uri="{FF2B5EF4-FFF2-40B4-BE49-F238E27FC236}">
                  <a16:creationId xmlns:a16="http://schemas.microsoft.com/office/drawing/2014/main" id="{6FCD0087-0A70-E60C-B14E-526A3B1DFABB}"/>
                </a:ext>
              </a:extLst>
            </p:cNvPr>
            <p:cNvSpPr/>
            <p:nvPr/>
          </p:nvSpPr>
          <p:spPr>
            <a:xfrm>
              <a:off x="5125016" y="4929506"/>
              <a:ext cx="8892" cy="22758"/>
            </a:xfrm>
            <a:custGeom>
              <a:avLst/>
              <a:gdLst/>
              <a:ahLst/>
              <a:cxnLst/>
              <a:rect l="l" t="t" r="r" b="b"/>
              <a:pathLst>
                <a:path w="177" h="453" extrusionOk="0">
                  <a:moveTo>
                    <a:pt x="101" y="0"/>
                  </a:moveTo>
                  <a:cubicBezTo>
                    <a:pt x="76" y="63"/>
                    <a:pt x="64" y="113"/>
                    <a:pt x="51" y="176"/>
                  </a:cubicBezTo>
                  <a:cubicBezTo>
                    <a:pt x="25" y="239"/>
                    <a:pt x="13" y="302"/>
                    <a:pt x="0" y="352"/>
                  </a:cubicBezTo>
                  <a:cubicBezTo>
                    <a:pt x="25" y="389"/>
                    <a:pt x="51" y="415"/>
                    <a:pt x="64" y="453"/>
                  </a:cubicBezTo>
                  <a:cubicBezTo>
                    <a:pt x="101" y="377"/>
                    <a:pt x="126" y="289"/>
                    <a:pt x="151" y="213"/>
                  </a:cubicBezTo>
                  <a:cubicBezTo>
                    <a:pt x="164" y="188"/>
                    <a:pt x="164" y="163"/>
                    <a:pt x="176" y="138"/>
                  </a:cubicBezTo>
                  <a:cubicBezTo>
                    <a:pt x="151" y="88"/>
                    <a:pt x="126" y="5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4">
              <a:extLst>
                <a:ext uri="{FF2B5EF4-FFF2-40B4-BE49-F238E27FC236}">
                  <a16:creationId xmlns:a16="http://schemas.microsoft.com/office/drawing/2014/main" id="{B06EC444-A01A-4043-52A5-D9D108B46B5F}"/>
                </a:ext>
              </a:extLst>
            </p:cNvPr>
            <p:cNvSpPr/>
            <p:nvPr/>
          </p:nvSpPr>
          <p:spPr>
            <a:xfrm>
              <a:off x="5142096" y="4950958"/>
              <a:ext cx="6933" cy="20246"/>
            </a:xfrm>
            <a:custGeom>
              <a:avLst/>
              <a:gdLst/>
              <a:ahLst/>
              <a:cxnLst/>
              <a:rect l="l" t="t" r="r" b="b"/>
              <a:pathLst>
                <a:path w="138" h="403" extrusionOk="0">
                  <a:moveTo>
                    <a:pt x="50" y="1"/>
                  </a:moveTo>
                  <a:lnTo>
                    <a:pt x="12" y="264"/>
                  </a:lnTo>
                  <a:cubicBezTo>
                    <a:pt x="0" y="289"/>
                    <a:pt x="0" y="314"/>
                    <a:pt x="0" y="339"/>
                  </a:cubicBezTo>
                  <a:lnTo>
                    <a:pt x="62" y="403"/>
                  </a:lnTo>
                  <a:cubicBezTo>
                    <a:pt x="62" y="365"/>
                    <a:pt x="76" y="314"/>
                    <a:pt x="88" y="277"/>
                  </a:cubicBezTo>
                  <a:cubicBezTo>
                    <a:pt x="101" y="214"/>
                    <a:pt x="126" y="163"/>
                    <a:pt x="138" y="101"/>
                  </a:cubicBezTo>
                  <a:cubicBezTo>
                    <a:pt x="113" y="63"/>
                    <a:pt x="76" y="38"/>
                    <a:pt x="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4">
              <a:extLst>
                <a:ext uri="{FF2B5EF4-FFF2-40B4-BE49-F238E27FC236}">
                  <a16:creationId xmlns:a16="http://schemas.microsoft.com/office/drawing/2014/main" id="{1962AE24-548C-E19F-EEB2-32CCE23874A8}"/>
                </a:ext>
              </a:extLst>
            </p:cNvPr>
            <p:cNvSpPr/>
            <p:nvPr/>
          </p:nvSpPr>
          <p:spPr>
            <a:xfrm>
              <a:off x="5157218" y="4965476"/>
              <a:ext cx="5727" cy="18990"/>
            </a:xfrm>
            <a:custGeom>
              <a:avLst/>
              <a:gdLst/>
              <a:ahLst/>
              <a:cxnLst/>
              <a:rect l="l" t="t" r="r" b="b"/>
              <a:pathLst>
                <a:path w="114" h="378" extrusionOk="0">
                  <a:moveTo>
                    <a:pt x="26" y="0"/>
                  </a:moveTo>
                  <a:cubicBezTo>
                    <a:pt x="13" y="101"/>
                    <a:pt x="1" y="214"/>
                    <a:pt x="1" y="327"/>
                  </a:cubicBezTo>
                  <a:cubicBezTo>
                    <a:pt x="13" y="340"/>
                    <a:pt x="38" y="365"/>
                    <a:pt x="63" y="377"/>
                  </a:cubicBezTo>
                  <a:cubicBezTo>
                    <a:pt x="76" y="277"/>
                    <a:pt x="101" y="189"/>
                    <a:pt x="113" y="89"/>
                  </a:cubicBezTo>
                  <a:cubicBezTo>
                    <a:pt x="88" y="50"/>
                    <a:pt x="51" y="25"/>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4">
              <a:extLst>
                <a:ext uri="{FF2B5EF4-FFF2-40B4-BE49-F238E27FC236}">
                  <a16:creationId xmlns:a16="http://schemas.microsoft.com/office/drawing/2014/main" id="{0CA16D08-06FB-47B8-C8F8-4A260D96D719}"/>
                </a:ext>
              </a:extLst>
            </p:cNvPr>
            <p:cNvSpPr/>
            <p:nvPr/>
          </p:nvSpPr>
          <p:spPr>
            <a:xfrm>
              <a:off x="5178719" y="4981853"/>
              <a:ext cx="5677" cy="18387"/>
            </a:xfrm>
            <a:custGeom>
              <a:avLst/>
              <a:gdLst/>
              <a:ahLst/>
              <a:cxnLst/>
              <a:rect l="l" t="t" r="r" b="b"/>
              <a:pathLst>
                <a:path w="113" h="366" extrusionOk="0">
                  <a:moveTo>
                    <a:pt x="0" y="1"/>
                  </a:moveTo>
                  <a:lnTo>
                    <a:pt x="0" y="1"/>
                  </a:lnTo>
                  <a:cubicBezTo>
                    <a:pt x="12" y="101"/>
                    <a:pt x="12" y="215"/>
                    <a:pt x="12" y="328"/>
                  </a:cubicBezTo>
                  <a:cubicBezTo>
                    <a:pt x="37" y="341"/>
                    <a:pt x="62" y="353"/>
                    <a:pt x="75" y="366"/>
                  </a:cubicBezTo>
                  <a:lnTo>
                    <a:pt x="113" y="64"/>
                  </a:lnTo>
                  <a:cubicBezTo>
                    <a:pt x="75" y="39"/>
                    <a:pt x="37" y="2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4">
              <a:extLst>
                <a:ext uri="{FF2B5EF4-FFF2-40B4-BE49-F238E27FC236}">
                  <a16:creationId xmlns:a16="http://schemas.microsoft.com/office/drawing/2014/main" id="{89651D1D-94C2-C4C8-2C18-B6F39BC3ACC5}"/>
                </a:ext>
              </a:extLst>
            </p:cNvPr>
            <p:cNvSpPr/>
            <p:nvPr/>
          </p:nvSpPr>
          <p:spPr>
            <a:xfrm>
              <a:off x="5199517" y="4993910"/>
              <a:ext cx="8289" cy="19593"/>
            </a:xfrm>
            <a:custGeom>
              <a:avLst/>
              <a:gdLst/>
              <a:ahLst/>
              <a:cxnLst/>
              <a:rect l="l" t="t" r="r" b="b"/>
              <a:pathLst>
                <a:path w="165" h="390" extrusionOk="0">
                  <a:moveTo>
                    <a:pt x="0" y="0"/>
                  </a:moveTo>
                  <a:lnTo>
                    <a:pt x="0" y="0"/>
                  </a:lnTo>
                  <a:cubicBezTo>
                    <a:pt x="13" y="88"/>
                    <a:pt x="13" y="163"/>
                    <a:pt x="25" y="238"/>
                  </a:cubicBezTo>
                  <a:cubicBezTo>
                    <a:pt x="25" y="264"/>
                    <a:pt x="38" y="289"/>
                    <a:pt x="38" y="327"/>
                  </a:cubicBezTo>
                  <a:cubicBezTo>
                    <a:pt x="64" y="339"/>
                    <a:pt x="76" y="339"/>
                    <a:pt x="101" y="352"/>
                  </a:cubicBezTo>
                  <a:cubicBezTo>
                    <a:pt x="114" y="364"/>
                    <a:pt x="139" y="377"/>
                    <a:pt x="164" y="389"/>
                  </a:cubicBezTo>
                  <a:cubicBezTo>
                    <a:pt x="164" y="339"/>
                    <a:pt x="164" y="289"/>
                    <a:pt x="151" y="238"/>
                  </a:cubicBezTo>
                  <a:lnTo>
                    <a:pt x="151" y="88"/>
                  </a:lnTo>
                  <a:cubicBezTo>
                    <a:pt x="114" y="62"/>
                    <a:pt x="89" y="50"/>
                    <a:pt x="50" y="37"/>
                  </a:cubicBezTo>
                  <a:cubicBezTo>
                    <a:pt x="38" y="25"/>
                    <a:pt x="13" y="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4">
              <a:extLst>
                <a:ext uri="{FF2B5EF4-FFF2-40B4-BE49-F238E27FC236}">
                  <a16:creationId xmlns:a16="http://schemas.microsoft.com/office/drawing/2014/main" id="{FB39FA4B-453A-E2FD-2CA8-AED717E820FD}"/>
                </a:ext>
              </a:extLst>
            </p:cNvPr>
            <p:cNvSpPr/>
            <p:nvPr/>
          </p:nvSpPr>
          <p:spPr>
            <a:xfrm>
              <a:off x="5225389" y="5006519"/>
              <a:ext cx="10148" cy="16478"/>
            </a:xfrm>
            <a:custGeom>
              <a:avLst/>
              <a:gdLst/>
              <a:ahLst/>
              <a:cxnLst/>
              <a:rect l="l" t="t" r="r" b="b"/>
              <a:pathLst>
                <a:path w="202" h="328" extrusionOk="0">
                  <a:moveTo>
                    <a:pt x="1" y="0"/>
                  </a:moveTo>
                  <a:lnTo>
                    <a:pt x="1" y="0"/>
                  </a:lnTo>
                  <a:cubicBezTo>
                    <a:pt x="38" y="88"/>
                    <a:pt x="63" y="188"/>
                    <a:pt x="101" y="277"/>
                  </a:cubicBezTo>
                  <a:cubicBezTo>
                    <a:pt x="101" y="289"/>
                    <a:pt x="101" y="302"/>
                    <a:pt x="114" y="302"/>
                  </a:cubicBezTo>
                  <a:cubicBezTo>
                    <a:pt x="139" y="314"/>
                    <a:pt x="177" y="327"/>
                    <a:pt x="202" y="327"/>
                  </a:cubicBezTo>
                  <a:cubicBezTo>
                    <a:pt x="202" y="314"/>
                    <a:pt x="202" y="277"/>
                    <a:pt x="189" y="264"/>
                  </a:cubicBezTo>
                  <a:cubicBezTo>
                    <a:pt x="177" y="188"/>
                    <a:pt x="164" y="113"/>
                    <a:pt x="152" y="51"/>
                  </a:cubicBezTo>
                  <a:cubicBezTo>
                    <a:pt x="101" y="26"/>
                    <a:pt x="51" y="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4">
              <a:extLst>
                <a:ext uri="{FF2B5EF4-FFF2-40B4-BE49-F238E27FC236}">
                  <a16:creationId xmlns:a16="http://schemas.microsoft.com/office/drawing/2014/main" id="{83084167-FA1A-C9C2-28A1-EDCA9083AF4F}"/>
                </a:ext>
              </a:extLst>
            </p:cNvPr>
            <p:cNvSpPr/>
            <p:nvPr/>
          </p:nvSpPr>
          <p:spPr>
            <a:xfrm>
              <a:off x="5251261" y="5013452"/>
              <a:ext cx="9545" cy="14569"/>
            </a:xfrm>
            <a:custGeom>
              <a:avLst/>
              <a:gdLst/>
              <a:ahLst/>
              <a:cxnLst/>
              <a:rect l="l" t="t" r="r" b="b"/>
              <a:pathLst>
                <a:path w="190" h="290" extrusionOk="0">
                  <a:moveTo>
                    <a:pt x="1" y="0"/>
                  </a:moveTo>
                  <a:cubicBezTo>
                    <a:pt x="14" y="50"/>
                    <a:pt x="39" y="101"/>
                    <a:pt x="64" y="151"/>
                  </a:cubicBezTo>
                  <a:cubicBezTo>
                    <a:pt x="89" y="201"/>
                    <a:pt x="101" y="239"/>
                    <a:pt x="126" y="277"/>
                  </a:cubicBezTo>
                  <a:cubicBezTo>
                    <a:pt x="151" y="290"/>
                    <a:pt x="177" y="290"/>
                    <a:pt x="190" y="290"/>
                  </a:cubicBezTo>
                  <a:cubicBezTo>
                    <a:pt x="177" y="239"/>
                    <a:pt x="165" y="176"/>
                    <a:pt x="151" y="126"/>
                  </a:cubicBezTo>
                  <a:cubicBezTo>
                    <a:pt x="139" y="89"/>
                    <a:pt x="126" y="64"/>
                    <a:pt x="126" y="25"/>
                  </a:cubicBezTo>
                  <a:cubicBezTo>
                    <a:pt x="76" y="25"/>
                    <a:pt x="39" y="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4">
              <a:extLst>
                <a:ext uri="{FF2B5EF4-FFF2-40B4-BE49-F238E27FC236}">
                  <a16:creationId xmlns:a16="http://schemas.microsoft.com/office/drawing/2014/main" id="{56F05A7F-920C-BFA0-7CE0-D5542FE9976A}"/>
                </a:ext>
              </a:extLst>
            </p:cNvPr>
            <p:cNvSpPr/>
            <p:nvPr/>
          </p:nvSpPr>
          <p:spPr>
            <a:xfrm>
              <a:off x="5276530" y="5015361"/>
              <a:ext cx="13916" cy="13263"/>
            </a:xfrm>
            <a:custGeom>
              <a:avLst/>
              <a:gdLst/>
              <a:ahLst/>
              <a:cxnLst/>
              <a:rect l="l" t="t" r="r" b="b"/>
              <a:pathLst>
                <a:path w="277" h="264" extrusionOk="0">
                  <a:moveTo>
                    <a:pt x="151" y="0"/>
                  </a:moveTo>
                  <a:cubicBezTo>
                    <a:pt x="101" y="12"/>
                    <a:pt x="51" y="12"/>
                    <a:pt x="0" y="12"/>
                  </a:cubicBezTo>
                  <a:cubicBezTo>
                    <a:pt x="51" y="101"/>
                    <a:pt x="101" y="176"/>
                    <a:pt x="151" y="264"/>
                  </a:cubicBezTo>
                  <a:cubicBezTo>
                    <a:pt x="189" y="264"/>
                    <a:pt x="240" y="252"/>
                    <a:pt x="277" y="252"/>
                  </a:cubicBezTo>
                  <a:cubicBezTo>
                    <a:pt x="240" y="176"/>
                    <a:pt x="201" y="113"/>
                    <a:pt x="176" y="51"/>
                  </a:cubicBezTo>
                  <a:cubicBezTo>
                    <a:pt x="164" y="38"/>
                    <a:pt x="164" y="12"/>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4">
              <a:extLst>
                <a:ext uri="{FF2B5EF4-FFF2-40B4-BE49-F238E27FC236}">
                  <a16:creationId xmlns:a16="http://schemas.microsoft.com/office/drawing/2014/main" id="{63BC792A-B62F-32E4-20F6-D0EBB5B7C581}"/>
                </a:ext>
              </a:extLst>
            </p:cNvPr>
            <p:cNvSpPr/>
            <p:nvPr/>
          </p:nvSpPr>
          <p:spPr>
            <a:xfrm>
              <a:off x="5298634" y="5010890"/>
              <a:ext cx="13966" cy="13363"/>
            </a:xfrm>
            <a:custGeom>
              <a:avLst/>
              <a:gdLst/>
              <a:ahLst/>
              <a:cxnLst/>
              <a:rect l="l" t="t" r="r" b="b"/>
              <a:pathLst>
                <a:path w="278" h="266" extrusionOk="0">
                  <a:moveTo>
                    <a:pt x="138" y="1"/>
                  </a:moveTo>
                  <a:cubicBezTo>
                    <a:pt x="88" y="14"/>
                    <a:pt x="38" y="39"/>
                    <a:pt x="1" y="39"/>
                  </a:cubicBezTo>
                  <a:cubicBezTo>
                    <a:pt x="13" y="64"/>
                    <a:pt x="26" y="76"/>
                    <a:pt x="38" y="101"/>
                  </a:cubicBezTo>
                  <a:cubicBezTo>
                    <a:pt x="76" y="152"/>
                    <a:pt x="126" y="215"/>
                    <a:pt x="164" y="265"/>
                  </a:cubicBezTo>
                  <a:cubicBezTo>
                    <a:pt x="202" y="265"/>
                    <a:pt x="239" y="252"/>
                    <a:pt x="277" y="227"/>
                  </a:cubicBezTo>
                  <a:cubicBezTo>
                    <a:pt x="239" y="177"/>
                    <a:pt x="202" y="115"/>
                    <a:pt x="164" y="51"/>
                  </a:cubicBezTo>
                  <a:cubicBezTo>
                    <a:pt x="151" y="39"/>
                    <a:pt x="138" y="26"/>
                    <a:pt x="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4">
              <a:extLst>
                <a:ext uri="{FF2B5EF4-FFF2-40B4-BE49-F238E27FC236}">
                  <a16:creationId xmlns:a16="http://schemas.microsoft.com/office/drawing/2014/main" id="{2B28EE25-DBC5-6F1E-E8F9-2BE6A9767E82}"/>
                </a:ext>
              </a:extLst>
            </p:cNvPr>
            <p:cNvSpPr/>
            <p:nvPr/>
          </p:nvSpPr>
          <p:spPr>
            <a:xfrm>
              <a:off x="5317573" y="5002752"/>
              <a:ext cx="13313" cy="12660"/>
            </a:xfrm>
            <a:custGeom>
              <a:avLst/>
              <a:gdLst/>
              <a:ahLst/>
              <a:cxnLst/>
              <a:rect l="l" t="t" r="r" b="b"/>
              <a:pathLst>
                <a:path w="265" h="252" extrusionOk="0">
                  <a:moveTo>
                    <a:pt x="113" y="0"/>
                  </a:moveTo>
                  <a:cubicBezTo>
                    <a:pt x="76" y="25"/>
                    <a:pt x="38" y="37"/>
                    <a:pt x="1" y="62"/>
                  </a:cubicBezTo>
                  <a:lnTo>
                    <a:pt x="189" y="251"/>
                  </a:lnTo>
                  <a:lnTo>
                    <a:pt x="264" y="213"/>
                  </a:lnTo>
                  <a:cubicBezTo>
                    <a:pt x="214" y="138"/>
                    <a:pt x="164" y="75"/>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4">
              <a:extLst>
                <a:ext uri="{FF2B5EF4-FFF2-40B4-BE49-F238E27FC236}">
                  <a16:creationId xmlns:a16="http://schemas.microsoft.com/office/drawing/2014/main" id="{BBA43DD1-7978-5B75-D6A4-41330E7AE70E}"/>
                </a:ext>
              </a:extLst>
            </p:cNvPr>
            <p:cNvSpPr/>
            <p:nvPr/>
          </p:nvSpPr>
          <p:spPr>
            <a:xfrm>
              <a:off x="5578051" y="4575940"/>
              <a:ext cx="103238" cy="285500"/>
            </a:xfrm>
            <a:custGeom>
              <a:avLst/>
              <a:gdLst/>
              <a:ahLst/>
              <a:cxnLst/>
              <a:rect l="l" t="t" r="r" b="b"/>
              <a:pathLst>
                <a:path w="2055" h="5683" extrusionOk="0">
                  <a:moveTo>
                    <a:pt x="194" y="1"/>
                  </a:moveTo>
                  <a:cubicBezTo>
                    <a:pt x="144" y="1"/>
                    <a:pt x="131" y="76"/>
                    <a:pt x="181" y="102"/>
                  </a:cubicBezTo>
                  <a:cubicBezTo>
                    <a:pt x="320" y="152"/>
                    <a:pt x="446" y="214"/>
                    <a:pt x="571" y="290"/>
                  </a:cubicBezTo>
                  <a:cubicBezTo>
                    <a:pt x="621" y="315"/>
                    <a:pt x="672" y="353"/>
                    <a:pt x="709" y="378"/>
                  </a:cubicBezTo>
                  <a:cubicBezTo>
                    <a:pt x="809" y="453"/>
                    <a:pt x="898" y="516"/>
                    <a:pt x="973" y="604"/>
                  </a:cubicBezTo>
                  <a:lnTo>
                    <a:pt x="1086" y="717"/>
                  </a:lnTo>
                  <a:cubicBezTo>
                    <a:pt x="1174" y="817"/>
                    <a:pt x="1262" y="918"/>
                    <a:pt x="1325" y="1031"/>
                  </a:cubicBezTo>
                  <a:cubicBezTo>
                    <a:pt x="1350" y="1069"/>
                    <a:pt x="1375" y="1119"/>
                    <a:pt x="1401" y="1157"/>
                  </a:cubicBezTo>
                  <a:cubicBezTo>
                    <a:pt x="1451" y="1233"/>
                    <a:pt x="1488" y="1308"/>
                    <a:pt x="1526" y="1383"/>
                  </a:cubicBezTo>
                  <a:cubicBezTo>
                    <a:pt x="1538" y="1434"/>
                    <a:pt x="1563" y="1484"/>
                    <a:pt x="1589" y="1534"/>
                  </a:cubicBezTo>
                  <a:cubicBezTo>
                    <a:pt x="1627" y="1647"/>
                    <a:pt x="1664" y="1760"/>
                    <a:pt x="1689" y="1873"/>
                  </a:cubicBezTo>
                  <a:cubicBezTo>
                    <a:pt x="1702" y="1923"/>
                    <a:pt x="1714" y="1961"/>
                    <a:pt x="1714" y="2012"/>
                  </a:cubicBezTo>
                  <a:cubicBezTo>
                    <a:pt x="1739" y="2099"/>
                    <a:pt x="1752" y="2188"/>
                    <a:pt x="1765" y="2263"/>
                  </a:cubicBezTo>
                  <a:lnTo>
                    <a:pt x="1765" y="2401"/>
                  </a:lnTo>
                  <a:cubicBezTo>
                    <a:pt x="1778" y="2526"/>
                    <a:pt x="1778" y="2652"/>
                    <a:pt x="1778" y="2791"/>
                  </a:cubicBezTo>
                  <a:cubicBezTo>
                    <a:pt x="1778" y="2828"/>
                    <a:pt x="1778" y="2878"/>
                    <a:pt x="1765" y="2916"/>
                  </a:cubicBezTo>
                  <a:cubicBezTo>
                    <a:pt x="1765" y="3029"/>
                    <a:pt x="1752" y="3155"/>
                    <a:pt x="1739" y="3268"/>
                  </a:cubicBezTo>
                  <a:cubicBezTo>
                    <a:pt x="1727" y="3293"/>
                    <a:pt x="1727" y="3306"/>
                    <a:pt x="1727" y="3331"/>
                  </a:cubicBezTo>
                  <a:cubicBezTo>
                    <a:pt x="1714" y="3369"/>
                    <a:pt x="1714" y="3406"/>
                    <a:pt x="1702" y="3431"/>
                  </a:cubicBezTo>
                  <a:cubicBezTo>
                    <a:pt x="1689" y="3570"/>
                    <a:pt x="1652" y="3696"/>
                    <a:pt x="1614" y="3821"/>
                  </a:cubicBezTo>
                  <a:lnTo>
                    <a:pt x="1577" y="3972"/>
                  </a:lnTo>
                  <a:cubicBezTo>
                    <a:pt x="1538" y="4098"/>
                    <a:pt x="1488" y="4210"/>
                    <a:pt x="1438" y="4324"/>
                  </a:cubicBezTo>
                  <a:cubicBezTo>
                    <a:pt x="1413" y="4361"/>
                    <a:pt x="1401" y="4399"/>
                    <a:pt x="1375" y="4437"/>
                  </a:cubicBezTo>
                  <a:cubicBezTo>
                    <a:pt x="1337" y="4500"/>
                    <a:pt x="1312" y="4562"/>
                    <a:pt x="1262" y="4626"/>
                  </a:cubicBezTo>
                  <a:cubicBezTo>
                    <a:pt x="1237" y="4676"/>
                    <a:pt x="1212" y="4713"/>
                    <a:pt x="1174" y="4751"/>
                  </a:cubicBezTo>
                  <a:cubicBezTo>
                    <a:pt x="1136" y="4801"/>
                    <a:pt x="1111" y="4839"/>
                    <a:pt x="1074" y="4877"/>
                  </a:cubicBezTo>
                  <a:cubicBezTo>
                    <a:pt x="1011" y="4952"/>
                    <a:pt x="935" y="5015"/>
                    <a:pt x="860" y="5078"/>
                  </a:cubicBezTo>
                  <a:cubicBezTo>
                    <a:pt x="835" y="5103"/>
                    <a:pt x="797" y="5140"/>
                    <a:pt x="747" y="5165"/>
                  </a:cubicBezTo>
                  <a:cubicBezTo>
                    <a:pt x="684" y="5216"/>
                    <a:pt x="596" y="5254"/>
                    <a:pt x="521" y="5291"/>
                  </a:cubicBezTo>
                  <a:cubicBezTo>
                    <a:pt x="483" y="5316"/>
                    <a:pt x="446" y="5329"/>
                    <a:pt x="407" y="5341"/>
                  </a:cubicBezTo>
                  <a:cubicBezTo>
                    <a:pt x="320" y="5380"/>
                    <a:pt x="244" y="5405"/>
                    <a:pt x="156" y="5417"/>
                  </a:cubicBezTo>
                  <a:cubicBezTo>
                    <a:pt x="1" y="5453"/>
                    <a:pt x="39" y="5683"/>
                    <a:pt x="184" y="5683"/>
                  </a:cubicBezTo>
                  <a:cubicBezTo>
                    <a:pt x="191" y="5683"/>
                    <a:pt x="199" y="5682"/>
                    <a:pt x="206" y="5681"/>
                  </a:cubicBezTo>
                  <a:cubicBezTo>
                    <a:pt x="307" y="5656"/>
                    <a:pt x="395" y="5631"/>
                    <a:pt x="483" y="5593"/>
                  </a:cubicBezTo>
                  <a:cubicBezTo>
                    <a:pt x="508" y="5593"/>
                    <a:pt x="533" y="5581"/>
                    <a:pt x="558" y="5568"/>
                  </a:cubicBezTo>
                  <a:cubicBezTo>
                    <a:pt x="672" y="5517"/>
                    <a:pt x="759" y="5467"/>
                    <a:pt x="848" y="5417"/>
                  </a:cubicBezTo>
                  <a:cubicBezTo>
                    <a:pt x="885" y="5392"/>
                    <a:pt x="910" y="5366"/>
                    <a:pt x="948" y="5354"/>
                  </a:cubicBezTo>
                  <a:cubicBezTo>
                    <a:pt x="1036" y="5279"/>
                    <a:pt x="1124" y="5204"/>
                    <a:pt x="1200" y="5115"/>
                  </a:cubicBezTo>
                  <a:cubicBezTo>
                    <a:pt x="1225" y="5090"/>
                    <a:pt x="1250" y="5065"/>
                    <a:pt x="1275" y="5028"/>
                  </a:cubicBezTo>
                  <a:cubicBezTo>
                    <a:pt x="1375" y="4914"/>
                    <a:pt x="1463" y="4788"/>
                    <a:pt x="1551" y="4651"/>
                  </a:cubicBezTo>
                  <a:cubicBezTo>
                    <a:pt x="1563" y="4638"/>
                    <a:pt x="1577" y="4612"/>
                    <a:pt x="1577" y="4587"/>
                  </a:cubicBezTo>
                  <a:cubicBezTo>
                    <a:pt x="1652" y="4462"/>
                    <a:pt x="1714" y="4324"/>
                    <a:pt x="1765" y="4198"/>
                  </a:cubicBezTo>
                  <a:cubicBezTo>
                    <a:pt x="1778" y="4160"/>
                    <a:pt x="1790" y="4123"/>
                    <a:pt x="1803" y="4098"/>
                  </a:cubicBezTo>
                  <a:cubicBezTo>
                    <a:pt x="1865" y="3947"/>
                    <a:pt x="1903" y="3783"/>
                    <a:pt x="1940" y="3632"/>
                  </a:cubicBezTo>
                  <a:cubicBezTo>
                    <a:pt x="1940" y="3607"/>
                    <a:pt x="1954" y="3582"/>
                    <a:pt x="1954" y="3557"/>
                  </a:cubicBezTo>
                  <a:cubicBezTo>
                    <a:pt x="1954" y="3532"/>
                    <a:pt x="1966" y="3507"/>
                    <a:pt x="1966" y="3495"/>
                  </a:cubicBezTo>
                  <a:cubicBezTo>
                    <a:pt x="1991" y="3356"/>
                    <a:pt x="2016" y="3205"/>
                    <a:pt x="2029" y="3067"/>
                  </a:cubicBezTo>
                  <a:lnTo>
                    <a:pt x="2029" y="2992"/>
                  </a:lnTo>
                  <a:cubicBezTo>
                    <a:pt x="2041" y="2841"/>
                    <a:pt x="2054" y="2677"/>
                    <a:pt x="2041" y="2526"/>
                  </a:cubicBezTo>
                  <a:lnTo>
                    <a:pt x="2041" y="2439"/>
                  </a:lnTo>
                  <a:cubicBezTo>
                    <a:pt x="2029" y="2338"/>
                    <a:pt x="2029" y="2225"/>
                    <a:pt x="2004" y="2124"/>
                  </a:cubicBezTo>
                  <a:cubicBezTo>
                    <a:pt x="2004" y="2087"/>
                    <a:pt x="2004" y="2062"/>
                    <a:pt x="1991" y="2037"/>
                  </a:cubicBezTo>
                  <a:cubicBezTo>
                    <a:pt x="1979" y="1898"/>
                    <a:pt x="1940" y="1760"/>
                    <a:pt x="1903" y="1635"/>
                  </a:cubicBezTo>
                  <a:lnTo>
                    <a:pt x="1865" y="1521"/>
                  </a:lnTo>
                  <a:cubicBezTo>
                    <a:pt x="1828" y="1421"/>
                    <a:pt x="1790" y="1320"/>
                    <a:pt x="1739" y="1219"/>
                  </a:cubicBezTo>
                  <a:cubicBezTo>
                    <a:pt x="1727" y="1182"/>
                    <a:pt x="1714" y="1157"/>
                    <a:pt x="1689" y="1119"/>
                  </a:cubicBezTo>
                  <a:cubicBezTo>
                    <a:pt x="1639" y="1018"/>
                    <a:pt x="1577" y="906"/>
                    <a:pt x="1501" y="805"/>
                  </a:cubicBezTo>
                  <a:cubicBezTo>
                    <a:pt x="1488" y="780"/>
                    <a:pt x="1463" y="755"/>
                    <a:pt x="1451" y="730"/>
                  </a:cubicBezTo>
                  <a:cubicBezTo>
                    <a:pt x="1438" y="717"/>
                    <a:pt x="1413" y="692"/>
                    <a:pt x="1401" y="667"/>
                  </a:cubicBezTo>
                  <a:cubicBezTo>
                    <a:pt x="1287" y="541"/>
                    <a:pt x="1174" y="415"/>
                    <a:pt x="1036" y="315"/>
                  </a:cubicBezTo>
                  <a:cubicBezTo>
                    <a:pt x="1011" y="290"/>
                    <a:pt x="985" y="277"/>
                    <a:pt x="960" y="252"/>
                  </a:cubicBezTo>
                  <a:cubicBezTo>
                    <a:pt x="734" y="102"/>
                    <a:pt x="47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4">
              <a:extLst>
                <a:ext uri="{FF2B5EF4-FFF2-40B4-BE49-F238E27FC236}">
                  <a16:creationId xmlns:a16="http://schemas.microsoft.com/office/drawing/2014/main" id="{0D6BD2AB-E140-3660-DDD7-6765526AE3A8}"/>
                </a:ext>
              </a:extLst>
            </p:cNvPr>
            <p:cNvSpPr/>
            <p:nvPr/>
          </p:nvSpPr>
          <p:spPr>
            <a:xfrm>
              <a:off x="5606736" y="4588600"/>
              <a:ext cx="23360" cy="6330"/>
            </a:xfrm>
            <a:custGeom>
              <a:avLst/>
              <a:gdLst/>
              <a:ahLst/>
              <a:cxnLst/>
              <a:rect l="l" t="t" r="r" b="b"/>
              <a:pathLst>
                <a:path w="465" h="126" extrusionOk="0">
                  <a:moveTo>
                    <a:pt x="389" y="0"/>
                  </a:moveTo>
                  <a:cubicBezTo>
                    <a:pt x="339" y="0"/>
                    <a:pt x="302" y="12"/>
                    <a:pt x="252" y="12"/>
                  </a:cubicBezTo>
                  <a:cubicBezTo>
                    <a:pt x="188" y="25"/>
                    <a:pt x="113" y="25"/>
                    <a:pt x="37" y="38"/>
                  </a:cubicBezTo>
                  <a:lnTo>
                    <a:pt x="0" y="38"/>
                  </a:lnTo>
                  <a:cubicBezTo>
                    <a:pt x="50" y="63"/>
                    <a:pt x="101" y="101"/>
                    <a:pt x="138" y="126"/>
                  </a:cubicBezTo>
                  <a:cubicBezTo>
                    <a:pt x="188" y="126"/>
                    <a:pt x="226" y="113"/>
                    <a:pt x="264" y="101"/>
                  </a:cubicBezTo>
                  <a:cubicBezTo>
                    <a:pt x="339" y="88"/>
                    <a:pt x="402" y="76"/>
                    <a:pt x="465" y="63"/>
                  </a:cubicBezTo>
                  <a:cubicBezTo>
                    <a:pt x="440" y="38"/>
                    <a:pt x="414" y="25"/>
                    <a:pt x="3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4">
              <a:extLst>
                <a:ext uri="{FF2B5EF4-FFF2-40B4-BE49-F238E27FC236}">
                  <a16:creationId xmlns:a16="http://schemas.microsoft.com/office/drawing/2014/main" id="{E4E28D14-05FF-8C19-5ADF-EE367EF3E5F7}"/>
                </a:ext>
              </a:extLst>
            </p:cNvPr>
            <p:cNvSpPr/>
            <p:nvPr/>
          </p:nvSpPr>
          <p:spPr>
            <a:xfrm>
              <a:off x="5626931" y="4606283"/>
              <a:ext cx="24014" cy="6330"/>
            </a:xfrm>
            <a:custGeom>
              <a:avLst/>
              <a:gdLst/>
              <a:ahLst/>
              <a:cxnLst/>
              <a:rect l="l" t="t" r="r" b="b"/>
              <a:pathLst>
                <a:path w="478" h="126" extrusionOk="0">
                  <a:moveTo>
                    <a:pt x="0" y="0"/>
                  </a:moveTo>
                  <a:lnTo>
                    <a:pt x="113" y="113"/>
                  </a:lnTo>
                  <a:cubicBezTo>
                    <a:pt x="239" y="126"/>
                    <a:pt x="352" y="126"/>
                    <a:pt x="478" y="126"/>
                  </a:cubicBezTo>
                  <a:cubicBezTo>
                    <a:pt x="465" y="113"/>
                    <a:pt x="440" y="88"/>
                    <a:pt x="428" y="63"/>
                  </a:cubicBezTo>
                  <a:cubicBezTo>
                    <a:pt x="277" y="37"/>
                    <a:pt x="138" y="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4">
              <a:extLst>
                <a:ext uri="{FF2B5EF4-FFF2-40B4-BE49-F238E27FC236}">
                  <a16:creationId xmlns:a16="http://schemas.microsoft.com/office/drawing/2014/main" id="{9DFFA0A6-336E-AA7E-1631-9CC1BD34EE4F}"/>
                </a:ext>
              </a:extLst>
            </p:cNvPr>
            <p:cNvSpPr/>
            <p:nvPr/>
          </p:nvSpPr>
          <p:spPr>
            <a:xfrm>
              <a:off x="5644615" y="4627734"/>
              <a:ext cx="20849" cy="9495"/>
            </a:xfrm>
            <a:custGeom>
              <a:avLst/>
              <a:gdLst/>
              <a:ahLst/>
              <a:cxnLst/>
              <a:rect l="l" t="t" r="r" b="b"/>
              <a:pathLst>
                <a:path w="415" h="189" extrusionOk="0">
                  <a:moveTo>
                    <a:pt x="0" y="0"/>
                  </a:moveTo>
                  <a:lnTo>
                    <a:pt x="0" y="0"/>
                  </a:lnTo>
                  <a:cubicBezTo>
                    <a:pt x="25" y="38"/>
                    <a:pt x="50" y="88"/>
                    <a:pt x="76" y="126"/>
                  </a:cubicBezTo>
                  <a:cubicBezTo>
                    <a:pt x="126" y="138"/>
                    <a:pt x="163" y="138"/>
                    <a:pt x="201" y="151"/>
                  </a:cubicBezTo>
                  <a:cubicBezTo>
                    <a:pt x="277" y="163"/>
                    <a:pt x="339" y="176"/>
                    <a:pt x="414" y="188"/>
                  </a:cubicBezTo>
                  <a:cubicBezTo>
                    <a:pt x="402" y="151"/>
                    <a:pt x="389" y="126"/>
                    <a:pt x="364" y="88"/>
                  </a:cubicBezTo>
                  <a:lnTo>
                    <a:pt x="213" y="51"/>
                  </a:lnTo>
                  <a:cubicBezTo>
                    <a:pt x="151" y="38"/>
                    <a:pt x="76" y="1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4">
              <a:extLst>
                <a:ext uri="{FF2B5EF4-FFF2-40B4-BE49-F238E27FC236}">
                  <a16:creationId xmlns:a16="http://schemas.microsoft.com/office/drawing/2014/main" id="{3B40A41A-D935-5CF3-DC11-90BB1E386033}"/>
                </a:ext>
              </a:extLst>
            </p:cNvPr>
            <p:cNvSpPr/>
            <p:nvPr/>
          </p:nvSpPr>
          <p:spPr>
            <a:xfrm>
              <a:off x="5654712" y="4645418"/>
              <a:ext cx="18990" cy="12660"/>
            </a:xfrm>
            <a:custGeom>
              <a:avLst/>
              <a:gdLst/>
              <a:ahLst/>
              <a:cxnLst/>
              <a:rect l="l" t="t" r="r" b="b"/>
              <a:pathLst>
                <a:path w="378" h="252" extrusionOk="0">
                  <a:moveTo>
                    <a:pt x="0" y="0"/>
                  </a:moveTo>
                  <a:lnTo>
                    <a:pt x="0" y="0"/>
                  </a:lnTo>
                  <a:cubicBezTo>
                    <a:pt x="12" y="51"/>
                    <a:pt x="37" y="101"/>
                    <a:pt x="63" y="151"/>
                  </a:cubicBezTo>
                  <a:cubicBezTo>
                    <a:pt x="88" y="163"/>
                    <a:pt x="113" y="163"/>
                    <a:pt x="138" y="176"/>
                  </a:cubicBezTo>
                  <a:cubicBezTo>
                    <a:pt x="213" y="201"/>
                    <a:pt x="302" y="227"/>
                    <a:pt x="377" y="252"/>
                  </a:cubicBezTo>
                  <a:lnTo>
                    <a:pt x="339" y="138"/>
                  </a:lnTo>
                  <a:cubicBezTo>
                    <a:pt x="289" y="113"/>
                    <a:pt x="226" y="88"/>
                    <a:pt x="176" y="63"/>
                  </a:cubicBezTo>
                  <a:cubicBezTo>
                    <a:pt x="113" y="51"/>
                    <a:pt x="51" y="2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4">
              <a:extLst>
                <a:ext uri="{FF2B5EF4-FFF2-40B4-BE49-F238E27FC236}">
                  <a16:creationId xmlns:a16="http://schemas.microsoft.com/office/drawing/2014/main" id="{F51DBC16-C01F-F10E-1005-8604D62BBA26}"/>
                </a:ext>
              </a:extLst>
            </p:cNvPr>
            <p:cNvSpPr/>
            <p:nvPr/>
          </p:nvSpPr>
          <p:spPr>
            <a:xfrm>
              <a:off x="5662901" y="4669983"/>
              <a:ext cx="15825" cy="12710"/>
            </a:xfrm>
            <a:custGeom>
              <a:avLst/>
              <a:gdLst/>
              <a:ahLst/>
              <a:cxnLst/>
              <a:rect l="l" t="t" r="r" b="b"/>
              <a:pathLst>
                <a:path w="315" h="253" extrusionOk="0">
                  <a:moveTo>
                    <a:pt x="0" y="1"/>
                  </a:moveTo>
                  <a:lnTo>
                    <a:pt x="0" y="1"/>
                  </a:lnTo>
                  <a:cubicBezTo>
                    <a:pt x="13" y="51"/>
                    <a:pt x="25" y="89"/>
                    <a:pt x="25" y="140"/>
                  </a:cubicBezTo>
                  <a:cubicBezTo>
                    <a:pt x="89" y="152"/>
                    <a:pt x="151" y="177"/>
                    <a:pt x="201" y="202"/>
                  </a:cubicBezTo>
                  <a:cubicBezTo>
                    <a:pt x="239" y="215"/>
                    <a:pt x="277" y="227"/>
                    <a:pt x="315" y="252"/>
                  </a:cubicBezTo>
                  <a:cubicBezTo>
                    <a:pt x="315" y="215"/>
                    <a:pt x="315" y="190"/>
                    <a:pt x="302" y="165"/>
                  </a:cubicBezTo>
                  <a:cubicBezTo>
                    <a:pt x="277" y="152"/>
                    <a:pt x="265" y="140"/>
                    <a:pt x="239" y="127"/>
                  </a:cubicBezTo>
                  <a:cubicBezTo>
                    <a:pt x="151" y="89"/>
                    <a:pt x="76" y="5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4">
              <a:extLst>
                <a:ext uri="{FF2B5EF4-FFF2-40B4-BE49-F238E27FC236}">
                  <a16:creationId xmlns:a16="http://schemas.microsoft.com/office/drawing/2014/main" id="{26B931B1-37F4-183E-EBE0-1F393797635E}"/>
                </a:ext>
              </a:extLst>
            </p:cNvPr>
            <p:cNvSpPr/>
            <p:nvPr/>
          </p:nvSpPr>
          <p:spPr>
            <a:xfrm>
              <a:off x="5666669" y="4689576"/>
              <a:ext cx="13916" cy="13313"/>
            </a:xfrm>
            <a:custGeom>
              <a:avLst/>
              <a:gdLst/>
              <a:ahLst/>
              <a:cxnLst/>
              <a:rect l="l" t="t" r="r" b="b"/>
              <a:pathLst>
                <a:path w="277" h="265" extrusionOk="0">
                  <a:moveTo>
                    <a:pt x="1" y="1"/>
                  </a:moveTo>
                  <a:lnTo>
                    <a:pt x="1" y="139"/>
                  </a:lnTo>
                  <a:cubicBezTo>
                    <a:pt x="101" y="177"/>
                    <a:pt x="190" y="227"/>
                    <a:pt x="277" y="264"/>
                  </a:cubicBezTo>
                  <a:lnTo>
                    <a:pt x="277" y="177"/>
                  </a:lnTo>
                  <a:cubicBezTo>
                    <a:pt x="176" y="127"/>
                    <a:pt x="89" y="6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4">
              <a:extLst>
                <a:ext uri="{FF2B5EF4-FFF2-40B4-BE49-F238E27FC236}">
                  <a16:creationId xmlns:a16="http://schemas.microsoft.com/office/drawing/2014/main" id="{BBCE29A2-C1CD-1AD8-0864-B25DBE4E51D1}"/>
                </a:ext>
              </a:extLst>
            </p:cNvPr>
            <p:cNvSpPr/>
            <p:nvPr/>
          </p:nvSpPr>
          <p:spPr>
            <a:xfrm>
              <a:off x="5666669" y="4716101"/>
              <a:ext cx="13313" cy="13966"/>
            </a:xfrm>
            <a:custGeom>
              <a:avLst/>
              <a:gdLst/>
              <a:ahLst/>
              <a:cxnLst/>
              <a:rect l="l" t="t" r="r" b="b"/>
              <a:pathLst>
                <a:path w="265" h="278" extrusionOk="0">
                  <a:moveTo>
                    <a:pt x="14" y="1"/>
                  </a:moveTo>
                  <a:cubicBezTo>
                    <a:pt x="14" y="38"/>
                    <a:pt x="14" y="88"/>
                    <a:pt x="1" y="126"/>
                  </a:cubicBezTo>
                  <a:lnTo>
                    <a:pt x="265" y="277"/>
                  </a:lnTo>
                  <a:lnTo>
                    <a:pt x="265" y="202"/>
                  </a:lnTo>
                  <a:cubicBezTo>
                    <a:pt x="190" y="139"/>
                    <a:pt x="101" y="63"/>
                    <a:pt x="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4">
              <a:extLst>
                <a:ext uri="{FF2B5EF4-FFF2-40B4-BE49-F238E27FC236}">
                  <a16:creationId xmlns:a16="http://schemas.microsoft.com/office/drawing/2014/main" id="{4CDA28D6-44AC-DDC4-29A4-D250E5B3372F}"/>
                </a:ext>
              </a:extLst>
            </p:cNvPr>
            <p:cNvSpPr/>
            <p:nvPr/>
          </p:nvSpPr>
          <p:spPr>
            <a:xfrm>
              <a:off x="5663554" y="4740114"/>
              <a:ext cx="13263" cy="18337"/>
            </a:xfrm>
            <a:custGeom>
              <a:avLst/>
              <a:gdLst/>
              <a:ahLst/>
              <a:cxnLst/>
              <a:rect l="l" t="t" r="r" b="b"/>
              <a:pathLst>
                <a:path w="264" h="365" extrusionOk="0">
                  <a:moveTo>
                    <a:pt x="37" y="0"/>
                  </a:moveTo>
                  <a:cubicBezTo>
                    <a:pt x="25" y="25"/>
                    <a:pt x="25" y="38"/>
                    <a:pt x="25" y="63"/>
                  </a:cubicBezTo>
                  <a:cubicBezTo>
                    <a:pt x="12" y="101"/>
                    <a:pt x="12" y="138"/>
                    <a:pt x="0" y="163"/>
                  </a:cubicBezTo>
                  <a:cubicBezTo>
                    <a:pt x="50" y="201"/>
                    <a:pt x="88" y="227"/>
                    <a:pt x="126" y="264"/>
                  </a:cubicBezTo>
                  <a:cubicBezTo>
                    <a:pt x="163" y="289"/>
                    <a:pt x="201" y="327"/>
                    <a:pt x="238" y="364"/>
                  </a:cubicBezTo>
                  <a:cubicBezTo>
                    <a:pt x="238" y="339"/>
                    <a:pt x="252" y="314"/>
                    <a:pt x="252" y="289"/>
                  </a:cubicBezTo>
                  <a:cubicBezTo>
                    <a:pt x="252" y="264"/>
                    <a:pt x="264" y="239"/>
                    <a:pt x="264" y="227"/>
                  </a:cubicBezTo>
                  <a:cubicBezTo>
                    <a:pt x="238" y="201"/>
                    <a:pt x="226" y="176"/>
                    <a:pt x="201" y="163"/>
                  </a:cubicBezTo>
                  <a:lnTo>
                    <a:pt x="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4">
              <a:extLst>
                <a:ext uri="{FF2B5EF4-FFF2-40B4-BE49-F238E27FC236}">
                  <a16:creationId xmlns:a16="http://schemas.microsoft.com/office/drawing/2014/main" id="{427A8A3B-809E-3E22-5062-67285619A10A}"/>
                </a:ext>
              </a:extLst>
            </p:cNvPr>
            <p:cNvSpPr/>
            <p:nvPr/>
          </p:nvSpPr>
          <p:spPr>
            <a:xfrm>
              <a:off x="5657224" y="4767895"/>
              <a:ext cx="11404" cy="18990"/>
            </a:xfrm>
            <a:custGeom>
              <a:avLst/>
              <a:gdLst/>
              <a:ahLst/>
              <a:cxnLst/>
              <a:rect l="l" t="t" r="r" b="b"/>
              <a:pathLst>
                <a:path w="227" h="378" extrusionOk="0">
                  <a:moveTo>
                    <a:pt x="38" y="0"/>
                  </a:moveTo>
                  <a:lnTo>
                    <a:pt x="1" y="151"/>
                  </a:lnTo>
                  <a:cubicBezTo>
                    <a:pt x="51" y="213"/>
                    <a:pt x="88" y="264"/>
                    <a:pt x="138" y="314"/>
                  </a:cubicBezTo>
                  <a:cubicBezTo>
                    <a:pt x="163" y="339"/>
                    <a:pt x="176" y="352"/>
                    <a:pt x="189" y="377"/>
                  </a:cubicBezTo>
                  <a:cubicBezTo>
                    <a:pt x="202" y="339"/>
                    <a:pt x="214" y="302"/>
                    <a:pt x="227" y="277"/>
                  </a:cubicBezTo>
                  <a:cubicBezTo>
                    <a:pt x="227" y="264"/>
                    <a:pt x="214" y="264"/>
                    <a:pt x="214" y="252"/>
                  </a:cubicBezTo>
                  <a:cubicBezTo>
                    <a:pt x="151" y="176"/>
                    <a:pt x="101" y="88"/>
                    <a:pt x="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4">
              <a:extLst>
                <a:ext uri="{FF2B5EF4-FFF2-40B4-BE49-F238E27FC236}">
                  <a16:creationId xmlns:a16="http://schemas.microsoft.com/office/drawing/2014/main" id="{BB180882-5352-1468-D5BB-CB2AC30FFE6E}"/>
                </a:ext>
              </a:extLst>
            </p:cNvPr>
            <p:cNvSpPr/>
            <p:nvPr/>
          </p:nvSpPr>
          <p:spPr>
            <a:xfrm>
              <a:off x="5647127" y="4793114"/>
              <a:ext cx="10148" cy="16478"/>
            </a:xfrm>
            <a:custGeom>
              <a:avLst/>
              <a:gdLst/>
              <a:ahLst/>
              <a:cxnLst/>
              <a:rect l="l" t="t" r="r" b="b"/>
              <a:pathLst>
                <a:path w="202" h="328" extrusionOk="0">
                  <a:moveTo>
                    <a:pt x="63" y="1"/>
                  </a:moveTo>
                  <a:cubicBezTo>
                    <a:pt x="38" y="38"/>
                    <a:pt x="26" y="76"/>
                    <a:pt x="0" y="114"/>
                  </a:cubicBezTo>
                  <a:cubicBezTo>
                    <a:pt x="26" y="139"/>
                    <a:pt x="51" y="164"/>
                    <a:pt x="63" y="189"/>
                  </a:cubicBezTo>
                  <a:cubicBezTo>
                    <a:pt x="101" y="239"/>
                    <a:pt x="138" y="289"/>
                    <a:pt x="176" y="328"/>
                  </a:cubicBezTo>
                  <a:cubicBezTo>
                    <a:pt x="188" y="315"/>
                    <a:pt x="202" y="289"/>
                    <a:pt x="202" y="264"/>
                  </a:cubicBezTo>
                  <a:cubicBezTo>
                    <a:pt x="188" y="227"/>
                    <a:pt x="163" y="189"/>
                    <a:pt x="138" y="139"/>
                  </a:cubicBezTo>
                  <a:cubicBezTo>
                    <a:pt x="113" y="101"/>
                    <a:pt x="88" y="51"/>
                    <a:pt x="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4">
              <a:extLst>
                <a:ext uri="{FF2B5EF4-FFF2-40B4-BE49-F238E27FC236}">
                  <a16:creationId xmlns:a16="http://schemas.microsoft.com/office/drawing/2014/main" id="{F386B94F-167F-C3C7-CCC2-BA178EAF5AF9}"/>
                </a:ext>
              </a:extLst>
            </p:cNvPr>
            <p:cNvSpPr/>
            <p:nvPr/>
          </p:nvSpPr>
          <p:spPr>
            <a:xfrm>
              <a:off x="5631955" y="4814615"/>
              <a:ext cx="10148" cy="18337"/>
            </a:xfrm>
            <a:custGeom>
              <a:avLst/>
              <a:gdLst/>
              <a:ahLst/>
              <a:cxnLst/>
              <a:rect l="l" t="t" r="r" b="b"/>
              <a:pathLst>
                <a:path w="202" h="365" extrusionOk="0">
                  <a:moveTo>
                    <a:pt x="101" y="0"/>
                  </a:moveTo>
                  <a:cubicBezTo>
                    <a:pt x="63" y="50"/>
                    <a:pt x="38" y="88"/>
                    <a:pt x="1" y="126"/>
                  </a:cubicBezTo>
                  <a:cubicBezTo>
                    <a:pt x="1" y="138"/>
                    <a:pt x="13" y="151"/>
                    <a:pt x="26" y="176"/>
                  </a:cubicBezTo>
                  <a:cubicBezTo>
                    <a:pt x="63" y="238"/>
                    <a:pt x="88" y="302"/>
                    <a:pt x="127" y="364"/>
                  </a:cubicBezTo>
                  <a:cubicBezTo>
                    <a:pt x="152" y="339"/>
                    <a:pt x="177" y="314"/>
                    <a:pt x="202" y="277"/>
                  </a:cubicBezTo>
                  <a:cubicBezTo>
                    <a:pt x="177" y="188"/>
                    <a:pt x="139" y="10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4">
              <a:extLst>
                <a:ext uri="{FF2B5EF4-FFF2-40B4-BE49-F238E27FC236}">
                  <a16:creationId xmlns:a16="http://schemas.microsoft.com/office/drawing/2014/main" id="{01ABE635-17BA-15C6-C8E6-717E12BEAFB9}"/>
                </a:ext>
              </a:extLst>
            </p:cNvPr>
            <p:cNvSpPr/>
            <p:nvPr/>
          </p:nvSpPr>
          <p:spPr>
            <a:xfrm>
              <a:off x="5615578" y="4830992"/>
              <a:ext cx="10148" cy="17081"/>
            </a:xfrm>
            <a:custGeom>
              <a:avLst/>
              <a:gdLst/>
              <a:ahLst/>
              <a:cxnLst/>
              <a:rect l="l" t="t" r="r" b="b"/>
              <a:pathLst>
                <a:path w="202" h="340" extrusionOk="0">
                  <a:moveTo>
                    <a:pt x="113" y="1"/>
                  </a:moveTo>
                  <a:cubicBezTo>
                    <a:pt x="88" y="26"/>
                    <a:pt x="50" y="63"/>
                    <a:pt x="0" y="88"/>
                  </a:cubicBezTo>
                  <a:cubicBezTo>
                    <a:pt x="12" y="101"/>
                    <a:pt x="25" y="127"/>
                    <a:pt x="25" y="139"/>
                  </a:cubicBezTo>
                  <a:cubicBezTo>
                    <a:pt x="50" y="202"/>
                    <a:pt x="76" y="264"/>
                    <a:pt x="101" y="340"/>
                  </a:cubicBezTo>
                  <a:cubicBezTo>
                    <a:pt x="138" y="315"/>
                    <a:pt x="163" y="289"/>
                    <a:pt x="201" y="277"/>
                  </a:cubicBezTo>
                  <a:cubicBezTo>
                    <a:pt x="176" y="202"/>
                    <a:pt x="163" y="139"/>
                    <a:pt x="138" y="63"/>
                  </a:cubicBezTo>
                  <a:cubicBezTo>
                    <a:pt x="138" y="38"/>
                    <a:pt x="126" y="26"/>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4">
              <a:extLst>
                <a:ext uri="{FF2B5EF4-FFF2-40B4-BE49-F238E27FC236}">
                  <a16:creationId xmlns:a16="http://schemas.microsoft.com/office/drawing/2014/main" id="{D84A1F17-2261-14DF-BF38-7A73E85522AB}"/>
                </a:ext>
              </a:extLst>
            </p:cNvPr>
            <p:cNvSpPr/>
            <p:nvPr/>
          </p:nvSpPr>
          <p:spPr>
            <a:xfrm>
              <a:off x="5598497" y="4841743"/>
              <a:ext cx="7636" cy="15172"/>
            </a:xfrm>
            <a:custGeom>
              <a:avLst/>
              <a:gdLst/>
              <a:ahLst/>
              <a:cxnLst/>
              <a:rect l="l" t="t" r="r" b="b"/>
              <a:pathLst>
                <a:path w="152" h="302" extrusionOk="0">
                  <a:moveTo>
                    <a:pt x="114" y="0"/>
                  </a:moveTo>
                  <a:cubicBezTo>
                    <a:pt x="76" y="25"/>
                    <a:pt x="39" y="38"/>
                    <a:pt x="0" y="50"/>
                  </a:cubicBezTo>
                  <a:lnTo>
                    <a:pt x="0" y="63"/>
                  </a:lnTo>
                  <a:cubicBezTo>
                    <a:pt x="25" y="139"/>
                    <a:pt x="51" y="226"/>
                    <a:pt x="76" y="302"/>
                  </a:cubicBezTo>
                  <a:cubicBezTo>
                    <a:pt x="101" y="302"/>
                    <a:pt x="126" y="290"/>
                    <a:pt x="151" y="277"/>
                  </a:cubicBezTo>
                  <a:cubicBezTo>
                    <a:pt x="139" y="189"/>
                    <a:pt x="126" y="101"/>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4">
              <a:extLst>
                <a:ext uri="{FF2B5EF4-FFF2-40B4-BE49-F238E27FC236}">
                  <a16:creationId xmlns:a16="http://schemas.microsoft.com/office/drawing/2014/main" id="{4CD4E199-C3AA-178D-CCF6-98173E331579}"/>
                </a:ext>
              </a:extLst>
            </p:cNvPr>
            <p:cNvSpPr/>
            <p:nvPr/>
          </p:nvSpPr>
          <p:spPr>
            <a:xfrm>
              <a:off x="5024643" y="4578854"/>
              <a:ext cx="106102" cy="284696"/>
            </a:xfrm>
            <a:custGeom>
              <a:avLst/>
              <a:gdLst/>
              <a:ahLst/>
              <a:cxnLst/>
              <a:rect l="l" t="t" r="r" b="b"/>
              <a:pathLst>
                <a:path w="2112" h="5667" extrusionOk="0">
                  <a:moveTo>
                    <a:pt x="1944" y="1"/>
                  </a:moveTo>
                  <a:cubicBezTo>
                    <a:pt x="1706" y="1"/>
                    <a:pt x="1478" y="75"/>
                    <a:pt x="1269" y="206"/>
                  </a:cubicBezTo>
                  <a:cubicBezTo>
                    <a:pt x="1244" y="219"/>
                    <a:pt x="1219" y="232"/>
                    <a:pt x="1182" y="257"/>
                  </a:cubicBezTo>
                  <a:cubicBezTo>
                    <a:pt x="1043" y="357"/>
                    <a:pt x="918" y="471"/>
                    <a:pt x="805" y="583"/>
                  </a:cubicBezTo>
                  <a:lnTo>
                    <a:pt x="742" y="647"/>
                  </a:lnTo>
                  <a:cubicBezTo>
                    <a:pt x="730" y="672"/>
                    <a:pt x="704" y="697"/>
                    <a:pt x="691" y="722"/>
                  </a:cubicBezTo>
                  <a:cubicBezTo>
                    <a:pt x="604" y="810"/>
                    <a:pt x="541" y="910"/>
                    <a:pt x="478" y="1011"/>
                  </a:cubicBezTo>
                  <a:cubicBezTo>
                    <a:pt x="453" y="1049"/>
                    <a:pt x="440" y="1074"/>
                    <a:pt x="415" y="1111"/>
                  </a:cubicBezTo>
                  <a:cubicBezTo>
                    <a:pt x="365" y="1200"/>
                    <a:pt x="314" y="1300"/>
                    <a:pt x="277" y="1401"/>
                  </a:cubicBezTo>
                  <a:cubicBezTo>
                    <a:pt x="264" y="1438"/>
                    <a:pt x="239" y="1476"/>
                    <a:pt x="227" y="1513"/>
                  </a:cubicBezTo>
                  <a:cubicBezTo>
                    <a:pt x="177" y="1639"/>
                    <a:pt x="138" y="1765"/>
                    <a:pt x="113" y="1903"/>
                  </a:cubicBezTo>
                  <a:cubicBezTo>
                    <a:pt x="101" y="1929"/>
                    <a:pt x="101" y="1966"/>
                    <a:pt x="88" y="1991"/>
                  </a:cubicBezTo>
                  <a:cubicBezTo>
                    <a:pt x="63" y="2091"/>
                    <a:pt x="51" y="2205"/>
                    <a:pt x="38" y="2306"/>
                  </a:cubicBezTo>
                  <a:cubicBezTo>
                    <a:pt x="26" y="2331"/>
                    <a:pt x="26" y="2368"/>
                    <a:pt x="26" y="2393"/>
                  </a:cubicBezTo>
                  <a:cubicBezTo>
                    <a:pt x="13" y="2544"/>
                    <a:pt x="1" y="2708"/>
                    <a:pt x="1" y="2858"/>
                  </a:cubicBezTo>
                  <a:lnTo>
                    <a:pt x="1" y="2934"/>
                  </a:lnTo>
                  <a:cubicBezTo>
                    <a:pt x="13" y="3072"/>
                    <a:pt x="13" y="3222"/>
                    <a:pt x="38" y="3361"/>
                  </a:cubicBezTo>
                  <a:lnTo>
                    <a:pt x="38" y="3423"/>
                  </a:lnTo>
                  <a:cubicBezTo>
                    <a:pt x="51" y="3449"/>
                    <a:pt x="51" y="3474"/>
                    <a:pt x="51" y="3499"/>
                  </a:cubicBezTo>
                  <a:cubicBezTo>
                    <a:pt x="76" y="3650"/>
                    <a:pt x="113" y="3814"/>
                    <a:pt x="152" y="3976"/>
                  </a:cubicBezTo>
                  <a:cubicBezTo>
                    <a:pt x="164" y="4002"/>
                    <a:pt x="177" y="4040"/>
                    <a:pt x="177" y="4077"/>
                  </a:cubicBezTo>
                  <a:cubicBezTo>
                    <a:pt x="227" y="4216"/>
                    <a:pt x="277" y="4353"/>
                    <a:pt x="340" y="4492"/>
                  </a:cubicBezTo>
                  <a:cubicBezTo>
                    <a:pt x="353" y="4504"/>
                    <a:pt x="353" y="4529"/>
                    <a:pt x="365" y="4554"/>
                  </a:cubicBezTo>
                  <a:cubicBezTo>
                    <a:pt x="440" y="4693"/>
                    <a:pt x="515" y="4819"/>
                    <a:pt x="604" y="4945"/>
                  </a:cubicBezTo>
                  <a:cubicBezTo>
                    <a:pt x="629" y="4982"/>
                    <a:pt x="654" y="5007"/>
                    <a:pt x="679" y="5032"/>
                  </a:cubicBezTo>
                  <a:cubicBezTo>
                    <a:pt x="755" y="5133"/>
                    <a:pt x="830" y="5208"/>
                    <a:pt x="918" y="5283"/>
                  </a:cubicBezTo>
                  <a:cubicBezTo>
                    <a:pt x="956" y="5308"/>
                    <a:pt x="981" y="5334"/>
                    <a:pt x="1006" y="5359"/>
                  </a:cubicBezTo>
                  <a:cubicBezTo>
                    <a:pt x="1094" y="5422"/>
                    <a:pt x="1182" y="5484"/>
                    <a:pt x="1283" y="5535"/>
                  </a:cubicBezTo>
                  <a:lnTo>
                    <a:pt x="1358" y="5573"/>
                  </a:lnTo>
                  <a:cubicBezTo>
                    <a:pt x="1445" y="5610"/>
                    <a:pt x="1534" y="5635"/>
                    <a:pt x="1634" y="5660"/>
                  </a:cubicBezTo>
                  <a:cubicBezTo>
                    <a:pt x="1649" y="5665"/>
                    <a:pt x="1663" y="5667"/>
                    <a:pt x="1676" y="5667"/>
                  </a:cubicBezTo>
                  <a:cubicBezTo>
                    <a:pt x="1809" y="5667"/>
                    <a:pt x="1858" y="5455"/>
                    <a:pt x="1710" y="5409"/>
                  </a:cubicBezTo>
                  <a:cubicBezTo>
                    <a:pt x="1621" y="5384"/>
                    <a:pt x="1534" y="5359"/>
                    <a:pt x="1458" y="5322"/>
                  </a:cubicBezTo>
                  <a:cubicBezTo>
                    <a:pt x="1420" y="5308"/>
                    <a:pt x="1383" y="5283"/>
                    <a:pt x="1345" y="5258"/>
                  </a:cubicBezTo>
                  <a:cubicBezTo>
                    <a:pt x="1269" y="5221"/>
                    <a:pt x="1194" y="5171"/>
                    <a:pt x="1132" y="5107"/>
                  </a:cubicBezTo>
                  <a:cubicBezTo>
                    <a:pt x="1094" y="5082"/>
                    <a:pt x="1056" y="5057"/>
                    <a:pt x="1018" y="5020"/>
                  </a:cubicBezTo>
                  <a:cubicBezTo>
                    <a:pt x="956" y="4957"/>
                    <a:pt x="892" y="4881"/>
                    <a:pt x="830" y="4806"/>
                  </a:cubicBezTo>
                  <a:cubicBezTo>
                    <a:pt x="792" y="4769"/>
                    <a:pt x="767" y="4718"/>
                    <a:pt x="730" y="4680"/>
                  </a:cubicBezTo>
                  <a:cubicBezTo>
                    <a:pt x="704" y="4630"/>
                    <a:pt x="679" y="4593"/>
                    <a:pt x="654" y="4542"/>
                  </a:cubicBezTo>
                  <a:cubicBezTo>
                    <a:pt x="616" y="4479"/>
                    <a:pt x="579" y="4417"/>
                    <a:pt x="554" y="4341"/>
                  </a:cubicBezTo>
                  <a:cubicBezTo>
                    <a:pt x="541" y="4303"/>
                    <a:pt x="515" y="4266"/>
                    <a:pt x="503" y="4228"/>
                  </a:cubicBezTo>
                  <a:cubicBezTo>
                    <a:pt x="465" y="4115"/>
                    <a:pt x="428" y="3989"/>
                    <a:pt x="390" y="3876"/>
                  </a:cubicBezTo>
                  <a:cubicBezTo>
                    <a:pt x="378" y="3826"/>
                    <a:pt x="365" y="3775"/>
                    <a:pt x="353" y="3713"/>
                  </a:cubicBezTo>
                  <a:cubicBezTo>
                    <a:pt x="327" y="3587"/>
                    <a:pt x="314" y="3449"/>
                    <a:pt x="302" y="3323"/>
                  </a:cubicBezTo>
                  <a:cubicBezTo>
                    <a:pt x="289" y="3286"/>
                    <a:pt x="289" y="3248"/>
                    <a:pt x="289" y="3222"/>
                  </a:cubicBezTo>
                  <a:cubicBezTo>
                    <a:pt x="289" y="3197"/>
                    <a:pt x="277" y="3172"/>
                    <a:pt x="277" y="3147"/>
                  </a:cubicBezTo>
                  <a:cubicBezTo>
                    <a:pt x="277" y="3034"/>
                    <a:pt x="264" y="2921"/>
                    <a:pt x="264" y="2795"/>
                  </a:cubicBezTo>
                  <a:cubicBezTo>
                    <a:pt x="264" y="2758"/>
                    <a:pt x="264" y="2720"/>
                    <a:pt x="277" y="2669"/>
                  </a:cubicBezTo>
                  <a:cubicBezTo>
                    <a:pt x="277" y="2544"/>
                    <a:pt x="289" y="2406"/>
                    <a:pt x="302" y="2280"/>
                  </a:cubicBezTo>
                  <a:cubicBezTo>
                    <a:pt x="314" y="2242"/>
                    <a:pt x="314" y="2192"/>
                    <a:pt x="327" y="2155"/>
                  </a:cubicBezTo>
                  <a:cubicBezTo>
                    <a:pt x="340" y="2066"/>
                    <a:pt x="365" y="1991"/>
                    <a:pt x="390" y="1903"/>
                  </a:cubicBezTo>
                  <a:cubicBezTo>
                    <a:pt x="403" y="1853"/>
                    <a:pt x="415" y="1815"/>
                    <a:pt x="428" y="1765"/>
                  </a:cubicBezTo>
                  <a:cubicBezTo>
                    <a:pt x="465" y="1652"/>
                    <a:pt x="503" y="1538"/>
                    <a:pt x="554" y="1438"/>
                  </a:cubicBezTo>
                  <a:lnTo>
                    <a:pt x="629" y="1287"/>
                  </a:lnTo>
                  <a:cubicBezTo>
                    <a:pt x="666" y="1212"/>
                    <a:pt x="717" y="1136"/>
                    <a:pt x="755" y="1074"/>
                  </a:cubicBezTo>
                  <a:cubicBezTo>
                    <a:pt x="792" y="1036"/>
                    <a:pt x="817" y="986"/>
                    <a:pt x="842" y="948"/>
                  </a:cubicBezTo>
                  <a:cubicBezTo>
                    <a:pt x="918" y="848"/>
                    <a:pt x="1006" y="747"/>
                    <a:pt x="1107" y="659"/>
                  </a:cubicBezTo>
                  <a:cubicBezTo>
                    <a:pt x="1144" y="622"/>
                    <a:pt x="1182" y="583"/>
                    <a:pt x="1232" y="546"/>
                  </a:cubicBezTo>
                  <a:cubicBezTo>
                    <a:pt x="1320" y="471"/>
                    <a:pt x="1408" y="407"/>
                    <a:pt x="1509" y="345"/>
                  </a:cubicBezTo>
                  <a:cubicBezTo>
                    <a:pt x="1559" y="320"/>
                    <a:pt x="1596" y="295"/>
                    <a:pt x="1646" y="270"/>
                  </a:cubicBezTo>
                  <a:cubicBezTo>
                    <a:pt x="1785" y="194"/>
                    <a:pt x="1911" y="144"/>
                    <a:pt x="2062" y="106"/>
                  </a:cubicBezTo>
                  <a:cubicBezTo>
                    <a:pt x="2112" y="81"/>
                    <a:pt x="2099" y="5"/>
                    <a:pt x="2049" y="5"/>
                  </a:cubicBezTo>
                  <a:cubicBezTo>
                    <a:pt x="2013" y="2"/>
                    <a:pt x="1979" y="1"/>
                    <a:pt x="1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4">
              <a:extLst>
                <a:ext uri="{FF2B5EF4-FFF2-40B4-BE49-F238E27FC236}">
                  <a16:creationId xmlns:a16="http://schemas.microsoft.com/office/drawing/2014/main" id="{3FA2CC9E-402F-EF66-60E8-F8D80A2CC89C}"/>
                </a:ext>
              </a:extLst>
            </p:cNvPr>
            <p:cNvSpPr/>
            <p:nvPr/>
          </p:nvSpPr>
          <p:spPr>
            <a:xfrm>
              <a:off x="5084023" y="4589203"/>
              <a:ext cx="23360" cy="7033"/>
            </a:xfrm>
            <a:custGeom>
              <a:avLst/>
              <a:gdLst/>
              <a:ahLst/>
              <a:cxnLst/>
              <a:rect l="l" t="t" r="r" b="b"/>
              <a:pathLst>
                <a:path w="465" h="140" extrusionOk="0">
                  <a:moveTo>
                    <a:pt x="87" y="0"/>
                  </a:moveTo>
                  <a:cubicBezTo>
                    <a:pt x="62" y="13"/>
                    <a:pt x="37" y="26"/>
                    <a:pt x="0" y="51"/>
                  </a:cubicBezTo>
                  <a:cubicBezTo>
                    <a:pt x="62" y="76"/>
                    <a:pt x="138" y="89"/>
                    <a:pt x="201" y="101"/>
                  </a:cubicBezTo>
                  <a:cubicBezTo>
                    <a:pt x="238" y="114"/>
                    <a:pt x="289" y="126"/>
                    <a:pt x="327" y="139"/>
                  </a:cubicBezTo>
                  <a:cubicBezTo>
                    <a:pt x="377" y="114"/>
                    <a:pt x="414" y="89"/>
                    <a:pt x="464" y="64"/>
                  </a:cubicBezTo>
                  <a:cubicBezTo>
                    <a:pt x="464" y="51"/>
                    <a:pt x="452" y="51"/>
                    <a:pt x="439" y="51"/>
                  </a:cubicBezTo>
                  <a:lnTo>
                    <a:pt x="213" y="13"/>
                  </a:lnTo>
                  <a:cubicBezTo>
                    <a:pt x="176" y="13"/>
                    <a:pt x="13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4">
              <a:extLst>
                <a:ext uri="{FF2B5EF4-FFF2-40B4-BE49-F238E27FC236}">
                  <a16:creationId xmlns:a16="http://schemas.microsoft.com/office/drawing/2014/main" id="{0A43D6BC-9682-6495-C2C9-737F55922512}"/>
                </a:ext>
              </a:extLst>
            </p:cNvPr>
            <p:cNvSpPr/>
            <p:nvPr/>
          </p:nvSpPr>
          <p:spPr>
            <a:xfrm>
              <a:off x="5061868" y="4606283"/>
              <a:ext cx="24717" cy="5677"/>
            </a:xfrm>
            <a:custGeom>
              <a:avLst/>
              <a:gdLst/>
              <a:ahLst/>
              <a:cxnLst/>
              <a:rect l="l" t="t" r="r" b="b"/>
              <a:pathLst>
                <a:path w="492" h="113" extrusionOk="0">
                  <a:moveTo>
                    <a:pt x="491" y="0"/>
                  </a:moveTo>
                  <a:lnTo>
                    <a:pt x="491" y="0"/>
                  </a:lnTo>
                  <a:cubicBezTo>
                    <a:pt x="353" y="12"/>
                    <a:pt x="202" y="25"/>
                    <a:pt x="64" y="37"/>
                  </a:cubicBezTo>
                  <a:lnTo>
                    <a:pt x="1" y="101"/>
                  </a:lnTo>
                  <a:cubicBezTo>
                    <a:pt x="126" y="101"/>
                    <a:pt x="240" y="113"/>
                    <a:pt x="366" y="113"/>
                  </a:cubicBezTo>
                  <a:cubicBezTo>
                    <a:pt x="403" y="76"/>
                    <a:pt x="441" y="37"/>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4">
              <a:extLst>
                <a:ext uri="{FF2B5EF4-FFF2-40B4-BE49-F238E27FC236}">
                  <a16:creationId xmlns:a16="http://schemas.microsoft.com/office/drawing/2014/main" id="{DE7B7E01-E6CE-79E8-EF6F-4B95135DB012}"/>
                </a:ext>
              </a:extLst>
            </p:cNvPr>
            <p:cNvSpPr/>
            <p:nvPr/>
          </p:nvSpPr>
          <p:spPr>
            <a:xfrm>
              <a:off x="5045441" y="4626478"/>
              <a:ext cx="21552" cy="8239"/>
            </a:xfrm>
            <a:custGeom>
              <a:avLst/>
              <a:gdLst/>
              <a:ahLst/>
              <a:cxnLst/>
              <a:rect l="l" t="t" r="r" b="b"/>
              <a:pathLst>
                <a:path w="429" h="164" extrusionOk="0">
                  <a:moveTo>
                    <a:pt x="428" y="0"/>
                  </a:moveTo>
                  <a:cubicBezTo>
                    <a:pt x="353" y="12"/>
                    <a:pt x="290" y="25"/>
                    <a:pt x="215" y="38"/>
                  </a:cubicBezTo>
                  <a:cubicBezTo>
                    <a:pt x="165" y="51"/>
                    <a:pt x="115" y="51"/>
                    <a:pt x="64" y="63"/>
                  </a:cubicBezTo>
                  <a:cubicBezTo>
                    <a:pt x="39" y="101"/>
                    <a:pt x="26" y="126"/>
                    <a:pt x="1" y="163"/>
                  </a:cubicBezTo>
                  <a:cubicBezTo>
                    <a:pt x="76" y="151"/>
                    <a:pt x="152" y="138"/>
                    <a:pt x="227" y="138"/>
                  </a:cubicBezTo>
                  <a:cubicBezTo>
                    <a:pt x="265" y="126"/>
                    <a:pt x="303" y="126"/>
                    <a:pt x="341" y="126"/>
                  </a:cubicBezTo>
                  <a:cubicBezTo>
                    <a:pt x="378" y="88"/>
                    <a:pt x="403" y="38"/>
                    <a:pt x="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4">
              <a:extLst>
                <a:ext uri="{FF2B5EF4-FFF2-40B4-BE49-F238E27FC236}">
                  <a16:creationId xmlns:a16="http://schemas.microsoft.com/office/drawing/2014/main" id="{F73C27C4-B587-DBDF-3B09-E20BBA1803CB}"/>
                </a:ext>
              </a:extLst>
            </p:cNvPr>
            <p:cNvSpPr/>
            <p:nvPr/>
          </p:nvSpPr>
          <p:spPr>
            <a:xfrm>
              <a:off x="5035996" y="4643509"/>
              <a:ext cx="20296" cy="11404"/>
            </a:xfrm>
            <a:custGeom>
              <a:avLst/>
              <a:gdLst/>
              <a:ahLst/>
              <a:cxnLst/>
              <a:rect l="l" t="t" r="r" b="b"/>
              <a:pathLst>
                <a:path w="404" h="227" extrusionOk="0">
                  <a:moveTo>
                    <a:pt x="403" y="0"/>
                  </a:moveTo>
                  <a:lnTo>
                    <a:pt x="403" y="0"/>
                  </a:lnTo>
                  <a:cubicBezTo>
                    <a:pt x="340" y="25"/>
                    <a:pt x="277" y="38"/>
                    <a:pt x="227" y="63"/>
                  </a:cubicBezTo>
                  <a:cubicBezTo>
                    <a:pt x="164" y="76"/>
                    <a:pt x="101" y="89"/>
                    <a:pt x="51" y="114"/>
                  </a:cubicBezTo>
                  <a:cubicBezTo>
                    <a:pt x="38" y="151"/>
                    <a:pt x="13" y="189"/>
                    <a:pt x="1" y="226"/>
                  </a:cubicBezTo>
                  <a:cubicBezTo>
                    <a:pt x="88" y="201"/>
                    <a:pt x="164" y="189"/>
                    <a:pt x="252" y="164"/>
                  </a:cubicBezTo>
                  <a:cubicBezTo>
                    <a:pt x="277" y="164"/>
                    <a:pt x="303" y="151"/>
                    <a:pt x="328" y="151"/>
                  </a:cubicBezTo>
                  <a:lnTo>
                    <a:pt x="4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4">
              <a:extLst>
                <a:ext uri="{FF2B5EF4-FFF2-40B4-BE49-F238E27FC236}">
                  <a16:creationId xmlns:a16="http://schemas.microsoft.com/office/drawing/2014/main" id="{E1EB0341-E2BC-7922-1AC6-1C0754D9731F}"/>
                </a:ext>
              </a:extLst>
            </p:cNvPr>
            <p:cNvSpPr/>
            <p:nvPr/>
          </p:nvSpPr>
          <p:spPr>
            <a:xfrm>
              <a:off x="5029064" y="4667472"/>
              <a:ext cx="17131" cy="11404"/>
            </a:xfrm>
            <a:custGeom>
              <a:avLst/>
              <a:gdLst/>
              <a:ahLst/>
              <a:cxnLst/>
              <a:rect l="l" t="t" r="r" b="b"/>
              <a:pathLst>
                <a:path w="341" h="227" extrusionOk="0">
                  <a:moveTo>
                    <a:pt x="340" y="1"/>
                  </a:moveTo>
                  <a:cubicBezTo>
                    <a:pt x="252" y="39"/>
                    <a:pt x="176" y="76"/>
                    <a:pt x="89" y="114"/>
                  </a:cubicBezTo>
                  <a:cubicBezTo>
                    <a:pt x="76" y="114"/>
                    <a:pt x="50" y="126"/>
                    <a:pt x="25" y="139"/>
                  </a:cubicBezTo>
                  <a:cubicBezTo>
                    <a:pt x="13" y="165"/>
                    <a:pt x="13" y="202"/>
                    <a:pt x="0" y="227"/>
                  </a:cubicBezTo>
                  <a:cubicBezTo>
                    <a:pt x="38" y="215"/>
                    <a:pt x="89" y="202"/>
                    <a:pt x="126" y="190"/>
                  </a:cubicBezTo>
                  <a:cubicBezTo>
                    <a:pt x="176" y="165"/>
                    <a:pt x="239" y="151"/>
                    <a:pt x="302" y="139"/>
                  </a:cubicBezTo>
                  <a:cubicBezTo>
                    <a:pt x="315" y="89"/>
                    <a:pt x="327" y="5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4">
              <a:extLst>
                <a:ext uri="{FF2B5EF4-FFF2-40B4-BE49-F238E27FC236}">
                  <a16:creationId xmlns:a16="http://schemas.microsoft.com/office/drawing/2014/main" id="{337EE9F6-6474-B119-F11A-87974C3821A2}"/>
                </a:ext>
              </a:extLst>
            </p:cNvPr>
            <p:cNvSpPr/>
            <p:nvPr/>
          </p:nvSpPr>
          <p:spPr>
            <a:xfrm>
              <a:off x="5025899" y="4687064"/>
              <a:ext cx="15222" cy="12007"/>
            </a:xfrm>
            <a:custGeom>
              <a:avLst/>
              <a:gdLst/>
              <a:ahLst/>
              <a:cxnLst/>
              <a:rect l="l" t="t" r="r" b="b"/>
              <a:pathLst>
                <a:path w="303" h="239" extrusionOk="0">
                  <a:moveTo>
                    <a:pt x="302" y="1"/>
                  </a:moveTo>
                  <a:lnTo>
                    <a:pt x="302" y="1"/>
                  </a:lnTo>
                  <a:cubicBezTo>
                    <a:pt x="202" y="51"/>
                    <a:pt x="113" y="101"/>
                    <a:pt x="13" y="152"/>
                  </a:cubicBezTo>
                  <a:cubicBezTo>
                    <a:pt x="1" y="177"/>
                    <a:pt x="1" y="214"/>
                    <a:pt x="1" y="239"/>
                  </a:cubicBezTo>
                  <a:cubicBezTo>
                    <a:pt x="101" y="202"/>
                    <a:pt x="189" y="164"/>
                    <a:pt x="277" y="126"/>
                  </a:cubicBezTo>
                  <a:cubicBezTo>
                    <a:pt x="289" y="88"/>
                    <a:pt x="289" y="38"/>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4">
              <a:extLst>
                <a:ext uri="{FF2B5EF4-FFF2-40B4-BE49-F238E27FC236}">
                  <a16:creationId xmlns:a16="http://schemas.microsoft.com/office/drawing/2014/main" id="{9E48A522-185C-1A8D-D2DF-3F65B453D39E}"/>
                </a:ext>
              </a:extLst>
            </p:cNvPr>
            <p:cNvSpPr/>
            <p:nvPr/>
          </p:nvSpPr>
          <p:spPr>
            <a:xfrm>
              <a:off x="5024643" y="4712936"/>
              <a:ext cx="13966" cy="13313"/>
            </a:xfrm>
            <a:custGeom>
              <a:avLst/>
              <a:gdLst/>
              <a:ahLst/>
              <a:cxnLst/>
              <a:rect l="l" t="t" r="r" b="b"/>
              <a:pathLst>
                <a:path w="278" h="265" extrusionOk="0">
                  <a:moveTo>
                    <a:pt x="277" y="0"/>
                  </a:moveTo>
                  <a:lnTo>
                    <a:pt x="277" y="0"/>
                  </a:lnTo>
                  <a:cubicBezTo>
                    <a:pt x="177" y="64"/>
                    <a:pt x="88" y="126"/>
                    <a:pt x="1" y="189"/>
                  </a:cubicBezTo>
                  <a:lnTo>
                    <a:pt x="1" y="265"/>
                  </a:lnTo>
                  <a:cubicBezTo>
                    <a:pt x="88" y="215"/>
                    <a:pt x="177" y="176"/>
                    <a:pt x="264" y="126"/>
                  </a:cubicBezTo>
                  <a:cubicBezTo>
                    <a:pt x="264" y="89"/>
                    <a:pt x="264" y="51"/>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4">
              <a:extLst>
                <a:ext uri="{FF2B5EF4-FFF2-40B4-BE49-F238E27FC236}">
                  <a16:creationId xmlns:a16="http://schemas.microsoft.com/office/drawing/2014/main" id="{4D00F814-20D4-17EE-1818-A466622DD4EC}"/>
                </a:ext>
              </a:extLst>
            </p:cNvPr>
            <p:cNvSpPr/>
            <p:nvPr/>
          </p:nvSpPr>
          <p:spPr>
            <a:xfrm>
              <a:off x="5026501" y="4736899"/>
              <a:ext cx="13363" cy="17734"/>
            </a:xfrm>
            <a:custGeom>
              <a:avLst/>
              <a:gdLst/>
              <a:ahLst/>
              <a:cxnLst/>
              <a:rect l="l" t="t" r="r" b="b"/>
              <a:pathLst>
                <a:path w="266" h="353" extrusionOk="0">
                  <a:moveTo>
                    <a:pt x="240" y="1"/>
                  </a:moveTo>
                  <a:cubicBezTo>
                    <a:pt x="190" y="51"/>
                    <a:pt x="127" y="102"/>
                    <a:pt x="64" y="152"/>
                  </a:cubicBezTo>
                  <a:lnTo>
                    <a:pt x="1" y="215"/>
                  </a:lnTo>
                  <a:lnTo>
                    <a:pt x="1" y="277"/>
                  </a:lnTo>
                  <a:cubicBezTo>
                    <a:pt x="14" y="303"/>
                    <a:pt x="14" y="328"/>
                    <a:pt x="14" y="353"/>
                  </a:cubicBezTo>
                  <a:cubicBezTo>
                    <a:pt x="51" y="316"/>
                    <a:pt x="89" y="291"/>
                    <a:pt x="140" y="265"/>
                  </a:cubicBezTo>
                  <a:cubicBezTo>
                    <a:pt x="177" y="240"/>
                    <a:pt x="215" y="202"/>
                    <a:pt x="265" y="177"/>
                  </a:cubicBezTo>
                  <a:cubicBezTo>
                    <a:pt x="252" y="140"/>
                    <a:pt x="252" y="102"/>
                    <a:pt x="252" y="76"/>
                  </a:cubicBezTo>
                  <a:cubicBezTo>
                    <a:pt x="252" y="51"/>
                    <a:pt x="240" y="26"/>
                    <a:pt x="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4">
              <a:extLst>
                <a:ext uri="{FF2B5EF4-FFF2-40B4-BE49-F238E27FC236}">
                  <a16:creationId xmlns:a16="http://schemas.microsoft.com/office/drawing/2014/main" id="{373C0339-E34F-1D83-E542-7048815B9473}"/>
                </a:ext>
              </a:extLst>
            </p:cNvPr>
            <p:cNvSpPr/>
            <p:nvPr/>
          </p:nvSpPr>
          <p:spPr>
            <a:xfrm>
              <a:off x="5032228" y="4765333"/>
              <a:ext cx="12007" cy="18337"/>
            </a:xfrm>
            <a:custGeom>
              <a:avLst/>
              <a:gdLst/>
              <a:ahLst/>
              <a:cxnLst/>
              <a:rect l="l" t="t" r="r" b="b"/>
              <a:pathLst>
                <a:path w="239" h="365" extrusionOk="0">
                  <a:moveTo>
                    <a:pt x="202" y="1"/>
                  </a:moveTo>
                  <a:cubicBezTo>
                    <a:pt x="138" y="88"/>
                    <a:pt x="76" y="164"/>
                    <a:pt x="26" y="239"/>
                  </a:cubicBezTo>
                  <a:lnTo>
                    <a:pt x="1" y="264"/>
                  </a:lnTo>
                  <a:cubicBezTo>
                    <a:pt x="13" y="290"/>
                    <a:pt x="26" y="328"/>
                    <a:pt x="26" y="365"/>
                  </a:cubicBezTo>
                  <a:lnTo>
                    <a:pt x="88" y="303"/>
                  </a:lnTo>
                  <a:cubicBezTo>
                    <a:pt x="138" y="264"/>
                    <a:pt x="189" y="214"/>
                    <a:pt x="239" y="164"/>
                  </a:cubicBezTo>
                  <a:cubicBezTo>
                    <a:pt x="227" y="114"/>
                    <a:pt x="214" y="63"/>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4">
              <a:extLst>
                <a:ext uri="{FF2B5EF4-FFF2-40B4-BE49-F238E27FC236}">
                  <a16:creationId xmlns:a16="http://schemas.microsoft.com/office/drawing/2014/main" id="{09647669-534D-5507-5B7F-F8725AC153C6}"/>
                </a:ext>
              </a:extLst>
            </p:cNvPr>
            <p:cNvSpPr/>
            <p:nvPr/>
          </p:nvSpPr>
          <p:spPr>
            <a:xfrm>
              <a:off x="5041673" y="4791205"/>
              <a:ext cx="10801" cy="16478"/>
            </a:xfrm>
            <a:custGeom>
              <a:avLst/>
              <a:gdLst/>
              <a:ahLst/>
              <a:cxnLst/>
              <a:rect l="l" t="t" r="r" b="b"/>
              <a:pathLst>
                <a:path w="215" h="328" extrusionOk="0">
                  <a:moveTo>
                    <a:pt x="164" y="1"/>
                  </a:moveTo>
                  <a:cubicBezTo>
                    <a:pt x="139" y="51"/>
                    <a:pt x="101" y="89"/>
                    <a:pt x="76" y="139"/>
                  </a:cubicBezTo>
                  <a:cubicBezTo>
                    <a:pt x="51" y="177"/>
                    <a:pt x="26" y="215"/>
                    <a:pt x="1" y="265"/>
                  </a:cubicBezTo>
                  <a:cubicBezTo>
                    <a:pt x="14" y="277"/>
                    <a:pt x="14" y="302"/>
                    <a:pt x="26" y="327"/>
                  </a:cubicBezTo>
                  <a:cubicBezTo>
                    <a:pt x="64" y="277"/>
                    <a:pt x="101" y="240"/>
                    <a:pt x="151" y="190"/>
                  </a:cubicBezTo>
                  <a:cubicBezTo>
                    <a:pt x="164" y="165"/>
                    <a:pt x="190" y="139"/>
                    <a:pt x="215" y="114"/>
                  </a:cubicBezTo>
                  <a:cubicBezTo>
                    <a:pt x="202" y="76"/>
                    <a:pt x="176" y="39"/>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4">
              <a:extLst>
                <a:ext uri="{FF2B5EF4-FFF2-40B4-BE49-F238E27FC236}">
                  <a16:creationId xmlns:a16="http://schemas.microsoft.com/office/drawing/2014/main" id="{4C93B1E1-2605-8F11-85D8-AA9269845127}"/>
                </a:ext>
              </a:extLst>
            </p:cNvPr>
            <p:cNvSpPr/>
            <p:nvPr/>
          </p:nvSpPr>
          <p:spPr>
            <a:xfrm>
              <a:off x="5054935" y="4813962"/>
              <a:ext cx="11454" cy="17684"/>
            </a:xfrm>
            <a:custGeom>
              <a:avLst/>
              <a:gdLst/>
              <a:ahLst/>
              <a:cxnLst/>
              <a:rect l="l" t="t" r="r" b="b"/>
              <a:pathLst>
                <a:path w="228" h="352" extrusionOk="0">
                  <a:moveTo>
                    <a:pt x="127" y="0"/>
                  </a:moveTo>
                  <a:cubicBezTo>
                    <a:pt x="88" y="89"/>
                    <a:pt x="51" y="176"/>
                    <a:pt x="1" y="265"/>
                  </a:cubicBezTo>
                  <a:cubicBezTo>
                    <a:pt x="26" y="302"/>
                    <a:pt x="51" y="327"/>
                    <a:pt x="76" y="352"/>
                  </a:cubicBezTo>
                  <a:cubicBezTo>
                    <a:pt x="114" y="290"/>
                    <a:pt x="164" y="226"/>
                    <a:pt x="202" y="164"/>
                  </a:cubicBezTo>
                  <a:cubicBezTo>
                    <a:pt x="202" y="151"/>
                    <a:pt x="214" y="139"/>
                    <a:pt x="227" y="126"/>
                  </a:cubicBezTo>
                  <a:cubicBezTo>
                    <a:pt x="189" y="89"/>
                    <a:pt x="164" y="38"/>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4">
              <a:extLst>
                <a:ext uri="{FF2B5EF4-FFF2-40B4-BE49-F238E27FC236}">
                  <a16:creationId xmlns:a16="http://schemas.microsoft.com/office/drawing/2014/main" id="{5D600368-BD48-A644-9EE5-1D305EBD453B}"/>
                </a:ext>
              </a:extLst>
            </p:cNvPr>
            <p:cNvSpPr/>
            <p:nvPr/>
          </p:nvSpPr>
          <p:spPr>
            <a:xfrm>
              <a:off x="5070710" y="4830992"/>
              <a:ext cx="10801" cy="17081"/>
            </a:xfrm>
            <a:custGeom>
              <a:avLst/>
              <a:gdLst/>
              <a:ahLst/>
              <a:cxnLst/>
              <a:rect l="l" t="t" r="r" b="b"/>
              <a:pathLst>
                <a:path w="215" h="340" extrusionOk="0">
                  <a:moveTo>
                    <a:pt x="101" y="1"/>
                  </a:moveTo>
                  <a:cubicBezTo>
                    <a:pt x="89" y="26"/>
                    <a:pt x="89" y="38"/>
                    <a:pt x="76" y="63"/>
                  </a:cubicBezTo>
                  <a:cubicBezTo>
                    <a:pt x="51" y="127"/>
                    <a:pt x="26" y="202"/>
                    <a:pt x="1" y="264"/>
                  </a:cubicBezTo>
                  <a:cubicBezTo>
                    <a:pt x="39" y="289"/>
                    <a:pt x="64" y="315"/>
                    <a:pt x="89" y="340"/>
                  </a:cubicBezTo>
                  <a:cubicBezTo>
                    <a:pt x="126" y="277"/>
                    <a:pt x="151" y="214"/>
                    <a:pt x="177" y="152"/>
                  </a:cubicBezTo>
                  <a:cubicBezTo>
                    <a:pt x="190" y="127"/>
                    <a:pt x="202" y="114"/>
                    <a:pt x="215" y="88"/>
                  </a:cubicBezTo>
                  <a:cubicBezTo>
                    <a:pt x="177" y="63"/>
                    <a:pt x="139" y="38"/>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4">
              <a:extLst>
                <a:ext uri="{FF2B5EF4-FFF2-40B4-BE49-F238E27FC236}">
                  <a16:creationId xmlns:a16="http://schemas.microsoft.com/office/drawing/2014/main" id="{06DBAB28-702A-C603-8B7C-FC75444E3C32}"/>
                </a:ext>
              </a:extLst>
            </p:cNvPr>
            <p:cNvSpPr/>
            <p:nvPr/>
          </p:nvSpPr>
          <p:spPr>
            <a:xfrm>
              <a:off x="5089046" y="4842999"/>
              <a:ext cx="8892" cy="15825"/>
            </a:xfrm>
            <a:custGeom>
              <a:avLst/>
              <a:gdLst/>
              <a:ahLst/>
              <a:cxnLst/>
              <a:rect l="l" t="t" r="r" b="b"/>
              <a:pathLst>
                <a:path w="177" h="315" extrusionOk="0">
                  <a:moveTo>
                    <a:pt x="63" y="0"/>
                  </a:moveTo>
                  <a:cubicBezTo>
                    <a:pt x="38" y="89"/>
                    <a:pt x="26" y="176"/>
                    <a:pt x="1" y="277"/>
                  </a:cubicBezTo>
                  <a:lnTo>
                    <a:pt x="76" y="315"/>
                  </a:lnTo>
                  <a:cubicBezTo>
                    <a:pt x="113" y="226"/>
                    <a:pt x="138" y="151"/>
                    <a:pt x="176" y="64"/>
                  </a:cubicBezTo>
                  <a:cubicBezTo>
                    <a:pt x="138" y="50"/>
                    <a:pt x="101" y="2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4">
              <a:extLst>
                <a:ext uri="{FF2B5EF4-FFF2-40B4-BE49-F238E27FC236}">
                  <a16:creationId xmlns:a16="http://schemas.microsoft.com/office/drawing/2014/main" id="{6464E088-A1D0-D72D-E44E-85B9131FE3FC}"/>
                </a:ext>
              </a:extLst>
            </p:cNvPr>
            <p:cNvSpPr/>
            <p:nvPr/>
          </p:nvSpPr>
          <p:spPr>
            <a:xfrm>
              <a:off x="5074528" y="4437689"/>
              <a:ext cx="566327" cy="560650"/>
            </a:xfrm>
            <a:custGeom>
              <a:avLst/>
              <a:gdLst/>
              <a:ahLst/>
              <a:cxnLst/>
              <a:rect l="l" t="t" r="r" b="b"/>
              <a:pathLst>
                <a:path w="11273" h="11160" extrusionOk="0">
                  <a:moveTo>
                    <a:pt x="6438" y="2007"/>
                  </a:moveTo>
                  <a:cubicBezTo>
                    <a:pt x="6491" y="2007"/>
                    <a:pt x="6544" y="2008"/>
                    <a:pt x="6598" y="2011"/>
                  </a:cubicBezTo>
                  <a:cubicBezTo>
                    <a:pt x="6648" y="2011"/>
                    <a:pt x="6711" y="2011"/>
                    <a:pt x="6761" y="2024"/>
                  </a:cubicBezTo>
                  <a:lnTo>
                    <a:pt x="6761" y="2413"/>
                  </a:lnTo>
                  <a:cubicBezTo>
                    <a:pt x="7251" y="2589"/>
                    <a:pt x="7691" y="2866"/>
                    <a:pt x="8043" y="3217"/>
                  </a:cubicBezTo>
                  <a:lnTo>
                    <a:pt x="8696" y="2904"/>
                  </a:lnTo>
                  <a:cubicBezTo>
                    <a:pt x="8885" y="3080"/>
                    <a:pt x="9048" y="3281"/>
                    <a:pt x="9199" y="3494"/>
                  </a:cubicBezTo>
                  <a:cubicBezTo>
                    <a:pt x="9475" y="3921"/>
                    <a:pt x="9639" y="4424"/>
                    <a:pt x="9701" y="4927"/>
                  </a:cubicBezTo>
                  <a:lnTo>
                    <a:pt x="9023" y="5253"/>
                  </a:lnTo>
                  <a:cubicBezTo>
                    <a:pt x="9036" y="5379"/>
                    <a:pt x="9048" y="5505"/>
                    <a:pt x="9048" y="5630"/>
                  </a:cubicBezTo>
                  <a:cubicBezTo>
                    <a:pt x="9048" y="5806"/>
                    <a:pt x="9036" y="5970"/>
                    <a:pt x="9011" y="6121"/>
                  </a:cubicBezTo>
                  <a:lnTo>
                    <a:pt x="9539" y="6397"/>
                  </a:lnTo>
                  <a:cubicBezTo>
                    <a:pt x="9526" y="6422"/>
                    <a:pt x="9513" y="6448"/>
                    <a:pt x="9513" y="6485"/>
                  </a:cubicBezTo>
                  <a:cubicBezTo>
                    <a:pt x="9237" y="7189"/>
                    <a:pt x="8709" y="7792"/>
                    <a:pt x="8043" y="8169"/>
                  </a:cubicBezTo>
                  <a:lnTo>
                    <a:pt x="7967" y="8132"/>
                  </a:lnTo>
                  <a:cubicBezTo>
                    <a:pt x="7905" y="8194"/>
                    <a:pt x="7830" y="8244"/>
                    <a:pt x="7754" y="8307"/>
                  </a:cubicBezTo>
                  <a:cubicBezTo>
                    <a:pt x="7465" y="8546"/>
                    <a:pt x="7126" y="8735"/>
                    <a:pt x="6761" y="8860"/>
                  </a:cubicBezTo>
                  <a:cubicBezTo>
                    <a:pt x="6409" y="8986"/>
                    <a:pt x="6032" y="9048"/>
                    <a:pt x="5630" y="9048"/>
                  </a:cubicBezTo>
                  <a:cubicBezTo>
                    <a:pt x="5241" y="9048"/>
                    <a:pt x="4864" y="8986"/>
                    <a:pt x="4512" y="8860"/>
                  </a:cubicBezTo>
                  <a:cubicBezTo>
                    <a:pt x="4021" y="8684"/>
                    <a:pt x="3582" y="8408"/>
                    <a:pt x="3217" y="8056"/>
                  </a:cubicBezTo>
                  <a:cubicBezTo>
                    <a:pt x="2689" y="7515"/>
                    <a:pt x="2325" y="6812"/>
                    <a:pt x="2237" y="6020"/>
                  </a:cubicBezTo>
                  <a:cubicBezTo>
                    <a:pt x="2225" y="5895"/>
                    <a:pt x="2225" y="5769"/>
                    <a:pt x="2225" y="5630"/>
                  </a:cubicBezTo>
                  <a:cubicBezTo>
                    <a:pt x="2225" y="5467"/>
                    <a:pt x="2237" y="5304"/>
                    <a:pt x="2250" y="5153"/>
                  </a:cubicBezTo>
                  <a:cubicBezTo>
                    <a:pt x="2363" y="4362"/>
                    <a:pt x="2753" y="3670"/>
                    <a:pt x="3292" y="3142"/>
                  </a:cubicBezTo>
                  <a:cubicBezTo>
                    <a:pt x="3644" y="2828"/>
                    <a:pt x="4046" y="2577"/>
                    <a:pt x="4512" y="2413"/>
                  </a:cubicBezTo>
                  <a:cubicBezTo>
                    <a:pt x="4738" y="2338"/>
                    <a:pt x="4964" y="2275"/>
                    <a:pt x="5216" y="2250"/>
                  </a:cubicBezTo>
                  <a:cubicBezTo>
                    <a:pt x="5606" y="2094"/>
                    <a:pt x="6016" y="2007"/>
                    <a:pt x="6438" y="2007"/>
                  </a:cubicBezTo>
                  <a:close/>
                  <a:moveTo>
                    <a:pt x="5630" y="0"/>
                  </a:moveTo>
                  <a:cubicBezTo>
                    <a:pt x="5253" y="0"/>
                    <a:pt x="4864" y="39"/>
                    <a:pt x="4512" y="114"/>
                  </a:cubicBezTo>
                  <a:cubicBezTo>
                    <a:pt x="3205" y="377"/>
                    <a:pt x="2061" y="1094"/>
                    <a:pt x="1257" y="2086"/>
                  </a:cubicBezTo>
                  <a:cubicBezTo>
                    <a:pt x="1106" y="2275"/>
                    <a:pt x="955" y="2477"/>
                    <a:pt x="829" y="2690"/>
                  </a:cubicBezTo>
                  <a:cubicBezTo>
                    <a:pt x="667" y="2954"/>
                    <a:pt x="516" y="3243"/>
                    <a:pt x="402" y="3532"/>
                  </a:cubicBezTo>
                  <a:cubicBezTo>
                    <a:pt x="491" y="3356"/>
                    <a:pt x="578" y="3180"/>
                    <a:pt x="692" y="3004"/>
                  </a:cubicBezTo>
                  <a:lnTo>
                    <a:pt x="692" y="3004"/>
                  </a:lnTo>
                  <a:cubicBezTo>
                    <a:pt x="591" y="3419"/>
                    <a:pt x="541" y="3834"/>
                    <a:pt x="528" y="4248"/>
                  </a:cubicBezTo>
                  <a:lnTo>
                    <a:pt x="214" y="4085"/>
                  </a:lnTo>
                  <a:cubicBezTo>
                    <a:pt x="201" y="4110"/>
                    <a:pt x="189" y="4147"/>
                    <a:pt x="189" y="4186"/>
                  </a:cubicBezTo>
                  <a:cubicBezTo>
                    <a:pt x="75" y="4600"/>
                    <a:pt x="13" y="5027"/>
                    <a:pt x="0" y="5467"/>
                  </a:cubicBezTo>
                  <a:lnTo>
                    <a:pt x="0" y="5518"/>
                  </a:lnTo>
                  <a:lnTo>
                    <a:pt x="0" y="5630"/>
                  </a:lnTo>
                  <a:lnTo>
                    <a:pt x="0" y="5731"/>
                  </a:lnTo>
                  <a:lnTo>
                    <a:pt x="0" y="5819"/>
                  </a:lnTo>
                  <a:lnTo>
                    <a:pt x="0" y="5945"/>
                  </a:lnTo>
                  <a:cubicBezTo>
                    <a:pt x="0" y="5982"/>
                    <a:pt x="13" y="6020"/>
                    <a:pt x="13" y="6058"/>
                  </a:cubicBezTo>
                  <a:cubicBezTo>
                    <a:pt x="13" y="6108"/>
                    <a:pt x="25" y="6146"/>
                    <a:pt x="25" y="6196"/>
                  </a:cubicBezTo>
                  <a:cubicBezTo>
                    <a:pt x="25" y="6247"/>
                    <a:pt x="38" y="6297"/>
                    <a:pt x="38" y="6334"/>
                  </a:cubicBezTo>
                  <a:cubicBezTo>
                    <a:pt x="38" y="6372"/>
                    <a:pt x="50" y="6397"/>
                    <a:pt x="50" y="6435"/>
                  </a:cubicBezTo>
                  <a:cubicBezTo>
                    <a:pt x="50" y="6460"/>
                    <a:pt x="63" y="6485"/>
                    <a:pt x="63" y="6510"/>
                  </a:cubicBezTo>
                  <a:cubicBezTo>
                    <a:pt x="75" y="6573"/>
                    <a:pt x="88" y="6624"/>
                    <a:pt x="88" y="6686"/>
                  </a:cubicBezTo>
                  <a:cubicBezTo>
                    <a:pt x="88" y="6686"/>
                    <a:pt x="101" y="6686"/>
                    <a:pt x="101" y="6699"/>
                  </a:cubicBezTo>
                  <a:cubicBezTo>
                    <a:pt x="101" y="6749"/>
                    <a:pt x="114" y="6799"/>
                    <a:pt x="126" y="6850"/>
                  </a:cubicBezTo>
                  <a:cubicBezTo>
                    <a:pt x="139" y="6875"/>
                    <a:pt x="139" y="6912"/>
                    <a:pt x="151" y="6937"/>
                  </a:cubicBezTo>
                  <a:cubicBezTo>
                    <a:pt x="151" y="6962"/>
                    <a:pt x="164" y="6987"/>
                    <a:pt x="164" y="7026"/>
                  </a:cubicBezTo>
                  <a:lnTo>
                    <a:pt x="955" y="6636"/>
                  </a:lnTo>
                  <a:cubicBezTo>
                    <a:pt x="980" y="6686"/>
                    <a:pt x="993" y="6736"/>
                    <a:pt x="1018" y="6786"/>
                  </a:cubicBezTo>
                  <a:cubicBezTo>
                    <a:pt x="1030" y="6812"/>
                    <a:pt x="1044" y="6850"/>
                    <a:pt x="1056" y="6875"/>
                  </a:cubicBezTo>
                  <a:lnTo>
                    <a:pt x="1131" y="7026"/>
                  </a:lnTo>
                  <a:cubicBezTo>
                    <a:pt x="1144" y="7063"/>
                    <a:pt x="1169" y="7101"/>
                    <a:pt x="1194" y="7151"/>
                  </a:cubicBezTo>
                  <a:cubicBezTo>
                    <a:pt x="1206" y="7176"/>
                    <a:pt x="1232" y="7214"/>
                    <a:pt x="1245" y="7239"/>
                  </a:cubicBezTo>
                  <a:cubicBezTo>
                    <a:pt x="1307" y="7352"/>
                    <a:pt x="1370" y="7465"/>
                    <a:pt x="1446" y="7579"/>
                  </a:cubicBezTo>
                  <a:cubicBezTo>
                    <a:pt x="1458" y="7604"/>
                    <a:pt x="1483" y="7629"/>
                    <a:pt x="1496" y="7654"/>
                  </a:cubicBezTo>
                  <a:cubicBezTo>
                    <a:pt x="1521" y="7679"/>
                    <a:pt x="1533" y="7704"/>
                    <a:pt x="1546" y="7729"/>
                  </a:cubicBezTo>
                  <a:cubicBezTo>
                    <a:pt x="1571" y="7767"/>
                    <a:pt x="1583" y="7792"/>
                    <a:pt x="1609" y="7817"/>
                  </a:cubicBezTo>
                  <a:cubicBezTo>
                    <a:pt x="1672" y="7905"/>
                    <a:pt x="1734" y="7993"/>
                    <a:pt x="1810" y="8068"/>
                  </a:cubicBezTo>
                  <a:cubicBezTo>
                    <a:pt x="1823" y="8093"/>
                    <a:pt x="1848" y="8118"/>
                    <a:pt x="1860" y="8132"/>
                  </a:cubicBezTo>
                  <a:cubicBezTo>
                    <a:pt x="1885" y="8169"/>
                    <a:pt x="1910" y="8194"/>
                    <a:pt x="1935" y="8232"/>
                  </a:cubicBezTo>
                  <a:cubicBezTo>
                    <a:pt x="1960" y="8244"/>
                    <a:pt x="1986" y="8269"/>
                    <a:pt x="1999" y="8294"/>
                  </a:cubicBezTo>
                  <a:cubicBezTo>
                    <a:pt x="2024" y="8333"/>
                    <a:pt x="2061" y="8358"/>
                    <a:pt x="2086" y="8383"/>
                  </a:cubicBezTo>
                  <a:cubicBezTo>
                    <a:pt x="2124" y="8433"/>
                    <a:pt x="2175" y="8483"/>
                    <a:pt x="2225" y="8534"/>
                  </a:cubicBezTo>
                  <a:lnTo>
                    <a:pt x="1144" y="9048"/>
                  </a:lnTo>
                  <a:cubicBezTo>
                    <a:pt x="1245" y="9174"/>
                    <a:pt x="1345" y="9288"/>
                    <a:pt x="1446" y="9400"/>
                  </a:cubicBezTo>
                  <a:cubicBezTo>
                    <a:pt x="1483" y="9451"/>
                    <a:pt x="1521" y="9489"/>
                    <a:pt x="1558" y="9526"/>
                  </a:cubicBezTo>
                  <a:lnTo>
                    <a:pt x="1558" y="9539"/>
                  </a:lnTo>
                  <a:cubicBezTo>
                    <a:pt x="1583" y="9551"/>
                    <a:pt x="1596" y="9564"/>
                    <a:pt x="1609" y="9589"/>
                  </a:cubicBezTo>
                  <a:cubicBezTo>
                    <a:pt x="1647" y="9614"/>
                    <a:pt x="1672" y="9652"/>
                    <a:pt x="1709" y="9677"/>
                  </a:cubicBezTo>
                  <a:cubicBezTo>
                    <a:pt x="1747" y="9727"/>
                    <a:pt x="1798" y="9765"/>
                    <a:pt x="1848" y="9815"/>
                  </a:cubicBezTo>
                  <a:cubicBezTo>
                    <a:pt x="1873" y="9828"/>
                    <a:pt x="1898" y="9853"/>
                    <a:pt x="1923" y="9878"/>
                  </a:cubicBezTo>
                  <a:cubicBezTo>
                    <a:pt x="1960" y="9916"/>
                    <a:pt x="1986" y="9941"/>
                    <a:pt x="2024" y="9966"/>
                  </a:cubicBezTo>
                  <a:cubicBezTo>
                    <a:pt x="2061" y="9991"/>
                    <a:pt x="2086" y="10017"/>
                    <a:pt x="2111" y="10042"/>
                  </a:cubicBezTo>
                  <a:cubicBezTo>
                    <a:pt x="2124" y="10054"/>
                    <a:pt x="2136" y="10067"/>
                    <a:pt x="2161" y="10079"/>
                  </a:cubicBezTo>
                  <a:cubicBezTo>
                    <a:pt x="2175" y="10092"/>
                    <a:pt x="2187" y="10104"/>
                    <a:pt x="2212" y="10117"/>
                  </a:cubicBezTo>
                  <a:cubicBezTo>
                    <a:pt x="2237" y="10142"/>
                    <a:pt x="2275" y="10167"/>
                    <a:pt x="2312" y="10192"/>
                  </a:cubicBezTo>
                  <a:cubicBezTo>
                    <a:pt x="2337" y="10218"/>
                    <a:pt x="2376" y="10243"/>
                    <a:pt x="2413" y="10268"/>
                  </a:cubicBezTo>
                  <a:cubicBezTo>
                    <a:pt x="2451" y="10293"/>
                    <a:pt x="2476" y="10305"/>
                    <a:pt x="2513" y="10330"/>
                  </a:cubicBezTo>
                  <a:cubicBezTo>
                    <a:pt x="2552" y="10355"/>
                    <a:pt x="2602" y="10394"/>
                    <a:pt x="2639" y="10419"/>
                  </a:cubicBezTo>
                  <a:cubicBezTo>
                    <a:pt x="2652" y="10419"/>
                    <a:pt x="2652" y="10419"/>
                    <a:pt x="2664" y="10431"/>
                  </a:cubicBezTo>
                  <a:cubicBezTo>
                    <a:pt x="2689" y="10444"/>
                    <a:pt x="2727" y="10469"/>
                    <a:pt x="2753" y="10481"/>
                  </a:cubicBezTo>
                  <a:cubicBezTo>
                    <a:pt x="2765" y="10494"/>
                    <a:pt x="2778" y="10506"/>
                    <a:pt x="2803" y="10506"/>
                  </a:cubicBezTo>
                  <a:lnTo>
                    <a:pt x="2915" y="10582"/>
                  </a:lnTo>
                  <a:cubicBezTo>
                    <a:pt x="2966" y="10607"/>
                    <a:pt x="3016" y="10632"/>
                    <a:pt x="3054" y="10657"/>
                  </a:cubicBezTo>
                  <a:cubicBezTo>
                    <a:pt x="3091" y="10670"/>
                    <a:pt x="3130" y="10695"/>
                    <a:pt x="3167" y="10707"/>
                  </a:cubicBezTo>
                  <a:cubicBezTo>
                    <a:pt x="3242" y="10745"/>
                    <a:pt x="3331" y="10783"/>
                    <a:pt x="3406" y="10821"/>
                  </a:cubicBezTo>
                  <a:cubicBezTo>
                    <a:pt x="3431" y="10833"/>
                    <a:pt x="3456" y="10846"/>
                    <a:pt x="3494" y="10846"/>
                  </a:cubicBezTo>
                  <a:cubicBezTo>
                    <a:pt x="3494" y="10858"/>
                    <a:pt x="3507" y="10858"/>
                    <a:pt x="3507" y="10858"/>
                  </a:cubicBezTo>
                  <a:cubicBezTo>
                    <a:pt x="3544" y="10871"/>
                    <a:pt x="3582" y="10883"/>
                    <a:pt x="3619" y="10908"/>
                  </a:cubicBezTo>
                  <a:lnTo>
                    <a:pt x="3644" y="10908"/>
                  </a:lnTo>
                  <a:cubicBezTo>
                    <a:pt x="3683" y="10933"/>
                    <a:pt x="3733" y="10946"/>
                    <a:pt x="3770" y="10959"/>
                  </a:cubicBezTo>
                  <a:lnTo>
                    <a:pt x="3783" y="10959"/>
                  </a:lnTo>
                  <a:cubicBezTo>
                    <a:pt x="3795" y="10972"/>
                    <a:pt x="3808" y="10972"/>
                    <a:pt x="3820" y="10972"/>
                  </a:cubicBezTo>
                  <a:cubicBezTo>
                    <a:pt x="3833" y="10984"/>
                    <a:pt x="3845" y="10984"/>
                    <a:pt x="3858" y="10984"/>
                  </a:cubicBezTo>
                  <a:lnTo>
                    <a:pt x="3971" y="11022"/>
                  </a:lnTo>
                  <a:cubicBezTo>
                    <a:pt x="4046" y="11047"/>
                    <a:pt x="4122" y="11072"/>
                    <a:pt x="4197" y="11084"/>
                  </a:cubicBezTo>
                  <a:lnTo>
                    <a:pt x="4348" y="11122"/>
                  </a:lnTo>
                  <a:lnTo>
                    <a:pt x="4499" y="11160"/>
                  </a:lnTo>
                  <a:lnTo>
                    <a:pt x="4512" y="11160"/>
                  </a:lnTo>
                  <a:lnTo>
                    <a:pt x="4512" y="9953"/>
                  </a:lnTo>
                  <a:cubicBezTo>
                    <a:pt x="5090" y="10154"/>
                    <a:pt x="5705" y="10268"/>
                    <a:pt x="6322" y="10280"/>
                  </a:cubicBezTo>
                  <a:cubicBezTo>
                    <a:pt x="6472" y="10280"/>
                    <a:pt x="6623" y="10280"/>
                    <a:pt x="6761" y="10268"/>
                  </a:cubicBezTo>
                  <a:lnTo>
                    <a:pt x="6761" y="11160"/>
                  </a:lnTo>
                  <a:cubicBezTo>
                    <a:pt x="6836" y="11148"/>
                    <a:pt x="6912" y="11122"/>
                    <a:pt x="6987" y="11109"/>
                  </a:cubicBezTo>
                  <a:cubicBezTo>
                    <a:pt x="7012" y="11097"/>
                    <a:pt x="7037" y="11097"/>
                    <a:pt x="7062" y="11097"/>
                  </a:cubicBezTo>
                  <a:cubicBezTo>
                    <a:pt x="7151" y="11072"/>
                    <a:pt x="7238" y="11047"/>
                    <a:pt x="7327" y="11009"/>
                  </a:cubicBezTo>
                  <a:cubicBezTo>
                    <a:pt x="7352" y="11009"/>
                    <a:pt x="7389" y="10997"/>
                    <a:pt x="7414" y="10984"/>
                  </a:cubicBezTo>
                  <a:cubicBezTo>
                    <a:pt x="7427" y="10984"/>
                    <a:pt x="7427" y="10984"/>
                    <a:pt x="7439" y="10972"/>
                  </a:cubicBezTo>
                  <a:cubicBezTo>
                    <a:pt x="7465" y="10972"/>
                    <a:pt x="7503" y="10959"/>
                    <a:pt x="7528" y="10946"/>
                  </a:cubicBezTo>
                  <a:cubicBezTo>
                    <a:pt x="7540" y="10946"/>
                    <a:pt x="7553" y="10946"/>
                    <a:pt x="7553" y="10933"/>
                  </a:cubicBezTo>
                  <a:cubicBezTo>
                    <a:pt x="7578" y="10933"/>
                    <a:pt x="7603" y="10921"/>
                    <a:pt x="7628" y="10908"/>
                  </a:cubicBezTo>
                  <a:cubicBezTo>
                    <a:pt x="7704" y="10883"/>
                    <a:pt x="7791" y="10846"/>
                    <a:pt x="7867" y="10808"/>
                  </a:cubicBezTo>
                  <a:cubicBezTo>
                    <a:pt x="7917" y="10796"/>
                    <a:pt x="7967" y="10771"/>
                    <a:pt x="8005" y="10745"/>
                  </a:cubicBezTo>
                  <a:cubicBezTo>
                    <a:pt x="8093" y="10707"/>
                    <a:pt x="8181" y="10670"/>
                    <a:pt x="8269" y="10620"/>
                  </a:cubicBezTo>
                  <a:cubicBezTo>
                    <a:pt x="8634" y="10431"/>
                    <a:pt x="8961" y="10205"/>
                    <a:pt x="9274" y="9941"/>
                  </a:cubicBezTo>
                  <a:cubicBezTo>
                    <a:pt x="9299" y="9916"/>
                    <a:pt x="9324" y="9903"/>
                    <a:pt x="9350" y="9878"/>
                  </a:cubicBezTo>
                  <a:cubicBezTo>
                    <a:pt x="9539" y="9715"/>
                    <a:pt x="9715" y="9526"/>
                    <a:pt x="9877" y="9338"/>
                  </a:cubicBezTo>
                  <a:cubicBezTo>
                    <a:pt x="9928" y="9288"/>
                    <a:pt x="9966" y="9237"/>
                    <a:pt x="10016" y="9187"/>
                  </a:cubicBezTo>
                  <a:cubicBezTo>
                    <a:pt x="10078" y="9099"/>
                    <a:pt x="10154" y="9011"/>
                    <a:pt x="10217" y="8923"/>
                  </a:cubicBezTo>
                  <a:cubicBezTo>
                    <a:pt x="10581" y="8408"/>
                    <a:pt x="10871" y="7817"/>
                    <a:pt x="11059" y="7189"/>
                  </a:cubicBezTo>
                  <a:cubicBezTo>
                    <a:pt x="11197" y="6699"/>
                    <a:pt x="11273" y="6171"/>
                    <a:pt x="11273" y="5630"/>
                  </a:cubicBezTo>
                  <a:cubicBezTo>
                    <a:pt x="11273" y="5153"/>
                    <a:pt x="11209" y="4700"/>
                    <a:pt x="11097" y="4248"/>
                  </a:cubicBezTo>
                  <a:cubicBezTo>
                    <a:pt x="10908" y="3507"/>
                    <a:pt x="10569" y="2815"/>
                    <a:pt x="10117" y="2225"/>
                  </a:cubicBezTo>
                  <a:cubicBezTo>
                    <a:pt x="9312" y="1157"/>
                    <a:pt x="8118" y="390"/>
                    <a:pt x="6761" y="114"/>
                  </a:cubicBezTo>
                  <a:cubicBezTo>
                    <a:pt x="6397" y="39"/>
                    <a:pt x="6020" y="0"/>
                    <a:pt x="5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4">
              <a:extLst>
                <a:ext uri="{FF2B5EF4-FFF2-40B4-BE49-F238E27FC236}">
                  <a16:creationId xmlns:a16="http://schemas.microsoft.com/office/drawing/2014/main" id="{B3C29CF3-AD74-2135-8D96-85DB447A6296}"/>
                </a:ext>
              </a:extLst>
            </p:cNvPr>
            <p:cNvSpPr/>
            <p:nvPr/>
          </p:nvSpPr>
          <p:spPr>
            <a:xfrm>
              <a:off x="5074528" y="4642906"/>
              <a:ext cx="48027" cy="147748"/>
            </a:xfrm>
            <a:custGeom>
              <a:avLst/>
              <a:gdLst/>
              <a:ahLst/>
              <a:cxnLst/>
              <a:rect l="l" t="t" r="r" b="b"/>
              <a:pathLst>
                <a:path w="956" h="2941" extrusionOk="0">
                  <a:moveTo>
                    <a:pt x="214" y="0"/>
                  </a:moveTo>
                  <a:cubicBezTo>
                    <a:pt x="201" y="25"/>
                    <a:pt x="189" y="62"/>
                    <a:pt x="189" y="101"/>
                  </a:cubicBezTo>
                  <a:cubicBezTo>
                    <a:pt x="75" y="515"/>
                    <a:pt x="13" y="942"/>
                    <a:pt x="0" y="1382"/>
                  </a:cubicBezTo>
                  <a:lnTo>
                    <a:pt x="0" y="1433"/>
                  </a:lnTo>
                  <a:lnTo>
                    <a:pt x="0" y="1545"/>
                  </a:lnTo>
                  <a:lnTo>
                    <a:pt x="0" y="1646"/>
                  </a:lnTo>
                  <a:lnTo>
                    <a:pt x="0" y="1734"/>
                  </a:lnTo>
                  <a:lnTo>
                    <a:pt x="0" y="1860"/>
                  </a:lnTo>
                  <a:cubicBezTo>
                    <a:pt x="0" y="1897"/>
                    <a:pt x="13" y="1935"/>
                    <a:pt x="13" y="1973"/>
                  </a:cubicBezTo>
                  <a:cubicBezTo>
                    <a:pt x="13" y="2023"/>
                    <a:pt x="25" y="2061"/>
                    <a:pt x="25" y="2111"/>
                  </a:cubicBezTo>
                  <a:cubicBezTo>
                    <a:pt x="25" y="2162"/>
                    <a:pt x="38" y="2212"/>
                    <a:pt x="38" y="2249"/>
                  </a:cubicBezTo>
                  <a:cubicBezTo>
                    <a:pt x="38" y="2287"/>
                    <a:pt x="50" y="2312"/>
                    <a:pt x="50" y="2350"/>
                  </a:cubicBezTo>
                  <a:cubicBezTo>
                    <a:pt x="50" y="2375"/>
                    <a:pt x="63" y="2400"/>
                    <a:pt x="63" y="2425"/>
                  </a:cubicBezTo>
                  <a:cubicBezTo>
                    <a:pt x="75" y="2488"/>
                    <a:pt x="88" y="2539"/>
                    <a:pt x="88" y="2601"/>
                  </a:cubicBezTo>
                  <a:cubicBezTo>
                    <a:pt x="88" y="2601"/>
                    <a:pt x="101" y="2601"/>
                    <a:pt x="101" y="2614"/>
                  </a:cubicBezTo>
                  <a:cubicBezTo>
                    <a:pt x="101" y="2664"/>
                    <a:pt x="114" y="2714"/>
                    <a:pt x="126" y="2765"/>
                  </a:cubicBezTo>
                  <a:cubicBezTo>
                    <a:pt x="139" y="2790"/>
                    <a:pt x="139" y="2827"/>
                    <a:pt x="151" y="2852"/>
                  </a:cubicBezTo>
                  <a:cubicBezTo>
                    <a:pt x="151" y="2877"/>
                    <a:pt x="164" y="2902"/>
                    <a:pt x="164" y="2941"/>
                  </a:cubicBezTo>
                  <a:lnTo>
                    <a:pt x="955" y="2551"/>
                  </a:lnTo>
                  <a:cubicBezTo>
                    <a:pt x="943" y="2525"/>
                    <a:pt x="930" y="2488"/>
                    <a:pt x="918" y="2450"/>
                  </a:cubicBezTo>
                  <a:cubicBezTo>
                    <a:pt x="905" y="2425"/>
                    <a:pt x="893" y="2400"/>
                    <a:pt x="893" y="2375"/>
                  </a:cubicBezTo>
                  <a:cubicBezTo>
                    <a:pt x="842" y="2262"/>
                    <a:pt x="804" y="2148"/>
                    <a:pt x="779" y="2036"/>
                  </a:cubicBezTo>
                  <a:cubicBezTo>
                    <a:pt x="767" y="1998"/>
                    <a:pt x="754" y="1960"/>
                    <a:pt x="742" y="1935"/>
                  </a:cubicBezTo>
                  <a:cubicBezTo>
                    <a:pt x="729" y="1860"/>
                    <a:pt x="704" y="1785"/>
                    <a:pt x="692" y="1709"/>
                  </a:cubicBezTo>
                  <a:cubicBezTo>
                    <a:pt x="679" y="1684"/>
                    <a:pt x="679" y="1659"/>
                    <a:pt x="667" y="1634"/>
                  </a:cubicBezTo>
                  <a:cubicBezTo>
                    <a:pt x="667" y="1596"/>
                    <a:pt x="653" y="1570"/>
                    <a:pt x="653" y="1533"/>
                  </a:cubicBezTo>
                  <a:cubicBezTo>
                    <a:pt x="641" y="1483"/>
                    <a:pt x="628" y="1433"/>
                    <a:pt x="616" y="1394"/>
                  </a:cubicBezTo>
                  <a:lnTo>
                    <a:pt x="578" y="1131"/>
                  </a:lnTo>
                  <a:cubicBezTo>
                    <a:pt x="566" y="1043"/>
                    <a:pt x="553" y="942"/>
                    <a:pt x="553" y="855"/>
                  </a:cubicBezTo>
                  <a:cubicBezTo>
                    <a:pt x="541" y="766"/>
                    <a:pt x="541" y="679"/>
                    <a:pt x="528" y="590"/>
                  </a:cubicBezTo>
                  <a:lnTo>
                    <a:pt x="528" y="163"/>
                  </a:lnTo>
                  <a:lnTo>
                    <a:pt x="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4">
              <a:extLst>
                <a:ext uri="{FF2B5EF4-FFF2-40B4-BE49-F238E27FC236}">
                  <a16:creationId xmlns:a16="http://schemas.microsoft.com/office/drawing/2014/main" id="{00043B1E-824D-245F-5C55-2E5B0EBABDDD}"/>
                </a:ext>
              </a:extLst>
            </p:cNvPr>
            <p:cNvSpPr/>
            <p:nvPr/>
          </p:nvSpPr>
          <p:spPr>
            <a:xfrm>
              <a:off x="5414128" y="4906749"/>
              <a:ext cx="156641" cy="91583"/>
            </a:xfrm>
            <a:custGeom>
              <a:avLst/>
              <a:gdLst/>
              <a:ahLst/>
              <a:cxnLst/>
              <a:rect l="l" t="t" r="r" b="b"/>
              <a:pathLst>
                <a:path w="3118" h="1823" extrusionOk="0">
                  <a:moveTo>
                    <a:pt x="3117" y="1"/>
                  </a:moveTo>
                  <a:lnTo>
                    <a:pt x="3117" y="1"/>
                  </a:lnTo>
                  <a:cubicBezTo>
                    <a:pt x="2137" y="516"/>
                    <a:pt x="1095" y="868"/>
                    <a:pt x="1" y="931"/>
                  </a:cubicBezTo>
                  <a:lnTo>
                    <a:pt x="1" y="1823"/>
                  </a:lnTo>
                  <a:cubicBezTo>
                    <a:pt x="76" y="1811"/>
                    <a:pt x="152" y="1785"/>
                    <a:pt x="227" y="1772"/>
                  </a:cubicBezTo>
                  <a:cubicBezTo>
                    <a:pt x="252" y="1760"/>
                    <a:pt x="277" y="1760"/>
                    <a:pt x="302" y="1760"/>
                  </a:cubicBezTo>
                  <a:cubicBezTo>
                    <a:pt x="391" y="1735"/>
                    <a:pt x="478" y="1710"/>
                    <a:pt x="567" y="1672"/>
                  </a:cubicBezTo>
                  <a:cubicBezTo>
                    <a:pt x="592" y="1672"/>
                    <a:pt x="629" y="1660"/>
                    <a:pt x="654" y="1647"/>
                  </a:cubicBezTo>
                  <a:cubicBezTo>
                    <a:pt x="667" y="1647"/>
                    <a:pt x="667" y="1647"/>
                    <a:pt x="679" y="1635"/>
                  </a:cubicBezTo>
                  <a:cubicBezTo>
                    <a:pt x="705" y="1635"/>
                    <a:pt x="743" y="1622"/>
                    <a:pt x="768" y="1609"/>
                  </a:cubicBezTo>
                  <a:cubicBezTo>
                    <a:pt x="780" y="1609"/>
                    <a:pt x="793" y="1609"/>
                    <a:pt x="793" y="1596"/>
                  </a:cubicBezTo>
                  <a:cubicBezTo>
                    <a:pt x="818" y="1596"/>
                    <a:pt x="843" y="1584"/>
                    <a:pt x="868" y="1571"/>
                  </a:cubicBezTo>
                  <a:cubicBezTo>
                    <a:pt x="944" y="1546"/>
                    <a:pt x="1031" y="1509"/>
                    <a:pt x="1107" y="1471"/>
                  </a:cubicBezTo>
                  <a:cubicBezTo>
                    <a:pt x="1157" y="1459"/>
                    <a:pt x="1207" y="1434"/>
                    <a:pt x="1245" y="1408"/>
                  </a:cubicBezTo>
                  <a:cubicBezTo>
                    <a:pt x="1333" y="1370"/>
                    <a:pt x="1421" y="1333"/>
                    <a:pt x="1509" y="1283"/>
                  </a:cubicBezTo>
                  <a:cubicBezTo>
                    <a:pt x="1874" y="1094"/>
                    <a:pt x="2201" y="868"/>
                    <a:pt x="2514" y="604"/>
                  </a:cubicBezTo>
                  <a:cubicBezTo>
                    <a:pt x="2539" y="579"/>
                    <a:pt x="2564" y="566"/>
                    <a:pt x="2590" y="541"/>
                  </a:cubicBezTo>
                  <a:cubicBezTo>
                    <a:pt x="2779" y="378"/>
                    <a:pt x="2955" y="189"/>
                    <a:pt x="3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4">
              <a:extLst>
                <a:ext uri="{FF2B5EF4-FFF2-40B4-BE49-F238E27FC236}">
                  <a16:creationId xmlns:a16="http://schemas.microsoft.com/office/drawing/2014/main" id="{769C6D60-1395-33A0-A467-A0D5D4DE5CFD}"/>
                </a:ext>
              </a:extLst>
            </p:cNvPr>
            <p:cNvSpPr/>
            <p:nvPr/>
          </p:nvSpPr>
          <p:spPr>
            <a:xfrm>
              <a:off x="5414128" y="4539368"/>
              <a:ext cx="97310" cy="59984"/>
            </a:xfrm>
            <a:custGeom>
              <a:avLst/>
              <a:gdLst/>
              <a:ahLst/>
              <a:cxnLst/>
              <a:rect l="l" t="t" r="r" b="b"/>
              <a:pathLst>
                <a:path w="1937" h="1194" extrusionOk="0">
                  <a:moveTo>
                    <a:pt x="1" y="0"/>
                  </a:moveTo>
                  <a:lnTo>
                    <a:pt x="1" y="389"/>
                  </a:lnTo>
                  <a:cubicBezTo>
                    <a:pt x="491" y="565"/>
                    <a:pt x="931" y="842"/>
                    <a:pt x="1283" y="1193"/>
                  </a:cubicBezTo>
                  <a:lnTo>
                    <a:pt x="1936" y="880"/>
                  </a:lnTo>
                  <a:cubicBezTo>
                    <a:pt x="1408" y="389"/>
                    <a:pt x="718" y="7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4">
              <a:extLst>
                <a:ext uri="{FF2B5EF4-FFF2-40B4-BE49-F238E27FC236}">
                  <a16:creationId xmlns:a16="http://schemas.microsoft.com/office/drawing/2014/main" id="{48171B8E-7CCD-C549-2FD1-40D7DB69EAA0}"/>
                </a:ext>
              </a:extLst>
            </p:cNvPr>
            <p:cNvSpPr/>
            <p:nvPr/>
          </p:nvSpPr>
          <p:spPr>
            <a:xfrm>
              <a:off x="5464064" y="4846164"/>
              <a:ext cx="14519" cy="8892"/>
            </a:xfrm>
            <a:custGeom>
              <a:avLst/>
              <a:gdLst/>
              <a:ahLst/>
              <a:cxnLst/>
              <a:rect l="l" t="t" r="r" b="b"/>
              <a:pathLst>
                <a:path w="289" h="177" extrusionOk="0">
                  <a:moveTo>
                    <a:pt x="213" y="1"/>
                  </a:moveTo>
                  <a:cubicBezTo>
                    <a:pt x="151" y="63"/>
                    <a:pt x="76" y="113"/>
                    <a:pt x="0" y="176"/>
                  </a:cubicBezTo>
                  <a:cubicBezTo>
                    <a:pt x="101" y="138"/>
                    <a:pt x="201" y="88"/>
                    <a:pt x="289" y="38"/>
                  </a:cubicBez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4">
              <a:extLst>
                <a:ext uri="{FF2B5EF4-FFF2-40B4-BE49-F238E27FC236}">
                  <a16:creationId xmlns:a16="http://schemas.microsoft.com/office/drawing/2014/main" id="{85154330-DE42-71C8-D4AF-629C07436586}"/>
                </a:ext>
              </a:extLst>
            </p:cNvPr>
            <p:cNvSpPr/>
            <p:nvPr/>
          </p:nvSpPr>
          <p:spPr>
            <a:xfrm>
              <a:off x="5527161" y="4685155"/>
              <a:ext cx="37276" cy="73950"/>
            </a:xfrm>
            <a:custGeom>
              <a:avLst/>
              <a:gdLst/>
              <a:ahLst/>
              <a:cxnLst/>
              <a:rect l="l" t="t" r="r" b="b"/>
              <a:pathLst>
                <a:path w="742" h="1472" extrusionOk="0">
                  <a:moveTo>
                    <a:pt x="691" y="1"/>
                  </a:moveTo>
                  <a:lnTo>
                    <a:pt x="13" y="327"/>
                  </a:lnTo>
                  <a:cubicBezTo>
                    <a:pt x="26" y="453"/>
                    <a:pt x="38" y="579"/>
                    <a:pt x="38" y="704"/>
                  </a:cubicBezTo>
                  <a:cubicBezTo>
                    <a:pt x="38" y="880"/>
                    <a:pt x="26" y="1044"/>
                    <a:pt x="1" y="1195"/>
                  </a:cubicBezTo>
                  <a:lnTo>
                    <a:pt x="529" y="1471"/>
                  </a:lnTo>
                  <a:cubicBezTo>
                    <a:pt x="691" y="1006"/>
                    <a:pt x="742" y="49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4">
              <a:extLst>
                <a:ext uri="{FF2B5EF4-FFF2-40B4-BE49-F238E27FC236}">
                  <a16:creationId xmlns:a16="http://schemas.microsoft.com/office/drawing/2014/main" id="{87791560-D712-4135-5C0F-2CFDCE83E67A}"/>
                </a:ext>
              </a:extLst>
            </p:cNvPr>
            <p:cNvSpPr/>
            <p:nvPr/>
          </p:nvSpPr>
          <p:spPr>
            <a:xfrm>
              <a:off x="5336513" y="4538464"/>
              <a:ext cx="77667" cy="20497"/>
            </a:xfrm>
            <a:custGeom>
              <a:avLst/>
              <a:gdLst/>
              <a:ahLst/>
              <a:cxnLst/>
              <a:rect l="l" t="t" r="r" b="b"/>
              <a:pathLst>
                <a:path w="1546" h="408" extrusionOk="0">
                  <a:moveTo>
                    <a:pt x="1223" y="1"/>
                  </a:moveTo>
                  <a:cubicBezTo>
                    <a:pt x="801" y="1"/>
                    <a:pt x="391" y="88"/>
                    <a:pt x="1" y="244"/>
                  </a:cubicBezTo>
                  <a:cubicBezTo>
                    <a:pt x="138" y="231"/>
                    <a:pt x="277" y="219"/>
                    <a:pt x="415" y="219"/>
                  </a:cubicBezTo>
                  <a:cubicBezTo>
                    <a:pt x="817" y="219"/>
                    <a:pt x="1194" y="282"/>
                    <a:pt x="1546" y="407"/>
                  </a:cubicBezTo>
                  <a:lnTo>
                    <a:pt x="1546" y="18"/>
                  </a:lnTo>
                  <a:cubicBezTo>
                    <a:pt x="1496" y="5"/>
                    <a:pt x="1433" y="5"/>
                    <a:pt x="1383" y="5"/>
                  </a:cubicBezTo>
                  <a:cubicBezTo>
                    <a:pt x="1329" y="2"/>
                    <a:pt x="1276" y="1"/>
                    <a:pt x="1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4">
              <a:extLst>
                <a:ext uri="{FF2B5EF4-FFF2-40B4-BE49-F238E27FC236}">
                  <a16:creationId xmlns:a16="http://schemas.microsoft.com/office/drawing/2014/main" id="{CB6061D4-CAA6-23EB-E0E2-A8E2A00AC176}"/>
                </a:ext>
              </a:extLst>
            </p:cNvPr>
            <p:cNvSpPr/>
            <p:nvPr/>
          </p:nvSpPr>
          <p:spPr>
            <a:xfrm>
              <a:off x="5301146" y="4437689"/>
              <a:ext cx="113034" cy="121273"/>
            </a:xfrm>
            <a:custGeom>
              <a:avLst/>
              <a:gdLst/>
              <a:ahLst/>
              <a:cxnLst/>
              <a:rect l="l" t="t" r="r" b="b"/>
              <a:pathLst>
                <a:path w="2250" h="2414" extrusionOk="0">
                  <a:moveTo>
                    <a:pt x="1119" y="0"/>
                  </a:moveTo>
                  <a:cubicBezTo>
                    <a:pt x="742" y="0"/>
                    <a:pt x="353" y="39"/>
                    <a:pt x="1" y="114"/>
                  </a:cubicBezTo>
                  <a:lnTo>
                    <a:pt x="1" y="2413"/>
                  </a:lnTo>
                  <a:cubicBezTo>
                    <a:pt x="227" y="2338"/>
                    <a:pt x="453" y="2275"/>
                    <a:pt x="705" y="2250"/>
                  </a:cubicBezTo>
                  <a:cubicBezTo>
                    <a:pt x="1095" y="2094"/>
                    <a:pt x="1505" y="2007"/>
                    <a:pt x="1927" y="2007"/>
                  </a:cubicBezTo>
                  <a:cubicBezTo>
                    <a:pt x="1980" y="2007"/>
                    <a:pt x="2033" y="2008"/>
                    <a:pt x="2087" y="2011"/>
                  </a:cubicBezTo>
                  <a:cubicBezTo>
                    <a:pt x="2137" y="2011"/>
                    <a:pt x="2200" y="2011"/>
                    <a:pt x="2250" y="2024"/>
                  </a:cubicBezTo>
                  <a:lnTo>
                    <a:pt x="2250" y="114"/>
                  </a:lnTo>
                  <a:cubicBezTo>
                    <a:pt x="1886" y="39"/>
                    <a:pt x="1509" y="0"/>
                    <a:pt x="1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4">
              <a:extLst>
                <a:ext uri="{FF2B5EF4-FFF2-40B4-BE49-F238E27FC236}">
                  <a16:creationId xmlns:a16="http://schemas.microsoft.com/office/drawing/2014/main" id="{FB153731-D019-8D4F-80FA-9B6B9C06CD52}"/>
                </a:ext>
              </a:extLst>
            </p:cNvPr>
            <p:cNvSpPr/>
            <p:nvPr/>
          </p:nvSpPr>
          <p:spPr>
            <a:xfrm>
              <a:off x="5301146" y="4937695"/>
              <a:ext cx="113034" cy="66364"/>
            </a:xfrm>
            <a:custGeom>
              <a:avLst/>
              <a:gdLst/>
              <a:ahLst/>
              <a:cxnLst/>
              <a:rect l="l" t="t" r="r" b="b"/>
              <a:pathLst>
                <a:path w="2250" h="1321" extrusionOk="0">
                  <a:moveTo>
                    <a:pt x="1" y="0"/>
                  </a:moveTo>
                  <a:lnTo>
                    <a:pt x="1" y="1207"/>
                  </a:lnTo>
                  <a:cubicBezTo>
                    <a:pt x="88" y="1232"/>
                    <a:pt x="177" y="1245"/>
                    <a:pt x="264" y="1257"/>
                  </a:cubicBezTo>
                  <a:cubicBezTo>
                    <a:pt x="365" y="1270"/>
                    <a:pt x="453" y="1282"/>
                    <a:pt x="554" y="1295"/>
                  </a:cubicBezTo>
                  <a:cubicBezTo>
                    <a:pt x="604" y="1295"/>
                    <a:pt x="641" y="1307"/>
                    <a:pt x="692" y="1307"/>
                  </a:cubicBezTo>
                  <a:lnTo>
                    <a:pt x="830" y="1307"/>
                  </a:lnTo>
                  <a:cubicBezTo>
                    <a:pt x="931" y="1320"/>
                    <a:pt x="1018" y="1320"/>
                    <a:pt x="1119" y="1320"/>
                  </a:cubicBezTo>
                  <a:cubicBezTo>
                    <a:pt x="1219" y="1320"/>
                    <a:pt x="1320" y="1320"/>
                    <a:pt x="1408" y="1307"/>
                  </a:cubicBezTo>
                  <a:lnTo>
                    <a:pt x="1596" y="1307"/>
                  </a:lnTo>
                  <a:cubicBezTo>
                    <a:pt x="1622" y="1295"/>
                    <a:pt x="1660" y="1295"/>
                    <a:pt x="1685" y="1295"/>
                  </a:cubicBezTo>
                  <a:lnTo>
                    <a:pt x="1710" y="1295"/>
                  </a:lnTo>
                  <a:cubicBezTo>
                    <a:pt x="1735" y="1282"/>
                    <a:pt x="1772" y="1282"/>
                    <a:pt x="1811" y="1282"/>
                  </a:cubicBezTo>
                  <a:cubicBezTo>
                    <a:pt x="1823" y="1282"/>
                    <a:pt x="1836" y="1282"/>
                    <a:pt x="1836" y="1270"/>
                  </a:cubicBezTo>
                  <a:cubicBezTo>
                    <a:pt x="1873" y="1270"/>
                    <a:pt x="1911" y="1270"/>
                    <a:pt x="1948" y="1257"/>
                  </a:cubicBezTo>
                  <a:cubicBezTo>
                    <a:pt x="2024" y="1245"/>
                    <a:pt x="2087" y="1245"/>
                    <a:pt x="2162" y="1220"/>
                  </a:cubicBezTo>
                  <a:cubicBezTo>
                    <a:pt x="2188" y="1220"/>
                    <a:pt x="2213" y="1220"/>
                    <a:pt x="2238" y="1207"/>
                  </a:cubicBezTo>
                  <a:lnTo>
                    <a:pt x="2250" y="1207"/>
                  </a:lnTo>
                  <a:lnTo>
                    <a:pt x="2250" y="315"/>
                  </a:lnTo>
                  <a:cubicBezTo>
                    <a:pt x="2112" y="327"/>
                    <a:pt x="1961" y="327"/>
                    <a:pt x="1811" y="327"/>
                  </a:cubicBezTo>
                  <a:cubicBezTo>
                    <a:pt x="1194" y="315"/>
                    <a:pt x="579" y="20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4">
              <a:extLst>
                <a:ext uri="{FF2B5EF4-FFF2-40B4-BE49-F238E27FC236}">
                  <a16:creationId xmlns:a16="http://schemas.microsoft.com/office/drawing/2014/main" id="{785CE4E2-880C-E4D0-3DA5-D345E121E9B8}"/>
                </a:ext>
              </a:extLst>
            </p:cNvPr>
            <p:cNvSpPr/>
            <p:nvPr/>
          </p:nvSpPr>
          <p:spPr>
            <a:xfrm>
              <a:off x="5301146" y="4882786"/>
              <a:ext cx="113034" cy="71337"/>
            </a:xfrm>
            <a:custGeom>
              <a:avLst/>
              <a:gdLst/>
              <a:ahLst/>
              <a:cxnLst/>
              <a:rect l="l" t="t" r="r" b="b"/>
              <a:pathLst>
                <a:path w="2250" h="1420" extrusionOk="0">
                  <a:moveTo>
                    <a:pt x="1" y="0"/>
                  </a:moveTo>
                  <a:lnTo>
                    <a:pt x="1" y="1093"/>
                  </a:lnTo>
                  <a:cubicBezTo>
                    <a:pt x="579" y="1294"/>
                    <a:pt x="1194" y="1408"/>
                    <a:pt x="1811" y="1420"/>
                  </a:cubicBezTo>
                  <a:cubicBezTo>
                    <a:pt x="1961" y="1420"/>
                    <a:pt x="2112" y="1420"/>
                    <a:pt x="2250" y="1408"/>
                  </a:cubicBezTo>
                  <a:lnTo>
                    <a:pt x="2250" y="0"/>
                  </a:lnTo>
                  <a:cubicBezTo>
                    <a:pt x="1898" y="126"/>
                    <a:pt x="1521" y="188"/>
                    <a:pt x="1119" y="188"/>
                  </a:cubicBezTo>
                  <a:cubicBezTo>
                    <a:pt x="730" y="188"/>
                    <a:pt x="353" y="12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4">
              <a:extLst>
                <a:ext uri="{FF2B5EF4-FFF2-40B4-BE49-F238E27FC236}">
                  <a16:creationId xmlns:a16="http://schemas.microsoft.com/office/drawing/2014/main" id="{B67F1650-9B92-00B3-DE76-96DEB40C7BAB}"/>
                </a:ext>
              </a:extLst>
            </p:cNvPr>
            <p:cNvSpPr/>
            <p:nvPr/>
          </p:nvSpPr>
          <p:spPr>
            <a:xfrm>
              <a:off x="5082716" y="4771009"/>
              <a:ext cx="103590" cy="121273"/>
            </a:xfrm>
            <a:custGeom>
              <a:avLst/>
              <a:gdLst/>
              <a:ahLst/>
              <a:cxnLst/>
              <a:rect l="l" t="t" r="r" b="b"/>
              <a:pathLst>
                <a:path w="2062" h="2414" extrusionOk="0">
                  <a:moveTo>
                    <a:pt x="792" y="1"/>
                  </a:moveTo>
                  <a:lnTo>
                    <a:pt x="1" y="391"/>
                  </a:lnTo>
                  <a:cubicBezTo>
                    <a:pt x="13" y="416"/>
                    <a:pt x="26" y="441"/>
                    <a:pt x="26" y="478"/>
                  </a:cubicBezTo>
                  <a:cubicBezTo>
                    <a:pt x="38" y="516"/>
                    <a:pt x="51" y="567"/>
                    <a:pt x="63" y="604"/>
                  </a:cubicBezTo>
                  <a:lnTo>
                    <a:pt x="101" y="717"/>
                  </a:lnTo>
                  <a:cubicBezTo>
                    <a:pt x="113" y="755"/>
                    <a:pt x="113" y="780"/>
                    <a:pt x="127" y="805"/>
                  </a:cubicBezTo>
                  <a:cubicBezTo>
                    <a:pt x="164" y="918"/>
                    <a:pt x="214" y="1044"/>
                    <a:pt x="264" y="1170"/>
                  </a:cubicBezTo>
                  <a:cubicBezTo>
                    <a:pt x="277" y="1195"/>
                    <a:pt x="289" y="1220"/>
                    <a:pt x="302" y="1257"/>
                  </a:cubicBezTo>
                  <a:cubicBezTo>
                    <a:pt x="302" y="1257"/>
                    <a:pt x="302" y="1270"/>
                    <a:pt x="315" y="1270"/>
                  </a:cubicBezTo>
                  <a:cubicBezTo>
                    <a:pt x="328" y="1295"/>
                    <a:pt x="340" y="1333"/>
                    <a:pt x="353" y="1358"/>
                  </a:cubicBezTo>
                  <a:lnTo>
                    <a:pt x="353" y="1371"/>
                  </a:lnTo>
                  <a:cubicBezTo>
                    <a:pt x="365" y="1408"/>
                    <a:pt x="378" y="1433"/>
                    <a:pt x="390" y="1458"/>
                  </a:cubicBezTo>
                  <a:cubicBezTo>
                    <a:pt x="415" y="1497"/>
                    <a:pt x="440" y="1547"/>
                    <a:pt x="453" y="1584"/>
                  </a:cubicBezTo>
                  <a:cubicBezTo>
                    <a:pt x="478" y="1622"/>
                    <a:pt x="490" y="1659"/>
                    <a:pt x="516" y="1685"/>
                  </a:cubicBezTo>
                  <a:cubicBezTo>
                    <a:pt x="529" y="1723"/>
                    <a:pt x="554" y="1760"/>
                    <a:pt x="566" y="1785"/>
                  </a:cubicBezTo>
                  <a:cubicBezTo>
                    <a:pt x="579" y="1798"/>
                    <a:pt x="579" y="1810"/>
                    <a:pt x="579" y="1810"/>
                  </a:cubicBezTo>
                  <a:cubicBezTo>
                    <a:pt x="604" y="1835"/>
                    <a:pt x="616" y="1860"/>
                    <a:pt x="629" y="1886"/>
                  </a:cubicBezTo>
                  <a:cubicBezTo>
                    <a:pt x="641" y="1924"/>
                    <a:pt x="666" y="1949"/>
                    <a:pt x="692" y="1986"/>
                  </a:cubicBezTo>
                  <a:cubicBezTo>
                    <a:pt x="705" y="2011"/>
                    <a:pt x="730" y="2049"/>
                    <a:pt x="755" y="2087"/>
                  </a:cubicBezTo>
                  <a:cubicBezTo>
                    <a:pt x="780" y="2125"/>
                    <a:pt x="805" y="2162"/>
                    <a:pt x="817" y="2187"/>
                  </a:cubicBezTo>
                  <a:cubicBezTo>
                    <a:pt x="842" y="2225"/>
                    <a:pt x="881" y="2263"/>
                    <a:pt x="906" y="2301"/>
                  </a:cubicBezTo>
                  <a:lnTo>
                    <a:pt x="981" y="2413"/>
                  </a:lnTo>
                  <a:lnTo>
                    <a:pt x="2062" y="1899"/>
                  </a:lnTo>
                  <a:cubicBezTo>
                    <a:pt x="2012" y="1848"/>
                    <a:pt x="1961" y="1798"/>
                    <a:pt x="1923" y="1748"/>
                  </a:cubicBezTo>
                  <a:cubicBezTo>
                    <a:pt x="1898" y="1723"/>
                    <a:pt x="1861" y="1698"/>
                    <a:pt x="1836" y="1659"/>
                  </a:cubicBezTo>
                  <a:cubicBezTo>
                    <a:pt x="1823" y="1634"/>
                    <a:pt x="1797" y="1609"/>
                    <a:pt x="1772" y="1597"/>
                  </a:cubicBezTo>
                  <a:cubicBezTo>
                    <a:pt x="1747" y="1559"/>
                    <a:pt x="1722" y="1534"/>
                    <a:pt x="1697" y="1497"/>
                  </a:cubicBezTo>
                  <a:cubicBezTo>
                    <a:pt x="1685" y="1483"/>
                    <a:pt x="1660" y="1458"/>
                    <a:pt x="1647" y="1433"/>
                  </a:cubicBezTo>
                  <a:cubicBezTo>
                    <a:pt x="1571" y="1358"/>
                    <a:pt x="1509" y="1270"/>
                    <a:pt x="1446" y="1182"/>
                  </a:cubicBezTo>
                  <a:cubicBezTo>
                    <a:pt x="1420" y="1157"/>
                    <a:pt x="1408" y="1132"/>
                    <a:pt x="1383" y="1094"/>
                  </a:cubicBezTo>
                  <a:cubicBezTo>
                    <a:pt x="1370" y="1069"/>
                    <a:pt x="1358" y="1044"/>
                    <a:pt x="1333" y="1019"/>
                  </a:cubicBezTo>
                  <a:cubicBezTo>
                    <a:pt x="1320" y="994"/>
                    <a:pt x="1295" y="969"/>
                    <a:pt x="1283" y="944"/>
                  </a:cubicBezTo>
                  <a:cubicBezTo>
                    <a:pt x="1207" y="830"/>
                    <a:pt x="1144" y="717"/>
                    <a:pt x="1082" y="604"/>
                  </a:cubicBezTo>
                  <a:cubicBezTo>
                    <a:pt x="1069" y="579"/>
                    <a:pt x="1043" y="541"/>
                    <a:pt x="1031" y="516"/>
                  </a:cubicBezTo>
                  <a:cubicBezTo>
                    <a:pt x="1006" y="466"/>
                    <a:pt x="981" y="428"/>
                    <a:pt x="968" y="391"/>
                  </a:cubicBezTo>
                  <a:lnTo>
                    <a:pt x="893" y="240"/>
                  </a:lnTo>
                  <a:cubicBezTo>
                    <a:pt x="881" y="215"/>
                    <a:pt x="867" y="177"/>
                    <a:pt x="855" y="151"/>
                  </a:cubicBezTo>
                  <a:cubicBezTo>
                    <a:pt x="830" y="101"/>
                    <a:pt x="817" y="5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4">
              <a:extLst>
                <a:ext uri="{FF2B5EF4-FFF2-40B4-BE49-F238E27FC236}">
                  <a16:creationId xmlns:a16="http://schemas.microsoft.com/office/drawing/2014/main" id="{6E7EE0B5-6231-7479-2E0B-9D5C35B77385}"/>
                </a:ext>
              </a:extLst>
            </p:cNvPr>
            <p:cNvSpPr/>
            <p:nvPr/>
          </p:nvSpPr>
          <p:spPr>
            <a:xfrm>
              <a:off x="5122504" y="4740114"/>
              <a:ext cx="113687" cy="126297"/>
            </a:xfrm>
            <a:custGeom>
              <a:avLst/>
              <a:gdLst/>
              <a:ahLst/>
              <a:cxnLst/>
              <a:rect l="l" t="t" r="r" b="b"/>
              <a:pathLst>
                <a:path w="2263" h="2514" extrusionOk="0">
                  <a:moveTo>
                    <a:pt x="1282" y="0"/>
                  </a:moveTo>
                  <a:lnTo>
                    <a:pt x="0" y="616"/>
                  </a:lnTo>
                  <a:cubicBezTo>
                    <a:pt x="25" y="666"/>
                    <a:pt x="38" y="716"/>
                    <a:pt x="63" y="766"/>
                  </a:cubicBezTo>
                  <a:cubicBezTo>
                    <a:pt x="75" y="792"/>
                    <a:pt x="89" y="830"/>
                    <a:pt x="101" y="855"/>
                  </a:cubicBezTo>
                  <a:lnTo>
                    <a:pt x="176" y="1006"/>
                  </a:lnTo>
                  <a:cubicBezTo>
                    <a:pt x="189" y="1043"/>
                    <a:pt x="214" y="1081"/>
                    <a:pt x="239" y="1131"/>
                  </a:cubicBezTo>
                  <a:cubicBezTo>
                    <a:pt x="251" y="1156"/>
                    <a:pt x="277" y="1194"/>
                    <a:pt x="290" y="1219"/>
                  </a:cubicBezTo>
                  <a:cubicBezTo>
                    <a:pt x="352" y="1332"/>
                    <a:pt x="415" y="1445"/>
                    <a:pt x="491" y="1559"/>
                  </a:cubicBezTo>
                  <a:cubicBezTo>
                    <a:pt x="503" y="1584"/>
                    <a:pt x="528" y="1609"/>
                    <a:pt x="541" y="1634"/>
                  </a:cubicBezTo>
                  <a:cubicBezTo>
                    <a:pt x="566" y="1659"/>
                    <a:pt x="578" y="1684"/>
                    <a:pt x="591" y="1709"/>
                  </a:cubicBezTo>
                  <a:cubicBezTo>
                    <a:pt x="616" y="1747"/>
                    <a:pt x="628" y="1772"/>
                    <a:pt x="654" y="1797"/>
                  </a:cubicBezTo>
                  <a:cubicBezTo>
                    <a:pt x="717" y="1885"/>
                    <a:pt x="779" y="1973"/>
                    <a:pt x="855" y="2048"/>
                  </a:cubicBezTo>
                  <a:cubicBezTo>
                    <a:pt x="868" y="2073"/>
                    <a:pt x="893" y="2098"/>
                    <a:pt x="905" y="2112"/>
                  </a:cubicBezTo>
                  <a:cubicBezTo>
                    <a:pt x="930" y="2149"/>
                    <a:pt x="955" y="2174"/>
                    <a:pt x="980" y="2212"/>
                  </a:cubicBezTo>
                  <a:cubicBezTo>
                    <a:pt x="1005" y="2224"/>
                    <a:pt x="1031" y="2249"/>
                    <a:pt x="1044" y="2274"/>
                  </a:cubicBezTo>
                  <a:cubicBezTo>
                    <a:pt x="1069" y="2313"/>
                    <a:pt x="1106" y="2338"/>
                    <a:pt x="1131" y="2363"/>
                  </a:cubicBezTo>
                  <a:cubicBezTo>
                    <a:pt x="1169" y="2413"/>
                    <a:pt x="1220" y="2463"/>
                    <a:pt x="1270" y="2514"/>
                  </a:cubicBezTo>
                  <a:lnTo>
                    <a:pt x="2262" y="2036"/>
                  </a:lnTo>
                  <a:cubicBezTo>
                    <a:pt x="1734" y="1495"/>
                    <a:pt x="1370" y="792"/>
                    <a:pt x="1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4">
              <a:extLst>
                <a:ext uri="{FF2B5EF4-FFF2-40B4-BE49-F238E27FC236}">
                  <a16:creationId xmlns:a16="http://schemas.microsoft.com/office/drawing/2014/main" id="{CF502768-9098-6CE8-1411-F106DBAF69CF}"/>
                </a:ext>
              </a:extLst>
            </p:cNvPr>
            <p:cNvSpPr/>
            <p:nvPr/>
          </p:nvSpPr>
          <p:spPr>
            <a:xfrm>
              <a:off x="5478532" y="4583526"/>
              <a:ext cx="83394" cy="118108"/>
            </a:xfrm>
            <a:custGeom>
              <a:avLst/>
              <a:gdLst/>
              <a:ahLst/>
              <a:cxnLst/>
              <a:rect l="l" t="t" r="r" b="b"/>
              <a:pathLst>
                <a:path w="1660" h="2351" extrusionOk="0">
                  <a:moveTo>
                    <a:pt x="654" y="1"/>
                  </a:moveTo>
                  <a:lnTo>
                    <a:pt x="1" y="314"/>
                  </a:lnTo>
                  <a:cubicBezTo>
                    <a:pt x="542" y="855"/>
                    <a:pt x="893" y="1559"/>
                    <a:pt x="981" y="2350"/>
                  </a:cubicBezTo>
                  <a:lnTo>
                    <a:pt x="1659" y="2024"/>
                  </a:lnTo>
                  <a:cubicBezTo>
                    <a:pt x="1597" y="1521"/>
                    <a:pt x="1433" y="1018"/>
                    <a:pt x="1157" y="591"/>
                  </a:cubicBezTo>
                  <a:cubicBezTo>
                    <a:pt x="1006" y="378"/>
                    <a:pt x="843" y="177"/>
                    <a:pt x="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4">
              <a:extLst>
                <a:ext uri="{FF2B5EF4-FFF2-40B4-BE49-F238E27FC236}">
                  <a16:creationId xmlns:a16="http://schemas.microsoft.com/office/drawing/2014/main" id="{655EE779-2E1A-6DF2-DAF0-00C77C89AFA3}"/>
                </a:ext>
              </a:extLst>
            </p:cNvPr>
            <p:cNvSpPr/>
            <p:nvPr/>
          </p:nvSpPr>
          <p:spPr>
            <a:xfrm>
              <a:off x="5511387" y="4549465"/>
              <a:ext cx="120620" cy="135742"/>
            </a:xfrm>
            <a:custGeom>
              <a:avLst/>
              <a:gdLst/>
              <a:ahLst/>
              <a:cxnLst/>
              <a:rect l="l" t="t" r="r" b="b"/>
              <a:pathLst>
                <a:path w="2401" h="2702" extrusionOk="0">
                  <a:moveTo>
                    <a:pt x="1421" y="0"/>
                  </a:moveTo>
                  <a:lnTo>
                    <a:pt x="0" y="679"/>
                  </a:lnTo>
                  <a:cubicBezTo>
                    <a:pt x="189" y="855"/>
                    <a:pt x="352" y="1056"/>
                    <a:pt x="503" y="1269"/>
                  </a:cubicBezTo>
                  <a:cubicBezTo>
                    <a:pt x="779" y="1696"/>
                    <a:pt x="943" y="2199"/>
                    <a:pt x="1005" y="2702"/>
                  </a:cubicBezTo>
                  <a:lnTo>
                    <a:pt x="2401" y="2023"/>
                  </a:lnTo>
                  <a:cubicBezTo>
                    <a:pt x="2212" y="1282"/>
                    <a:pt x="1873" y="590"/>
                    <a:pt x="1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4">
              <a:extLst>
                <a:ext uri="{FF2B5EF4-FFF2-40B4-BE49-F238E27FC236}">
                  <a16:creationId xmlns:a16="http://schemas.microsoft.com/office/drawing/2014/main" id="{3BF1CB52-5BDD-87EE-7D9E-2BB74754680D}"/>
                </a:ext>
              </a:extLst>
            </p:cNvPr>
            <p:cNvSpPr/>
            <p:nvPr/>
          </p:nvSpPr>
          <p:spPr>
            <a:xfrm>
              <a:off x="5085278" y="4588600"/>
              <a:ext cx="24014" cy="62495"/>
            </a:xfrm>
            <a:custGeom>
              <a:avLst/>
              <a:gdLst/>
              <a:ahLst/>
              <a:cxnLst/>
              <a:rect l="l" t="t" r="r" b="b"/>
              <a:pathLst>
                <a:path w="478" h="1244" extrusionOk="0">
                  <a:moveTo>
                    <a:pt x="478" y="0"/>
                  </a:moveTo>
                  <a:cubicBezTo>
                    <a:pt x="364" y="176"/>
                    <a:pt x="277" y="352"/>
                    <a:pt x="188" y="528"/>
                  </a:cubicBezTo>
                  <a:lnTo>
                    <a:pt x="188" y="540"/>
                  </a:lnTo>
                  <a:cubicBezTo>
                    <a:pt x="163" y="578"/>
                    <a:pt x="151" y="616"/>
                    <a:pt x="138" y="654"/>
                  </a:cubicBezTo>
                  <a:cubicBezTo>
                    <a:pt x="126" y="679"/>
                    <a:pt x="126" y="691"/>
                    <a:pt x="113" y="716"/>
                  </a:cubicBezTo>
                  <a:cubicBezTo>
                    <a:pt x="101" y="741"/>
                    <a:pt x="101" y="779"/>
                    <a:pt x="88" y="805"/>
                  </a:cubicBezTo>
                  <a:cubicBezTo>
                    <a:pt x="76" y="855"/>
                    <a:pt x="50" y="892"/>
                    <a:pt x="37" y="942"/>
                  </a:cubicBezTo>
                  <a:cubicBezTo>
                    <a:pt x="25" y="981"/>
                    <a:pt x="12" y="1031"/>
                    <a:pt x="0" y="1081"/>
                  </a:cubicBezTo>
                  <a:lnTo>
                    <a:pt x="314" y="1244"/>
                  </a:lnTo>
                  <a:cubicBezTo>
                    <a:pt x="327" y="830"/>
                    <a:pt x="377" y="415"/>
                    <a:pt x="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4">
              <a:extLst>
                <a:ext uri="{FF2B5EF4-FFF2-40B4-BE49-F238E27FC236}">
                  <a16:creationId xmlns:a16="http://schemas.microsoft.com/office/drawing/2014/main" id="{385A803C-1A94-AD86-9476-A51FE575A7A5}"/>
                </a:ext>
              </a:extLst>
            </p:cNvPr>
            <p:cNvSpPr/>
            <p:nvPr/>
          </p:nvSpPr>
          <p:spPr>
            <a:xfrm>
              <a:off x="5094723" y="4542482"/>
              <a:ext cx="145237" cy="154078"/>
            </a:xfrm>
            <a:custGeom>
              <a:avLst/>
              <a:gdLst/>
              <a:ahLst/>
              <a:cxnLst/>
              <a:rect l="l" t="t" r="r" b="b"/>
              <a:pathLst>
                <a:path w="2891" h="3067" extrusionOk="0">
                  <a:moveTo>
                    <a:pt x="855" y="0"/>
                  </a:moveTo>
                  <a:cubicBezTo>
                    <a:pt x="704" y="189"/>
                    <a:pt x="553" y="391"/>
                    <a:pt x="427" y="604"/>
                  </a:cubicBezTo>
                  <a:cubicBezTo>
                    <a:pt x="265" y="868"/>
                    <a:pt x="114" y="1157"/>
                    <a:pt x="0" y="1446"/>
                  </a:cubicBezTo>
                  <a:cubicBezTo>
                    <a:pt x="89" y="1270"/>
                    <a:pt x="176" y="1094"/>
                    <a:pt x="290" y="918"/>
                  </a:cubicBezTo>
                  <a:lnTo>
                    <a:pt x="290" y="918"/>
                  </a:lnTo>
                  <a:cubicBezTo>
                    <a:pt x="189" y="1333"/>
                    <a:pt x="139" y="1748"/>
                    <a:pt x="126" y="2162"/>
                  </a:cubicBezTo>
                  <a:lnTo>
                    <a:pt x="1848" y="3067"/>
                  </a:lnTo>
                  <a:cubicBezTo>
                    <a:pt x="1961" y="2276"/>
                    <a:pt x="2351" y="1584"/>
                    <a:pt x="2890" y="1056"/>
                  </a:cubicBezTo>
                  <a:lnTo>
                    <a:pt x="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4">
              <a:extLst>
                <a:ext uri="{FF2B5EF4-FFF2-40B4-BE49-F238E27FC236}">
                  <a16:creationId xmlns:a16="http://schemas.microsoft.com/office/drawing/2014/main" id="{4FC26AE8-286C-A10B-80FF-937033531F85}"/>
                </a:ext>
              </a:extLst>
            </p:cNvPr>
            <p:cNvSpPr/>
            <p:nvPr/>
          </p:nvSpPr>
          <p:spPr>
            <a:xfrm>
              <a:off x="5474764" y="4745138"/>
              <a:ext cx="78973" cy="102937"/>
            </a:xfrm>
            <a:custGeom>
              <a:avLst/>
              <a:gdLst/>
              <a:ahLst/>
              <a:cxnLst/>
              <a:rect l="l" t="t" r="r" b="b"/>
              <a:pathLst>
                <a:path w="1572" h="2049" extrusionOk="0">
                  <a:moveTo>
                    <a:pt x="1044" y="1"/>
                  </a:moveTo>
                  <a:cubicBezTo>
                    <a:pt x="930" y="792"/>
                    <a:pt x="553" y="1484"/>
                    <a:pt x="0" y="2012"/>
                  </a:cubicBezTo>
                  <a:lnTo>
                    <a:pt x="76" y="2049"/>
                  </a:lnTo>
                  <a:cubicBezTo>
                    <a:pt x="742" y="1672"/>
                    <a:pt x="1270" y="1069"/>
                    <a:pt x="1546" y="365"/>
                  </a:cubicBezTo>
                  <a:cubicBezTo>
                    <a:pt x="1546" y="328"/>
                    <a:pt x="1559" y="302"/>
                    <a:pt x="1572" y="277"/>
                  </a:cubicBezTo>
                  <a:lnTo>
                    <a:pt x="10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4">
              <a:extLst>
                <a:ext uri="{FF2B5EF4-FFF2-40B4-BE49-F238E27FC236}">
                  <a16:creationId xmlns:a16="http://schemas.microsoft.com/office/drawing/2014/main" id="{702EC4A2-C304-AC66-D3FA-09770B16995B}"/>
                </a:ext>
              </a:extLst>
            </p:cNvPr>
            <p:cNvSpPr/>
            <p:nvPr/>
          </p:nvSpPr>
          <p:spPr>
            <a:xfrm>
              <a:off x="5478532" y="4759053"/>
              <a:ext cx="151567" cy="140213"/>
            </a:xfrm>
            <a:custGeom>
              <a:avLst/>
              <a:gdLst/>
              <a:ahLst/>
              <a:cxnLst/>
              <a:rect l="l" t="t" r="r" b="b"/>
              <a:pathLst>
                <a:path w="3017" h="2791" extrusionOk="0">
                  <a:moveTo>
                    <a:pt x="1497" y="0"/>
                  </a:moveTo>
                  <a:cubicBezTo>
                    <a:pt x="1484" y="25"/>
                    <a:pt x="1471" y="51"/>
                    <a:pt x="1471" y="88"/>
                  </a:cubicBezTo>
                  <a:cubicBezTo>
                    <a:pt x="1195" y="792"/>
                    <a:pt x="667" y="1395"/>
                    <a:pt x="1" y="1772"/>
                  </a:cubicBezTo>
                  <a:lnTo>
                    <a:pt x="1974" y="2790"/>
                  </a:lnTo>
                  <a:cubicBezTo>
                    <a:pt x="2036" y="2702"/>
                    <a:pt x="2112" y="2614"/>
                    <a:pt x="2175" y="2526"/>
                  </a:cubicBezTo>
                  <a:cubicBezTo>
                    <a:pt x="2539" y="2011"/>
                    <a:pt x="2829" y="1420"/>
                    <a:pt x="3017" y="792"/>
                  </a:cubicBezTo>
                  <a:lnTo>
                    <a:pt x="1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blue and white airplane&#10;&#10;AI-generated content may be incorrect.">
            <a:extLst>
              <a:ext uri="{FF2B5EF4-FFF2-40B4-BE49-F238E27FC236}">
                <a16:creationId xmlns:a16="http://schemas.microsoft.com/office/drawing/2014/main" id="{D09E255B-F0C9-367E-AF01-0214477129E0}"/>
              </a:ext>
            </a:extLst>
          </p:cNvPr>
          <p:cNvPicPr>
            <a:picLocks noChangeAspect="1"/>
          </p:cNvPicPr>
          <p:nvPr/>
        </p:nvPicPr>
        <p:blipFill>
          <a:blip r:embed="rId3"/>
          <a:stretch>
            <a:fillRect/>
          </a:stretch>
        </p:blipFill>
        <p:spPr>
          <a:xfrm rot="21068542">
            <a:off x="8883344" y="4706718"/>
            <a:ext cx="3940810" cy="1693415"/>
          </a:xfrm>
          <a:prstGeom prst="rect">
            <a:avLst/>
          </a:prstGeom>
        </p:spPr>
      </p:pic>
      <p:sp>
        <p:nvSpPr>
          <p:cNvPr id="6" name="TextBox 5">
            <a:extLst>
              <a:ext uri="{FF2B5EF4-FFF2-40B4-BE49-F238E27FC236}">
                <a16:creationId xmlns:a16="http://schemas.microsoft.com/office/drawing/2014/main" id="{0074344C-7D6A-1116-7048-2CACE8D8FB04}"/>
              </a:ext>
            </a:extLst>
          </p:cNvPr>
          <p:cNvSpPr txBox="1"/>
          <p:nvPr/>
        </p:nvSpPr>
        <p:spPr>
          <a:xfrm rot="20111668">
            <a:off x="12701697" y="3917347"/>
            <a:ext cx="2601994" cy="1446550"/>
          </a:xfrm>
          <a:prstGeom prst="rect">
            <a:avLst/>
          </a:prstGeom>
          <a:noFill/>
        </p:spPr>
        <p:txBody>
          <a:bodyPr wrap="none" rtlCol="0">
            <a:spAutoFit/>
          </a:bodyPr>
          <a:lstStyle/>
          <a:p>
            <a:r>
              <a:rPr lang="en-US" sz="8800" b="1" dirty="0">
                <a:ln w="6600">
                  <a:solidFill>
                    <a:schemeClr val="accent2"/>
                  </a:solidFill>
                  <a:prstDash val="solid"/>
                </a:ln>
                <a:solidFill>
                  <a:srgbClr val="FFFFFF"/>
                </a:solidFill>
                <a:effectLst>
                  <a:outerShdw dist="38100" dir="2700000" algn="tl" rotWithShape="0">
                    <a:schemeClr val="accent2"/>
                  </a:outerShdw>
                </a:effectLst>
                <a:latin typeface="Bahianita" panose="020B0604020202020204" charset="0"/>
              </a:rPr>
              <a:t>Let’s go!</a:t>
            </a:r>
          </a:p>
        </p:txBody>
      </p:sp>
      <p:grpSp>
        <p:nvGrpSpPr>
          <p:cNvPr id="11" name="Group 10">
            <a:extLst>
              <a:ext uri="{FF2B5EF4-FFF2-40B4-BE49-F238E27FC236}">
                <a16:creationId xmlns:a16="http://schemas.microsoft.com/office/drawing/2014/main" id="{2FE15F86-C14E-35E4-5BAC-799BD63533D9}"/>
              </a:ext>
            </a:extLst>
          </p:cNvPr>
          <p:cNvGrpSpPr/>
          <p:nvPr/>
        </p:nvGrpSpPr>
        <p:grpSpPr>
          <a:xfrm rot="18002155">
            <a:off x="14979100" y="3098937"/>
            <a:ext cx="1744260" cy="1193800"/>
            <a:chOff x="6597100" y="3312160"/>
            <a:chExt cx="1744260" cy="1193800"/>
          </a:xfrm>
        </p:grpSpPr>
        <p:cxnSp>
          <p:nvCxnSpPr>
            <p:cNvPr id="12" name="Connector: Curved 11">
              <a:extLst>
                <a:ext uri="{FF2B5EF4-FFF2-40B4-BE49-F238E27FC236}">
                  <a16:creationId xmlns:a16="http://schemas.microsoft.com/office/drawing/2014/main" id="{0B242AE2-DBD2-7EC2-7F9F-EC949D82537C}"/>
                </a:ext>
              </a:extLst>
            </p:cNvPr>
            <p:cNvCxnSpPr/>
            <p:nvPr/>
          </p:nvCxnSpPr>
          <p:spPr>
            <a:xfrm>
              <a:off x="6929120" y="3312160"/>
              <a:ext cx="1412240" cy="579120"/>
            </a:xfrm>
            <a:prstGeom prst="curvedConnector3">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DE4E7065-D4B5-0411-521E-D98F46B54D70}"/>
                </a:ext>
              </a:extLst>
            </p:cNvPr>
            <p:cNvCxnSpPr/>
            <p:nvPr/>
          </p:nvCxnSpPr>
          <p:spPr>
            <a:xfrm>
              <a:off x="6763110" y="3637280"/>
              <a:ext cx="1412240" cy="579120"/>
            </a:xfrm>
            <a:prstGeom prst="curvedConnector3">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7D96CC4C-DFAD-A96B-822A-9CB6203B21EC}"/>
                </a:ext>
              </a:extLst>
            </p:cNvPr>
            <p:cNvCxnSpPr/>
            <p:nvPr/>
          </p:nvCxnSpPr>
          <p:spPr>
            <a:xfrm>
              <a:off x="6597100" y="3926840"/>
              <a:ext cx="1412240" cy="579120"/>
            </a:xfrm>
            <a:prstGeom prst="curvedConnector3">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5607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00" fill="hold"/>
                                        <p:tgtEl>
                                          <p:spTgt spid="30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2">
          <a:extLst>
            <a:ext uri="{FF2B5EF4-FFF2-40B4-BE49-F238E27FC236}">
              <a16:creationId xmlns:a16="http://schemas.microsoft.com/office/drawing/2014/main" id="{EA648D54-ADC7-BE3F-8341-DBC938B5505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F9B9A2AE-4713-19B0-DB95-933D994058D7}"/>
              </a:ext>
            </a:extLst>
          </p:cNvPr>
          <p:cNvGrpSpPr/>
          <p:nvPr/>
        </p:nvGrpSpPr>
        <p:grpSpPr>
          <a:xfrm>
            <a:off x="6597100" y="3312160"/>
            <a:ext cx="1744260" cy="1193800"/>
            <a:chOff x="6597100" y="3312160"/>
            <a:chExt cx="1744260" cy="1193800"/>
          </a:xfrm>
        </p:grpSpPr>
        <p:cxnSp>
          <p:nvCxnSpPr>
            <p:cNvPr id="6" name="Connector: Curved 5">
              <a:extLst>
                <a:ext uri="{FF2B5EF4-FFF2-40B4-BE49-F238E27FC236}">
                  <a16:creationId xmlns:a16="http://schemas.microsoft.com/office/drawing/2014/main" id="{7F6B69FE-D66B-2DBC-A1BA-F0DE2A72816B}"/>
                </a:ext>
              </a:extLst>
            </p:cNvPr>
            <p:cNvCxnSpPr/>
            <p:nvPr/>
          </p:nvCxnSpPr>
          <p:spPr>
            <a:xfrm>
              <a:off x="6929120" y="3312160"/>
              <a:ext cx="1412240" cy="579120"/>
            </a:xfrm>
            <a:prstGeom prst="curvedConnector3">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1EA6AD17-749C-DE5C-6A09-A518A0A5B0C9}"/>
                </a:ext>
              </a:extLst>
            </p:cNvPr>
            <p:cNvCxnSpPr/>
            <p:nvPr/>
          </p:nvCxnSpPr>
          <p:spPr>
            <a:xfrm>
              <a:off x="6763110" y="3637280"/>
              <a:ext cx="1412240" cy="579120"/>
            </a:xfrm>
            <a:prstGeom prst="curvedConnector3">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D1E3DD9B-7E21-38CB-1645-C70CFE88ACDF}"/>
                </a:ext>
              </a:extLst>
            </p:cNvPr>
            <p:cNvCxnSpPr/>
            <p:nvPr/>
          </p:nvCxnSpPr>
          <p:spPr>
            <a:xfrm>
              <a:off x="6597100" y="3926840"/>
              <a:ext cx="1412240" cy="579120"/>
            </a:xfrm>
            <a:prstGeom prst="curvedConnector3">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073" name="Google Shape;3073;p74">
            <a:extLst>
              <a:ext uri="{FF2B5EF4-FFF2-40B4-BE49-F238E27FC236}">
                <a16:creationId xmlns:a16="http://schemas.microsoft.com/office/drawing/2014/main" id="{64855F87-027B-3DC3-4FD9-FE71587C5DF2}"/>
              </a:ext>
            </a:extLst>
          </p:cNvPr>
          <p:cNvSpPr txBox="1">
            <a:spLocks noGrp="1"/>
          </p:cNvSpPr>
          <p:nvPr>
            <p:ph type="title"/>
          </p:nvPr>
        </p:nvSpPr>
        <p:spPr>
          <a:xfrm rot="5020531" flipH="1">
            <a:off x="-4453856" y="4980136"/>
            <a:ext cx="4796100" cy="894300"/>
          </a:xfrm>
          <a:prstGeom prst="rect">
            <a:avLst/>
          </a:prstGeom>
        </p:spPr>
        <p:txBody>
          <a:bodyPr spcFirstLastPara="1" wrap="square" lIns="91425" tIns="91425" rIns="91425" bIns="91425" anchor="ctr" anchorCtr="0">
            <a:noAutofit/>
          </a:bodyPr>
          <a:lstStyle/>
          <a:p>
            <a:r>
              <a:rPr lang="en-US" dirty="0"/>
              <a:t>Project demo</a:t>
            </a:r>
          </a:p>
        </p:txBody>
      </p:sp>
      <p:sp>
        <p:nvSpPr>
          <p:cNvPr id="3074" name="Google Shape;3074;p74">
            <a:extLst>
              <a:ext uri="{FF2B5EF4-FFF2-40B4-BE49-F238E27FC236}">
                <a16:creationId xmlns:a16="http://schemas.microsoft.com/office/drawing/2014/main" id="{4D3E4ED0-220F-8972-E516-BBA9CCE6824B}"/>
              </a:ext>
            </a:extLst>
          </p:cNvPr>
          <p:cNvSpPr txBox="1">
            <a:spLocks noGrp="1"/>
          </p:cNvSpPr>
          <p:nvPr>
            <p:ph type="title" idx="2"/>
          </p:nvPr>
        </p:nvSpPr>
        <p:spPr>
          <a:xfrm rot="17775007" flipH="1">
            <a:off x="-3689802" y="614499"/>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3076" name="Google Shape;3076;p74">
            <a:extLst>
              <a:ext uri="{FF2B5EF4-FFF2-40B4-BE49-F238E27FC236}">
                <a16:creationId xmlns:a16="http://schemas.microsoft.com/office/drawing/2014/main" id="{8E989784-851A-A8FB-B596-DDD8D7DF5D97}"/>
              </a:ext>
            </a:extLst>
          </p:cNvPr>
          <p:cNvGrpSpPr/>
          <p:nvPr/>
        </p:nvGrpSpPr>
        <p:grpSpPr>
          <a:xfrm rot="17638644">
            <a:off x="198997" y="204208"/>
            <a:ext cx="2373618" cy="2236337"/>
            <a:chOff x="5024643" y="4410259"/>
            <a:chExt cx="656646" cy="618669"/>
          </a:xfrm>
        </p:grpSpPr>
        <p:sp>
          <p:nvSpPr>
            <p:cNvPr id="3077" name="Google Shape;3077;p74">
              <a:extLst>
                <a:ext uri="{FF2B5EF4-FFF2-40B4-BE49-F238E27FC236}">
                  <a16:creationId xmlns:a16="http://schemas.microsoft.com/office/drawing/2014/main" id="{846CE4E0-296D-82BC-752E-916E73B6ED2E}"/>
                </a:ext>
              </a:extLst>
            </p:cNvPr>
            <p:cNvSpPr/>
            <p:nvPr/>
          </p:nvSpPr>
          <p:spPr>
            <a:xfrm>
              <a:off x="5094120" y="4415635"/>
              <a:ext cx="254352" cy="184623"/>
            </a:xfrm>
            <a:custGeom>
              <a:avLst/>
              <a:gdLst/>
              <a:ahLst/>
              <a:cxnLst/>
              <a:rect l="l" t="t" r="r" b="b"/>
              <a:pathLst>
                <a:path w="5063" h="3675" extrusionOk="0">
                  <a:moveTo>
                    <a:pt x="3393" y="0"/>
                  </a:moveTo>
                  <a:cubicBezTo>
                    <a:pt x="3368" y="0"/>
                    <a:pt x="3343" y="0"/>
                    <a:pt x="3330" y="12"/>
                  </a:cubicBezTo>
                  <a:cubicBezTo>
                    <a:pt x="3179" y="12"/>
                    <a:pt x="3028" y="37"/>
                    <a:pt x="2890" y="62"/>
                  </a:cubicBezTo>
                  <a:cubicBezTo>
                    <a:pt x="2852" y="75"/>
                    <a:pt x="2815" y="75"/>
                    <a:pt x="2790" y="88"/>
                  </a:cubicBezTo>
                  <a:cubicBezTo>
                    <a:pt x="2626" y="126"/>
                    <a:pt x="2475" y="176"/>
                    <a:pt x="2324" y="226"/>
                  </a:cubicBezTo>
                  <a:cubicBezTo>
                    <a:pt x="2299" y="238"/>
                    <a:pt x="2274" y="251"/>
                    <a:pt x="2249" y="251"/>
                  </a:cubicBezTo>
                  <a:cubicBezTo>
                    <a:pt x="2224" y="263"/>
                    <a:pt x="2212" y="277"/>
                    <a:pt x="2187" y="277"/>
                  </a:cubicBezTo>
                  <a:cubicBezTo>
                    <a:pt x="2061" y="327"/>
                    <a:pt x="1922" y="389"/>
                    <a:pt x="1797" y="452"/>
                  </a:cubicBezTo>
                  <a:cubicBezTo>
                    <a:pt x="1785" y="465"/>
                    <a:pt x="1759" y="478"/>
                    <a:pt x="1734" y="490"/>
                  </a:cubicBezTo>
                  <a:cubicBezTo>
                    <a:pt x="1596" y="565"/>
                    <a:pt x="1470" y="640"/>
                    <a:pt x="1332" y="729"/>
                  </a:cubicBezTo>
                  <a:cubicBezTo>
                    <a:pt x="1319" y="754"/>
                    <a:pt x="1294" y="766"/>
                    <a:pt x="1269" y="779"/>
                  </a:cubicBezTo>
                  <a:cubicBezTo>
                    <a:pt x="1181" y="842"/>
                    <a:pt x="1093" y="917"/>
                    <a:pt x="1017" y="980"/>
                  </a:cubicBezTo>
                  <a:cubicBezTo>
                    <a:pt x="992" y="1005"/>
                    <a:pt x="967" y="1017"/>
                    <a:pt x="942" y="1043"/>
                  </a:cubicBezTo>
                  <a:cubicBezTo>
                    <a:pt x="842" y="1131"/>
                    <a:pt x="754" y="1232"/>
                    <a:pt x="666" y="1332"/>
                  </a:cubicBezTo>
                  <a:cubicBezTo>
                    <a:pt x="640" y="1369"/>
                    <a:pt x="615" y="1394"/>
                    <a:pt x="590" y="1433"/>
                  </a:cubicBezTo>
                  <a:cubicBezTo>
                    <a:pt x="515" y="1508"/>
                    <a:pt x="452" y="1596"/>
                    <a:pt x="402" y="1696"/>
                  </a:cubicBezTo>
                  <a:cubicBezTo>
                    <a:pt x="377" y="1721"/>
                    <a:pt x="364" y="1759"/>
                    <a:pt x="339" y="1785"/>
                  </a:cubicBezTo>
                  <a:cubicBezTo>
                    <a:pt x="277" y="1897"/>
                    <a:pt x="226" y="1998"/>
                    <a:pt x="188" y="2111"/>
                  </a:cubicBezTo>
                  <a:cubicBezTo>
                    <a:pt x="176" y="2148"/>
                    <a:pt x="163" y="2174"/>
                    <a:pt x="151" y="2199"/>
                  </a:cubicBezTo>
                  <a:cubicBezTo>
                    <a:pt x="138" y="2224"/>
                    <a:pt x="126" y="2249"/>
                    <a:pt x="126" y="2287"/>
                  </a:cubicBezTo>
                  <a:cubicBezTo>
                    <a:pt x="75" y="2438"/>
                    <a:pt x="37" y="2601"/>
                    <a:pt x="12" y="2777"/>
                  </a:cubicBezTo>
                  <a:lnTo>
                    <a:pt x="12" y="2877"/>
                  </a:lnTo>
                  <a:cubicBezTo>
                    <a:pt x="0" y="3154"/>
                    <a:pt x="50" y="3430"/>
                    <a:pt x="213" y="3656"/>
                  </a:cubicBezTo>
                  <a:cubicBezTo>
                    <a:pt x="222" y="3669"/>
                    <a:pt x="236" y="3675"/>
                    <a:pt x="250" y="3675"/>
                  </a:cubicBezTo>
                  <a:cubicBezTo>
                    <a:pt x="279" y="3675"/>
                    <a:pt x="310" y="3653"/>
                    <a:pt x="302" y="3619"/>
                  </a:cubicBezTo>
                  <a:cubicBezTo>
                    <a:pt x="263" y="3468"/>
                    <a:pt x="251" y="3318"/>
                    <a:pt x="251" y="3179"/>
                  </a:cubicBezTo>
                  <a:lnTo>
                    <a:pt x="251" y="3016"/>
                  </a:lnTo>
                  <a:cubicBezTo>
                    <a:pt x="251" y="2902"/>
                    <a:pt x="263" y="2790"/>
                    <a:pt x="289" y="2676"/>
                  </a:cubicBezTo>
                  <a:cubicBezTo>
                    <a:pt x="302" y="2626"/>
                    <a:pt x="314" y="2564"/>
                    <a:pt x="327" y="2513"/>
                  </a:cubicBezTo>
                  <a:cubicBezTo>
                    <a:pt x="364" y="2388"/>
                    <a:pt x="414" y="2262"/>
                    <a:pt x="465" y="2148"/>
                  </a:cubicBezTo>
                  <a:cubicBezTo>
                    <a:pt x="490" y="2098"/>
                    <a:pt x="503" y="2048"/>
                    <a:pt x="528" y="2011"/>
                  </a:cubicBezTo>
                  <a:cubicBezTo>
                    <a:pt x="565" y="1935"/>
                    <a:pt x="615" y="1860"/>
                    <a:pt x="654" y="1785"/>
                  </a:cubicBezTo>
                  <a:cubicBezTo>
                    <a:pt x="691" y="1746"/>
                    <a:pt x="716" y="1696"/>
                    <a:pt x="754" y="1659"/>
                  </a:cubicBezTo>
                  <a:cubicBezTo>
                    <a:pt x="816" y="1558"/>
                    <a:pt x="905" y="1470"/>
                    <a:pt x="980" y="1382"/>
                  </a:cubicBezTo>
                  <a:lnTo>
                    <a:pt x="1081" y="1282"/>
                  </a:lnTo>
                  <a:cubicBezTo>
                    <a:pt x="1143" y="1219"/>
                    <a:pt x="1206" y="1168"/>
                    <a:pt x="1269" y="1118"/>
                  </a:cubicBezTo>
                  <a:cubicBezTo>
                    <a:pt x="1307" y="1081"/>
                    <a:pt x="1344" y="1056"/>
                    <a:pt x="1369" y="1031"/>
                  </a:cubicBezTo>
                  <a:cubicBezTo>
                    <a:pt x="1483" y="955"/>
                    <a:pt x="1583" y="880"/>
                    <a:pt x="1696" y="816"/>
                  </a:cubicBezTo>
                  <a:cubicBezTo>
                    <a:pt x="1734" y="791"/>
                    <a:pt x="1771" y="779"/>
                    <a:pt x="1810" y="754"/>
                  </a:cubicBezTo>
                  <a:cubicBezTo>
                    <a:pt x="1910" y="691"/>
                    <a:pt x="2023" y="640"/>
                    <a:pt x="2123" y="590"/>
                  </a:cubicBezTo>
                  <a:cubicBezTo>
                    <a:pt x="2148" y="590"/>
                    <a:pt x="2162" y="578"/>
                    <a:pt x="2187" y="565"/>
                  </a:cubicBezTo>
                  <a:cubicBezTo>
                    <a:pt x="2224" y="553"/>
                    <a:pt x="2249" y="540"/>
                    <a:pt x="2287" y="528"/>
                  </a:cubicBezTo>
                  <a:cubicBezTo>
                    <a:pt x="2413" y="478"/>
                    <a:pt x="2539" y="427"/>
                    <a:pt x="2664" y="389"/>
                  </a:cubicBezTo>
                  <a:lnTo>
                    <a:pt x="2815" y="352"/>
                  </a:lnTo>
                  <a:cubicBezTo>
                    <a:pt x="2928" y="314"/>
                    <a:pt x="3053" y="289"/>
                    <a:pt x="3179" y="277"/>
                  </a:cubicBezTo>
                  <a:cubicBezTo>
                    <a:pt x="3217" y="277"/>
                    <a:pt x="3267" y="263"/>
                    <a:pt x="3305" y="263"/>
                  </a:cubicBezTo>
                  <a:cubicBezTo>
                    <a:pt x="3380" y="251"/>
                    <a:pt x="3455" y="251"/>
                    <a:pt x="3531" y="251"/>
                  </a:cubicBezTo>
                  <a:cubicBezTo>
                    <a:pt x="3581" y="251"/>
                    <a:pt x="3631" y="263"/>
                    <a:pt x="3682" y="263"/>
                  </a:cubicBezTo>
                  <a:cubicBezTo>
                    <a:pt x="3732" y="263"/>
                    <a:pt x="3795" y="277"/>
                    <a:pt x="3845" y="289"/>
                  </a:cubicBezTo>
                  <a:cubicBezTo>
                    <a:pt x="3933" y="302"/>
                    <a:pt x="4033" y="314"/>
                    <a:pt x="4122" y="352"/>
                  </a:cubicBezTo>
                  <a:cubicBezTo>
                    <a:pt x="4159" y="364"/>
                    <a:pt x="4209" y="377"/>
                    <a:pt x="4248" y="402"/>
                  </a:cubicBezTo>
                  <a:cubicBezTo>
                    <a:pt x="4335" y="439"/>
                    <a:pt x="4410" y="478"/>
                    <a:pt x="4499" y="528"/>
                  </a:cubicBezTo>
                  <a:cubicBezTo>
                    <a:pt x="4524" y="540"/>
                    <a:pt x="4561" y="565"/>
                    <a:pt x="4599" y="590"/>
                  </a:cubicBezTo>
                  <a:cubicBezTo>
                    <a:pt x="4662" y="640"/>
                    <a:pt x="4725" y="704"/>
                    <a:pt x="4787" y="766"/>
                  </a:cubicBezTo>
                  <a:cubicBezTo>
                    <a:pt x="4817" y="795"/>
                    <a:pt x="4849" y="808"/>
                    <a:pt x="4879" y="808"/>
                  </a:cubicBezTo>
                  <a:cubicBezTo>
                    <a:pt x="4979" y="808"/>
                    <a:pt x="5063" y="675"/>
                    <a:pt x="4976" y="578"/>
                  </a:cubicBezTo>
                  <a:cubicBezTo>
                    <a:pt x="4913" y="503"/>
                    <a:pt x="4838" y="439"/>
                    <a:pt x="4762" y="389"/>
                  </a:cubicBezTo>
                  <a:cubicBezTo>
                    <a:pt x="4737" y="377"/>
                    <a:pt x="4712" y="352"/>
                    <a:pt x="4700" y="339"/>
                  </a:cubicBezTo>
                  <a:cubicBezTo>
                    <a:pt x="4599" y="277"/>
                    <a:pt x="4511" y="226"/>
                    <a:pt x="4410" y="176"/>
                  </a:cubicBezTo>
                  <a:cubicBezTo>
                    <a:pt x="4373" y="163"/>
                    <a:pt x="4335" y="151"/>
                    <a:pt x="4310" y="138"/>
                  </a:cubicBezTo>
                  <a:cubicBezTo>
                    <a:pt x="4197" y="101"/>
                    <a:pt x="4084" y="62"/>
                    <a:pt x="3971" y="50"/>
                  </a:cubicBezTo>
                  <a:cubicBezTo>
                    <a:pt x="3933" y="37"/>
                    <a:pt x="3896" y="25"/>
                    <a:pt x="3858" y="25"/>
                  </a:cubicBezTo>
                  <a:cubicBezTo>
                    <a:pt x="3707" y="0"/>
                    <a:pt x="3556" y="0"/>
                    <a:pt x="3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4">
              <a:extLst>
                <a:ext uri="{FF2B5EF4-FFF2-40B4-BE49-F238E27FC236}">
                  <a16:creationId xmlns:a16="http://schemas.microsoft.com/office/drawing/2014/main" id="{62D959EE-7356-1B39-C128-753561E2A0E3}"/>
                </a:ext>
              </a:extLst>
            </p:cNvPr>
            <p:cNvSpPr/>
            <p:nvPr/>
          </p:nvSpPr>
          <p:spPr>
            <a:xfrm>
              <a:off x="5094723" y="4555092"/>
              <a:ext cx="12057" cy="20246"/>
            </a:xfrm>
            <a:custGeom>
              <a:avLst/>
              <a:gdLst/>
              <a:ahLst/>
              <a:cxnLst/>
              <a:rect l="l" t="t" r="r" b="b"/>
              <a:pathLst>
                <a:path w="240" h="403" extrusionOk="0">
                  <a:moveTo>
                    <a:pt x="0" y="1"/>
                  </a:moveTo>
                  <a:lnTo>
                    <a:pt x="0" y="101"/>
                  </a:lnTo>
                  <a:cubicBezTo>
                    <a:pt x="25" y="140"/>
                    <a:pt x="50" y="165"/>
                    <a:pt x="76" y="202"/>
                  </a:cubicBezTo>
                  <a:cubicBezTo>
                    <a:pt x="126" y="265"/>
                    <a:pt x="164" y="315"/>
                    <a:pt x="214" y="378"/>
                  </a:cubicBezTo>
                  <a:lnTo>
                    <a:pt x="239" y="403"/>
                  </a:lnTo>
                  <a:lnTo>
                    <a:pt x="239" y="240"/>
                  </a:lnTo>
                  <a:cubicBezTo>
                    <a:pt x="214" y="202"/>
                    <a:pt x="176" y="177"/>
                    <a:pt x="151" y="140"/>
                  </a:cubicBezTo>
                  <a:cubicBezTo>
                    <a:pt x="101" y="89"/>
                    <a:pt x="50" y="3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4">
              <a:extLst>
                <a:ext uri="{FF2B5EF4-FFF2-40B4-BE49-F238E27FC236}">
                  <a16:creationId xmlns:a16="http://schemas.microsoft.com/office/drawing/2014/main" id="{B4A74B4D-CE1C-616F-CC33-5F0CDE21204E}"/>
                </a:ext>
              </a:extLst>
            </p:cNvPr>
            <p:cNvSpPr/>
            <p:nvPr/>
          </p:nvSpPr>
          <p:spPr>
            <a:xfrm>
              <a:off x="5100400" y="4526055"/>
              <a:ext cx="10148" cy="24064"/>
            </a:xfrm>
            <a:custGeom>
              <a:avLst/>
              <a:gdLst/>
              <a:ahLst/>
              <a:cxnLst/>
              <a:rect l="l" t="t" r="r" b="b"/>
              <a:pathLst>
                <a:path w="202" h="479" extrusionOk="0">
                  <a:moveTo>
                    <a:pt x="26" y="1"/>
                  </a:moveTo>
                  <a:cubicBezTo>
                    <a:pt x="13" y="26"/>
                    <a:pt x="1" y="51"/>
                    <a:pt x="1" y="89"/>
                  </a:cubicBezTo>
                  <a:cubicBezTo>
                    <a:pt x="51" y="215"/>
                    <a:pt x="113" y="353"/>
                    <a:pt x="164" y="478"/>
                  </a:cubicBezTo>
                  <a:cubicBezTo>
                    <a:pt x="177" y="428"/>
                    <a:pt x="189" y="366"/>
                    <a:pt x="202" y="315"/>
                  </a:cubicBezTo>
                  <a:cubicBezTo>
                    <a:pt x="152" y="215"/>
                    <a:pt x="88" y="10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4">
              <a:extLst>
                <a:ext uri="{FF2B5EF4-FFF2-40B4-BE49-F238E27FC236}">
                  <a16:creationId xmlns:a16="http://schemas.microsoft.com/office/drawing/2014/main" id="{2316CF30-BB66-28C6-A96D-9A0BE1FB13D8}"/>
                </a:ext>
              </a:extLst>
            </p:cNvPr>
            <p:cNvSpPr/>
            <p:nvPr/>
          </p:nvSpPr>
          <p:spPr>
            <a:xfrm>
              <a:off x="5111100" y="4500836"/>
              <a:ext cx="9545" cy="22758"/>
            </a:xfrm>
            <a:custGeom>
              <a:avLst/>
              <a:gdLst/>
              <a:ahLst/>
              <a:cxnLst/>
              <a:rect l="l" t="t" r="r" b="b"/>
              <a:pathLst>
                <a:path w="190" h="453" extrusionOk="0">
                  <a:moveTo>
                    <a:pt x="64" y="0"/>
                  </a:moveTo>
                  <a:cubicBezTo>
                    <a:pt x="39" y="25"/>
                    <a:pt x="26" y="63"/>
                    <a:pt x="1" y="89"/>
                  </a:cubicBezTo>
                  <a:cubicBezTo>
                    <a:pt x="14" y="139"/>
                    <a:pt x="39" y="189"/>
                    <a:pt x="51" y="239"/>
                  </a:cubicBezTo>
                  <a:cubicBezTo>
                    <a:pt x="76" y="315"/>
                    <a:pt x="101" y="377"/>
                    <a:pt x="127" y="452"/>
                  </a:cubicBezTo>
                  <a:cubicBezTo>
                    <a:pt x="152" y="402"/>
                    <a:pt x="165" y="352"/>
                    <a:pt x="190" y="315"/>
                  </a:cubicBezTo>
                  <a:cubicBezTo>
                    <a:pt x="177" y="277"/>
                    <a:pt x="165" y="239"/>
                    <a:pt x="140" y="201"/>
                  </a:cubicBezTo>
                  <a:cubicBezTo>
                    <a:pt x="114" y="139"/>
                    <a:pt x="89" y="63"/>
                    <a:pt x="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4">
              <a:extLst>
                <a:ext uri="{FF2B5EF4-FFF2-40B4-BE49-F238E27FC236}">
                  <a16:creationId xmlns:a16="http://schemas.microsoft.com/office/drawing/2014/main" id="{2D4A3BE7-F1E8-83BC-8133-B5AD80942F40}"/>
                </a:ext>
              </a:extLst>
            </p:cNvPr>
            <p:cNvSpPr/>
            <p:nvPr/>
          </p:nvSpPr>
          <p:spPr>
            <a:xfrm>
              <a:off x="5123760" y="4482550"/>
              <a:ext cx="8289" cy="22758"/>
            </a:xfrm>
            <a:custGeom>
              <a:avLst/>
              <a:gdLst/>
              <a:ahLst/>
              <a:cxnLst/>
              <a:rect l="l" t="t" r="r" b="b"/>
              <a:pathLst>
                <a:path w="165" h="453" extrusionOk="0">
                  <a:moveTo>
                    <a:pt x="76" y="0"/>
                  </a:moveTo>
                  <a:cubicBezTo>
                    <a:pt x="50" y="37"/>
                    <a:pt x="25" y="62"/>
                    <a:pt x="0" y="101"/>
                  </a:cubicBezTo>
                  <a:cubicBezTo>
                    <a:pt x="0" y="151"/>
                    <a:pt x="13" y="213"/>
                    <a:pt x="25" y="277"/>
                  </a:cubicBezTo>
                  <a:cubicBezTo>
                    <a:pt x="38" y="339"/>
                    <a:pt x="50" y="402"/>
                    <a:pt x="64" y="453"/>
                  </a:cubicBezTo>
                  <a:cubicBezTo>
                    <a:pt x="101" y="414"/>
                    <a:pt x="126" y="364"/>
                    <a:pt x="164" y="327"/>
                  </a:cubicBezTo>
                  <a:cubicBezTo>
                    <a:pt x="151" y="302"/>
                    <a:pt x="151" y="277"/>
                    <a:pt x="139" y="238"/>
                  </a:cubicBezTo>
                  <a:cubicBezTo>
                    <a:pt x="114" y="163"/>
                    <a:pt x="89" y="88"/>
                    <a:pt x="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4">
              <a:extLst>
                <a:ext uri="{FF2B5EF4-FFF2-40B4-BE49-F238E27FC236}">
                  <a16:creationId xmlns:a16="http://schemas.microsoft.com/office/drawing/2014/main" id="{1F630067-A37F-2F15-D1F6-F8E912AF1AB9}"/>
                </a:ext>
              </a:extLst>
            </p:cNvPr>
            <p:cNvSpPr/>
            <p:nvPr/>
          </p:nvSpPr>
          <p:spPr>
            <a:xfrm>
              <a:off x="5141443" y="4464867"/>
              <a:ext cx="6983" cy="20246"/>
            </a:xfrm>
            <a:custGeom>
              <a:avLst/>
              <a:gdLst/>
              <a:ahLst/>
              <a:cxnLst/>
              <a:rect l="l" t="t" r="r" b="b"/>
              <a:pathLst>
                <a:path w="139" h="403" extrusionOk="0">
                  <a:moveTo>
                    <a:pt x="75" y="0"/>
                  </a:moveTo>
                  <a:cubicBezTo>
                    <a:pt x="50" y="25"/>
                    <a:pt x="25" y="37"/>
                    <a:pt x="0" y="63"/>
                  </a:cubicBezTo>
                  <a:cubicBezTo>
                    <a:pt x="13" y="88"/>
                    <a:pt x="13" y="113"/>
                    <a:pt x="13" y="138"/>
                  </a:cubicBezTo>
                  <a:cubicBezTo>
                    <a:pt x="25" y="226"/>
                    <a:pt x="38" y="314"/>
                    <a:pt x="38" y="402"/>
                  </a:cubicBezTo>
                  <a:lnTo>
                    <a:pt x="139" y="302"/>
                  </a:lnTo>
                  <a:cubicBezTo>
                    <a:pt x="114" y="252"/>
                    <a:pt x="101" y="188"/>
                    <a:pt x="101" y="126"/>
                  </a:cubicBezTo>
                  <a:cubicBezTo>
                    <a:pt x="89" y="88"/>
                    <a:pt x="75" y="37"/>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4">
              <a:extLst>
                <a:ext uri="{FF2B5EF4-FFF2-40B4-BE49-F238E27FC236}">
                  <a16:creationId xmlns:a16="http://schemas.microsoft.com/office/drawing/2014/main" id="{9ABBC338-4AD1-32D0-8385-21402BEEE47A}"/>
                </a:ext>
              </a:extLst>
            </p:cNvPr>
            <p:cNvSpPr/>
            <p:nvPr/>
          </p:nvSpPr>
          <p:spPr>
            <a:xfrm>
              <a:off x="5157820" y="4452207"/>
              <a:ext cx="5124" cy="19593"/>
            </a:xfrm>
            <a:custGeom>
              <a:avLst/>
              <a:gdLst/>
              <a:ahLst/>
              <a:cxnLst/>
              <a:rect l="l" t="t" r="r" b="b"/>
              <a:pathLst>
                <a:path w="102" h="390" extrusionOk="0">
                  <a:moveTo>
                    <a:pt x="64" y="1"/>
                  </a:moveTo>
                  <a:cubicBezTo>
                    <a:pt x="51" y="26"/>
                    <a:pt x="26" y="38"/>
                    <a:pt x="1" y="51"/>
                  </a:cubicBezTo>
                  <a:lnTo>
                    <a:pt x="1" y="390"/>
                  </a:lnTo>
                  <a:cubicBezTo>
                    <a:pt x="39" y="353"/>
                    <a:pt x="76" y="328"/>
                    <a:pt x="101" y="303"/>
                  </a:cubicBezTo>
                  <a:cubicBezTo>
                    <a:pt x="89" y="202"/>
                    <a:pt x="89" y="101"/>
                    <a:pt x="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4">
              <a:extLst>
                <a:ext uri="{FF2B5EF4-FFF2-40B4-BE49-F238E27FC236}">
                  <a16:creationId xmlns:a16="http://schemas.microsoft.com/office/drawing/2014/main" id="{13CE7930-71AB-8C33-7991-054576ECDC75}"/>
                </a:ext>
              </a:extLst>
            </p:cNvPr>
            <p:cNvSpPr/>
            <p:nvPr/>
          </p:nvSpPr>
          <p:spPr>
            <a:xfrm>
              <a:off x="5179322" y="4438342"/>
              <a:ext cx="5727" cy="18337"/>
            </a:xfrm>
            <a:custGeom>
              <a:avLst/>
              <a:gdLst/>
              <a:ahLst/>
              <a:cxnLst/>
              <a:rect l="l" t="t" r="r" b="b"/>
              <a:pathLst>
                <a:path w="114" h="365" extrusionOk="0">
                  <a:moveTo>
                    <a:pt x="101" y="0"/>
                  </a:moveTo>
                  <a:cubicBezTo>
                    <a:pt x="89" y="13"/>
                    <a:pt x="63" y="26"/>
                    <a:pt x="38" y="38"/>
                  </a:cubicBezTo>
                  <a:cubicBezTo>
                    <a:pt x="25" y="151"/>
                    <a:pt x="13" y="252"/>
                    <a:pt x="0" y="364"/>
                  </a:cubicBezTo>
                  <a:cubicBezTo>
                    <a:pt x="38" y="339"/>
                    <a:pt x="75" y="327"/>
                    <a:pt x="114" y="302"/>
                  </a:cubicBezTo>
                  <a:cubicBezTo>
                    <a:pt x="114" y="202"/>
                    <a:pt x="114" y="10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4">
              <a:extLst>
                <a:ext uri="{FF2B5EF4-FFF2-40B4-BE49-F238E27FC236}">
                  <a16:creationId xmlns:a16="http://schemas.microsoft.com/office/drawing/2014/main" id="{6D166D69-1D4F-AA60-045F-63E778CA1C9C}"/>
                </a:ext>
              </a:extLst>
            </p:cNvPr>
            <p:cNvSpPr/>
            <p:nvPr/>
          </p:nvSpPr>
          <p:spPr>
            <a:xfrm>
              <a:off x="5200773" y="4426988"/>
              <a:ext cx="10148" cy="18337"/>
            </a:xfrm>
            <a:custGeom>
              <a:avLst/>
              <a:gdLst/>
              <a:ahLst/>
              <a:cxnLst/>
              <a:rect l="l" t="t" r="r" b="b"/>
              <a:pathLst>
                <a:path w="202" h="365" extrusionOk="0">
                  <a:moveTo>
                    <a:pt x="201" y="0"/>
                  </a:moveTo>
                  <a:lnTo>
                    <a:pt x="201" y="0"/>
                  </a:lnTo>
                  <a:cubicBezTo>
                    <a:pt x="176" y="12"/>
                    <a:pt x="151" y="25"/>
                    <a:pt x="126" y="25"/>
                  </a:cubicBezTo>
                  <a:cubicBezTo>
                    <a:pt x="101" y="37"/>
                    <a:pt x="89" y="51"/>
                    <a:pt x="64" y="51"/>
                  </a:cubicBezTo>
                  <a:cubicBezTo>
                    <a:pt x="64" y="88"/>
                    <a:pt x="51" y="113"/>
                    <a:pt x="51" y="138"/>
                  </a:cubicBezTo>
                  <a:cubicBezTo>
                    <a:pt x="39" y="213"/>
                    <a:pt x="13" y="289"/>
                    <a:pt x="0" y="364"/>
                  </a:cubicBezTo>
                  <a:cubicBezTo>
                    <a:pt x="25" y="364"/>
                    <a:pt x="39" y="352"/>
                    <a:pt x="64" y="339"/>
                  </a:cubicBezTo>
                  <a:cubicBezTo>
                    <a:pt x="101" y="327"/>
                    <a:pt x="126" y="314"/>
                    <a:pt x="164" y="302"/>
                  </a:cubicBezTo>
                  <a:cubicBezTo>
                    <a:pt x="164" y="252"/>
                    <a:pt x="176" y="201"/>
                    <a:pt x="176" y="151"/>
                  </a:cubicBezTo>
                  <a:cubicBezTo>
                    <a:pt x="176" y="101"/>
                    <a:pt x="189" y="51"/>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4">
              <a:extLst>
                <a:ext uri="{FF2B5EF4-FFF2-40B4-BE49-F238E27FC236}">
                  <a16:creationId xmlns:a16="http://schemas.microsoft.com/office/drawing/2014/main" id="{BA3C9137-6EA6-0FF5-171D-79652681ADA9}"/>
                </a:ext>
              </a:extLst>
            </p:cNvPr>
            <p:cNvSpPr/>
            <p:nvPr/>
          </p:nvSpPr>
          <p:spPr>
            <a:xfrm>
              <a:off x="5227951" y="4418749"/>
              <a:ext cx="11404" cy="16478"/>
            </a:xfrm>
            <a:custGeom>
              <a:avLst/>
              <a:gdLst/>
              <a:ahLst/>
              <a:cxnLst/>
              <a:rect l="l" t="t" r="r" b="b"/>
              <a:pathLst>
                <a:path w="227" h="328" extrusionOk="0">
                  <a:moveTo>
                    <a:pt x="226" y="0"/>
                  </a:moveTo>
                  <a:lnTo>
                    <a:pt x="226" y="0"/>
                  </a:lnTo>
                  <a:cubicBezTo>
                    <a:pt x="188" y="13"/>
                    <a:pt x="151" y="13"/>
                    <a:pt x="126" y="26"/>
                  </a:cubicBezTo>
                  <a:cubicBezTo>
                    <a:pt x="126" y="39"/>
                    <a:pt x="113" y="39"/>
                    <a:pt x="113" y="51"/>
                  </a:cubicBezTo>
                  <a:cubicBezTo>
                    <a:pt x="76" y="139"/>
                    <a:pt x="37" y="240"/>
                    <a:pt x="0" y="327"/>
                  </a:cubicBezTo>
                  <a:lnTo>
                    <a:pt x="151" y="290"/>
                  </a:lnTo>
                  <a:cubicBezTo>
                    <a:pt x="163" y="215"/>
                    <a:pt x="188" y="151"/>
                    <a:pt x="201" y="76"/>
                  </a:cubicBezTo>
                  <a:cubicBezTo>
                    <a:pt x="213" y="51"/>
                    <a:pt x="213" y="26"/>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4">
              <a:extLst>
                <a:ext uri="{FF2B5EF4-FFF2-40B4-BE49-F238E27FC236}">
                  <a16:creationId xmlns:a16="http://schemas.microsoft.com/office/drawing/2014/main" id="{DAB881F8-E926-59B7-02E9-037B13D48EEB}"/>
                </a:ext>
              </a:extLst>
            </p:cNvPr>
            <p:cNvSpPr/>
            <p:nvPr/>
          </p:nvSpPr>
          <p:spPr>
            <a:xfrm>
              <a:off x="5253773" y="4415635"/>
              <a:ext cx="10851" cy="13916"/>
            </a:xfrm>
            <a:custGeom>
              <a:avLst/>
              <a:gdLst/>
              <a:ahLst/>
              <a:cxnLst/>
              <a:rect l="l" t="t" r="r" b="b"/>
              <a:pathLst>
                <a:path w="216" h="277" extrusionOk="0">
                  <a:moveTo>
                    <a:pt x="215" y="0"/>
                  </a:moveTo>
                  <a:cubicBezTo>
                    <a:pt x="190" y="0"/>
                    <a:pt x="165" y="0"/>
                    <a:pt x="152" y="12"/>
                  </a:cubicBezTo>
                  <a:lnTo>
                    <a:pt x="76" y="126"/>
                  </a:lnTo>
                  <a:lnTo>
                    <a:pt x="1" y="277"/>
                  </a:lnTo>
                  <a:cubicBezTo>
                    <a:pt x="39" y="277"/>
                    <a:pt x="89" y="263"/>
                    <a:pt x="127" y="263"/>
                  </a:cubicBezTo>
                  <a:cubicBezTo>
                    <a:pt x="140" y="226"/>
                    <a:pt x="152" y="201"/>
                    <a:pt x="165" y="163"/>
                  </a:cubicBezTo>
                  <a:cubicBezTo>
                    <a:pt x="177" y="113"/>
                    <a:pt x="202" y="62"/>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4">
              <a:extLst>
                <a:ext uri="{FF2B5EF4-FFF2-40B4-BE49-F238E27FC236}">
                  <a16:creationId xmlns:a16="http://schemas.microsoft.com/office/drawing/2014/main" id="{A70E72EA-9BEA-2B8D-EFB9-D24B9FAEE3C9}"/>
                </a:ext>
              </a:extLst>
            </p:cNvPr>
            <p:cNvSpPr/>
            <p:nvPr/>
          </p:nvSpPr>
          <p:spPr>
            <a:xfrm>
              <a:off x="5279042" y="4416891"/>
              <a:ext cx="14619" cy="13263"/>
            </a:xfrm>
            <a:custGeom>
              <a:avLst/>
              <a:gdLst/>
              <a:ahLst/>
              <a:cxnLst/>
              <a:rect l="l" t="t" r="r" b="b"/>
              <a:pathLst>
                <a:path w="291" h="264" extrusionOk="0">
                  <a:moveTo>
                    <a:pt x="177" y="0"/>
                  </a:moveTo>
                  <a:cubicBezTo>
                    <a:pt x="114" y="76"/>
                    <a:pt x="51" y="151"/>
                    <a:pt x="1" y="238"/>
                  </a:cubicBezTo>
                  <a:cubicBezTo>
                    <a:pt x="51" y="238"/>
                    <a:pt x="114" y="252"/>
                    <a:pt x="164" y="264"/>
                  </a:cubicBezTo>
                  <a:cubicBezTo>
                    <a:pt x="164" y="238"/>
                    <a:pt x="177" y="226"/>
                    <a:pt x="190" y="213"/>
                  </a:cubicBezTo>
                  <a:cubicBezTo>
                    <a:pt x="215" y="151"/>
                    <a:pt x="252" y="88"/>
                    <a:pt x="290" y="25"/>
                  </a:cubicBezTo>
                  <a:cubicBezTo>
                    <a:pt x="252" y="12"/>
                    <a:pt x="21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4">
              <a:extLst>
                <a:ext uri="{FF2B5EF4-FFF2-40B4-BE49-F238E27FC236}">
                  <a16:creationId xmlns:a16="http://schemas.microsoft.com/office/drawing/2014/main" id="{E43C0CE9-C7E3-49BE-C1E4-7944582048AB}"/>
                </a:ext>
              </a:extLst>
            </p:cNvPr>
            <p:cNvSpPr/>
            <p:nvPr/>
          </p:nvSpPr>
          <p:spPr>
            <a:xfrm>
              <a:off x="5301146" y="4422517"/>
              <a:ext cx="14569" cy="13363"/>
            </a:xfrm>
            <a:custGeom>
              <a:avLst/>
              <a:gdLst/>
              <a:ahLst/>
              <a:cxnLst/>
              <a:rect l="l" t="t" r="r" b="b"/>
              <a:pathLst>
                <a:path w="290" h="266" extrusionOk="0">
                  <a:moveTo>
                    <a:pt x="189" y="1"/>
                  </a:moveTo>
                  <a:cubicBezTo>
                    <a:pt x="139" y="51"/>
                    <a:pt x="88" y="101"/>
                    <a:pt x="38" y="165"/>
                  </a:cubicBezTo>
                  <a:cubicBezTo>
                    <a:pt x="26" y="177"/>
                    <a:pt x="13" y="190"/>
                    <a:pt x="1" y="215"/>
                  </a:cubicBezTo>
                  <a:cubicBezTo>
                    <a:pt x="38" y="227"/>
                    <a:pt x="88" y="240"/>
                    <a:pt x="127" y="265"/>
                  </a:cubicBezTo>
                  <a:cubicBezTo>
                    <a:pt x="139" y="240"/>
                    <a:pt x="152" y="227"/>
                    <a:pt x="164" y="215"/>
                  </a:cubicBezTo>
                  <a:cubicBezTo>
                    <a:pt x="202" y="152"/>
                    <a:pt x="252" y="101"/>
                    <a:pt x="289" y="39"/>
                  </a:cubicBezTo>
                  <a:cubicBezTo>
                    <a:pt x="252" y="26"/>
                    <a:pt x="214" y="14"/>
                    <a:pt x="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4">
              <a:extLst>
                <a:ext uri="{FF2B5EF4-FFF2-40B4-BE49-F238E27FC236}">
                  <a16:creationId xmlns:a16="http://schemas.microsoft.com/office/drawing/2014/main" id="{922F5100-0B40-6924-ABB9-92DA7001AC34}"/>
                </a:ext>
              </a:extLst>
            </p:cNvPr>
            <p:cNvSpPr/>
            <p:nvPr/>
          </p:nvSpPr>
          <p:spPr>
            <a:xfrm>
              <a:off x="5320085" y="4432615"/>
              <a:ext cx="13313" cy="12710"/>
            </a:xfrm>
            <a:custGeom>
              <a:avLst/>
              <a:gdLst/>
              <a:ahLst/>
              <a:cxnLst/>
              <a:rect l="l" t="t" r="r" b="b"/>
              <a:pathLst>
                <a:path w="265" h="253" extrusionOk="0">
                  <a:moveTo>
                    <a:pt x="202" y="1"/>
                  </a:moveTo>
                  <a:cubicBezTo>
                    <a:pt x="127" y="64"/>
                    <a:pt x="63" y="127"/>
                    <a:pt x="1" y="190"/>
                  </a:cubicBezTo>
                  <a:cubicBezTo>
                    <a:pt x="26" y="202"/>
                    <a:pt x="63" y="227"/>
                    <a:pt x="101" y="252"/>
                  </a:cubicBezTo>
                  <a:cubicBezTo>
                    <a:pt x="152" y="177"/>
                    <a:pt x="214" y="114"/>
                    <a:pt x="264" y="51"/>
                  </a:cubicBezTo>
                  <a:cubicBezTo>
                    <a:pt x="239" y="39"/>
                    <a:pt x="214" y="14"/>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4">
              <a:extLst>
                <a:ext uri="{FF2B5EF4-FFF2-40B4-BE49-F238E27FC236}">
                  <a16:creationId xmlns:a16="http://schemas.microsoft.com/office/drawing/2014/main" id="{4EE7D914-3993-861C-60B8-067DC160C1B2}"/>
                </a:ext>
              </a:extLst>
            </p:cNvPr>
            <p:cNvSpPr/>
            <p:nvPr/>
          </p:nvSpPr>
          <p:spPr>
            <a:xfrm>
              <a:off x="5354497" y="4844757"/>
              <a:ext cx="256061" cy="179499"/>
            </a:xfrm>
            <a:custGeom>
              <a:avLst/>
              <a:gdLst/>
              <a:ahLst/>
              <a:cxnLst/>
              <a:rect l="l" t="t" r="r" b="b"/>
              <a:pathLst>
                <a:path w="5097" h="3573" extrusionOk="0">
                  <a:moveTo>
                    <a:pt x="4887" y="0"/>
                  </a:moveTo>
                  <a:cubicBezTo>
                    <a:pt x="4808" y="0"/>
                    <a:pt x="4726" y="67"/>
                    <a:pt x="4757" y="166"/>
                  </a:cubicBezTo>
                  <a:cubicBezTo>
                    <a:pt x="4782" y="242"/>
                    <a:pt x="4807" y="330"/>
                    <a:pt x="4820" y="418"/>
                  </a:cubicBezTo>
                  <a:cubicBezTo>
                    <a:pt x="4820" y="456"/>
                    <a:pt x="4832" y="493"/>
                    <a:pt x="4832" y="543"/>
                  </a:cubicBezTo>
                  <a:cubicBezTo>
                    <a:pt x="4832" y="632"/>
                    <a:pt x="4832" y="719"/>
                    <a:pt x="4820" y="808"/>
                  </a:cubicBezTo>
                  <a:cubicBezTo>
                    <a:pt x="4820" y="858"/>
                    <a:pt x="4807" y="908"/>
                    <a:pt x="4795" y="945"/>
                  </a:cubicBezTo>
                  <a:cubicBezTo>
                    <a:pt x="4782" y="1046"/>
                    <a:pt x="4757" y="1134"/>
                    <a:pt x="4732" y="1222"/>
                  </a:cubicBezTo>
                  <a:cubicBezTo>
                    <a:pt x="4707" y="1272"/>
                    <a:pt x="4694" y="1322"/>
                    <a:pt x="4669" y="1373"/>
                  </a:cubicBezTo>
                  <a:cubicBezTo>
                    <a:pt x="4644" y="1423"/>
                    <a:pt x="4619" y="1473"/>
                    <a:pt x="4594" y="1511"/>
                  </a:cubicBezTo>
                  <a:cubicBezTo>
                    <a:pt x="4569" y="1587"/>
                    <a:pt x="4531" y="1649"/>
                    <a:pt x="4480" y="1712"/>
                  </a:cubicBezTo>
                  <a:cubicBezTo>
                    <a:pt x="4468" y="1738"/>
                    <a:pt x="4443" y="1775"/>
                    <a:pt x="4418" y="1813"/>
                  </a:cubicBezTo>
                  <a:cubicBezTo>
                    <a:pt x="4343" y="1914"/>
                    <a:pt x="4254" y="2001"/>
                    <a:pt x="4179" y="2102"/>
                  </a:cubicBezTo>
                  <a:lnTo>
                    <a:pt x="4066" y="2215"/>
                  </a:lnTo>
                  <a:lnTo>
                    <a:pt x="3765" y="2479"/>
                  </a:lnTo>
                  <a:cubicBezTo>
                    <a:pt x="3739" y="2492"/>
                    <a:pt x="3714" y="2517"/>
                    <a:pt x="3676" y="2542"/>
                  </a:cubicBezTo>
                  <a:cubicBezTo>
                    <a:pt x="3664" y="2554"/>
                    <a:pt x="3651" y="2567"/>
                    <a:pt x="3626" y="2579"/>
                  </a:cubicBezTo>
                  <a:cubicBezTo>
                    <a:pt x="3538" y="2654"/>
                    <a:pt x="3438" y="2718"/>
                    <a:pt x="3337" y="2780"/>
                  </a:cubicBezTo>
                  <a:cubicBezTo>
                    <a:pt x="3299" y="2805"/>
                    <a:pt x="3262" y="2830"/>
                    <a:pt x="3224" y="2843"/>
                  </a:cubicBezTo>
                  <a:cubicBezTo>
                    <a:pt x="3111" y="2919"/>
                    <a:pt x="2997" y="2969"/>
                    <a:pt x="2885" y="3031"/>
                  </a:cubicBezTo>
                  <a:cubicBezTo>
                    <a:pt x="2847" y="3045"/>
                    <a:pt x="2796" y="3057"/>
                    <a:pt x="2759" y="3082"/>
                  </a:cubicBezTo>
                  <a:cubicBezTo>
                    <a:pt x="2684" y="3107"/>
                    <a:pt x="2608" y="3145"/>
                    <a:pt x="2520" y="3170"/>
                  </a:cubicBezTo>
                  <a:cubicBezTo>
                    <a:pt x="2470" y="3182"/>
                    <a:pt x="2432" y="3195"/>
                    <a:pt x="2394" y="3207"/>
                  </a:cubicBezTo>
                  <a:cubicBezTo>
                    <a:pt x="2269" y="3233"/>
                    <a:pt x="2156" y="3258"/>
                    <a:pt x="2030" y="3271"/>
                  </a:cubicBezTo>
                  <a:cubicBezTo>
                    <a:pt x="1980" y="3283"/>
                    <a:pt x="1930" y="3283"/>
                    <a:pt x="1880" y="3296"/>
                  </a:cubicBezTo>
                  <a:cubicBezTo>
                    <a:pt x="1821" y="3296"/>
                    <a:pt x="1762" y="3301"/>
                    <a:pt x="1703" y="3301"/>
                  </a:cubicBezTo>
                  <a:cubicBezTo>
                    <a:pt x="1674" y="3301"/>
                    <a:pt x="1645" y="3300"/>
                    <a:pt x="1615" y="3296"/>
                  </a:cubicBezTo>
                  <a:lnTo>
                    <a:pt x="1464" y="3296"/>
                  </a:lnTo>
                  <a:cubicBezTo>
                    <a:pt x="1339" y="3283"/>
                    <a:pt x="1213" y="3258"/>
                    <a:pt x="1087" y="3233"/>
                  </a:cubicBezTo>
                  <a:cubicBezTo>
                    <a:pt x="1025" y="3220"/>
                    <a:pt x="975" y="3207"/>
                    <a:pt x="924" y="3182"/>
                  </a:cubicBezTo>
                  <a:cubicBezTo>
                    <a:pt x="811" y="3157"/>
                    <a:pt x="710" y="3107"/>
                    <a:pt x="598" y="3070"/>
                  </a:cubicBezTo>
                  <a:cubicBezTo>
                    <a:pt x="560" y="3045"/>
                    <a:pt x="509" y="3019"/>
                    <a:pt x="459" y="2981"/>
                  </a:cubicBezTo>
                  <a:cubicBezTo>
                    <a:pt x="333" y="2919"/>
                    <a:pt x="208" y="2830"/>
                    <a:pt x="95" y="2730"/>
                  </a:cubicBezTo>
                  <a:cubicBezTo>
                    <a:pt x="86" y="2721"/>
                    <a:pt x="75" y="2717"/>
                    <a:pt x="65" y="2717"/>
                  </a:cubicBezTo>
                  <a:cubicBezTo>
                    <a:pt x="32" y="2717"/>
                    <a:pt x="1" y="2755"/>
                    <a:pt x="20" y="2793"/>
                  </a:cubicBezTo>
                  <a:cubicBezTo>
                    <a:pt x="145" y="3031"/>
                    <a:pt x="358" y="3220"/>
                    <a:pt x="610" y="3333"/>
                  </a:cubicBezTo>
                  <a:cubicBezTo>
                    <a:pt x="635" y="3358"/>
                    <a:pt x="673" y="3371"/>
                    <a:pt x="698" y="3383"/>
                  </a:cubicBezTo>
                  <a:cubicBezTo>
                    <a:pt x="861" y="3447"/>
                    <a:pt x="1025" y="3497"/>
                    <a:pt x="1188" y="3522"/>
                  </a:cubicBezTo>
                  <a:cubicBezTo>
                    <a:pt x="1213" y="3534"/>
                    <a:pt x="1238" y="3534"/>
                    <a:pt x="1263" y="3534"/>
                  </a:cubicBezTo>
                  <a:cubicBezTo>
                    <a:pt x="1301" y="3547"/>
                    <a:pt x="1327" y="3547"/>
                    <a:pt x="1364" y="3547"/>
                  </a:cubicBezTo>
                  <a:cubicBezTo>
                    <a:pt x="1477" y="3572"/>
                    <a:pt x="1603" y="3572"/>
                    <a:pt x="1729" y="3572"/>
                  </a:cubicBezTo>
                  <a:lnTo>
                    <a:pt x="1829" y="3572"/>
                  </a:lnTo>
                  <a:cubicBezTo>
                    <a:pt x="1942" y="3559"/>
                    <a:pt x="2055" y="3547"/>
                    <a:pt x="2156" y="3534"/>
                  </a:cubicBezTo>
                  <a:cubicBezTo>
                    <a:pt x="2193" y="3522"/>
                    <a:pt x="2231" y="3522"/>
                    <a:pt x="2269" y="3509"/>
                  </a:cubicBezTo>
                  <a:cubicBezTo>
                    <a:pt x="2407" y="3484"/>
                    <a:pt x="2545" y="3447"/>
                    <a:pt x="2671" y="3396"/>
                  </a:cubicBezTo>
                  <a:cubicBezTo>
                    <a:pt x="2696" y="3383"/>
                    <a:pt x="2721" y="3383"/>
                    <a:pt x="2759" y="3371"/>
                  </a:cubicBezTo>
                  <a:cubicBezTo>
                    <a:pt x="2860" y="3333"/>
                    <a:pt x="2947" y="3296"/>
                    <a:pt x="3048" y="3246"/>
                  </a:cubicBezTo>
                  <a:lnTo>
                    <a:pt x="3123" y="3207"/>
                  </a:lnTo>
                  <a:cubicBezTo>
                    <a:pt x="3262" y="3132"/>
                    <a:pt x="3400" y="3057"/>
                    <a:pt x="3538" y="2969"/>
                  </a:cubicBezTo>
                  <a:cubicBezTo>
                    <a:pt x="3550" y="2956"/>
                    <a:pt x="3576" y="2944"/>
                    <a:pt x="3589" y="2931"/>
                  </a:cubicBezTo>
                  <a:cubicBezTo>
                    <a:pt x="3714" y="2856"/>
                    <a:pt x="3827" y="2768"/>
                    <a:pt x="3940" y="2680"/>
                  </a:cubicBezTo>
                  <a:lnTo>
                    <a:pt x="3978" y="2642"/>
                  </a:lnTo>
                  <a:cubicBezTo>
                    <a:pt x="4003" y="2617"/>
                    <a:pt x="4028" y="2604"/>
                    <a:pt x="4041" y="2592"/>
                  </a:cubicBezTo>
                  <a:cubicBezTo>
                    <a:pt x="4167" y="2479"/>
                    <a:pt x="4279" y="2366"/>
                    <a:pt x="4393" y="2240"/>
                  </a:cubicBezTo>
                  <a:cubicBezTo>
                    <a:pt x="4418" y="2215"/>
                    <a:pt x="4430" y="2190"/>
                    <a:pt x="4455" y="2165"/>
                  </a:cubicBezTo>
                  <a:cubicBezTo>
                    <a:pt x="4556" y="2051"/>
                    <a:pt x="4644" y="1939"/>
                    <a:pt x="4720" y="1813"/>
                  </a:cubicBezTo>
                  <a:cubicBezTo>
                    <a:pt x="4732" y="1788"/>
                    <a:pt x="4745" y="1775"/>
                    <a:pt x="4757" y="1750"/>
                  </a:cubicBezTo>
                  <a:cubicBezTo>
                    <a:pt x="4832" y="1624"/>
                    <a:pt x="4908" y="1486"/>
                    <a:pt x="4958" y="1335"/>
                  </a:cubicBezTo>
                  <a:lnTo>
                    <a:pt x="4996" y="1222"/>
                  </a:lnTo>
                  <a:cubicBezTo>
                    <a:pt x="5033" y="1109"/>
                    <a:pt x="5058" y="1009"/>
                    <a:pt x="5071" y="883"/>
                  </a:cubicBezTo>
                  <a:cubicBezTo>
                    <a:pt x="5084" y="858"/>
                    <a:pt x="5084" y="820"/>
                    <a:pt x="5084" y="783"/>
                  </a:cubicBezTo>
                  <a:cubicBezTo>
                    <a:pt x="5097" y="669"/>
                    <a:pt x="5097" y="556"/>
                    <a:pt x="5084" y="456"/>
                  </a:cubicBezTo>
                  <a:cubicBezTo>
                    <a:pt x="5084" y="418"/>
                    <a:pt x="5084" y="392"/>
                    <a:pt x="5071" y="367"/>
                  </a:cubicBezTo>
                  <a:cubicBezTo>
                    <a:pt x="5058" y="267"/>
                    <a:pt x="5046" y="179"/>
                    <a:pt x="5008" y="91"/>
                  </a:cubicBezTo>
                  <a:cubicBezTo>
                    <a:pt x="4989" y="27"/>
                    <a:pt x="4938" y="0"/>
                    <a:pt x="4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4">
              <a:extLst>
                <a:ext uri="{FF2B5EF4-FFF2-40B4-BE49-F238E27FC236}">
                  <a16:creationId xmlns:a16="http://schemas.microsoft.com/office/drawing/2014/main" id="{9CCEAC4F-9032-49FD-06E9-41563FDB4BC0}"/>
                </a:ext>
              </a:extLst>
            </p:cNvPr>
            <p:cNvSpPr/>
            <p:nvPr/>
          </p:nvSpPr>
          <p:spPr>
            <a:xfrm>
              <a:off x="5377556" y="4994513"/>
              <a:ext cx="12057" cy="20246"/>
            </a:xfrm>
            <a:custGeom>
              <a:avLst/>
              <a:gdLst/>
              <a:ahLst/>
              <a:cxnLst/>
              <a:rect l="l" t="t" r="r" b="b"/>
              <a:pathLst>
                <a:path w="240" h="403" extrusionOk="0">
                  <a:moveTo>
                    <a:pt x="0" y="0"/>
                  </a:moveTo>
                  <a:cubicBezTo>
                    <a:pt x="0" y="13"/>
                    <a:pt x="0" y="25"/>
                    <a:pt x="13" y="38"/>
                  </a:cubicBezTo>
                  <a:cubicBezTo>
                    <a:pt x="38" y="101"/>
                    <a:pt x="75" y="164"/>
                    <a:pt x="101" y="239"/>
                  </a:cubicBezTo>
                  <a:cubicBezTo>
                    <a:pt x="114" y="277"/>
                    <a:pt x="139" y="315"/>
                    <a:pt x="151" y="352"/>
                  </a:cubicBezTo>
                  <a:cubicBezTo>
                    <a:pt x="176" y="377"/>
                    <a:pt x="214" y="390"/>
                    <a:pt x="239" y="402"/>
                  </a:cubicBezTo>
                  <a:cubicBezTo>
                    <a:pt x="226" y="340"/>
                    <a:pt x="201" y="277"/>
                    <a:pt x="189" y="201"/>
                  </a:cubicBezTo>
                  <a:cubicBezTo>
                    <a:pt x="176" y="164"/>
                    <a:pt x="164" y="126"/>
                    <a:pt x="139" y="89"/>
                  </a:cubicBezTo>
                  <a:cubicBezTo>
                    <a:pt x="101" y="64"/>
                    <a:pt x="50" y="3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4">
              <a:extLst>
                <a:ext uri="{FF2B5EF4-FFF2-40B4-BE49-F238E27FC236}">
                  <a16:creationId xmlns:a16="http://schemas.microsoft.com/office/drawing/2014/main" id="{05E96799-081C-77AB-1042-15F6C408309D}"/>
                </a:ext>
              </a:extLst>
            </p:cNvPr>
            <p:cNvSpPr/>
            <p:nvPr/>
          </p:nvSpPr>
          <p:spPr>
            <a:xfrm>
              <a:off x="5400916" y="5004610"/>
              <a:ext cx="17081" cy="17734"/>
            </a:xfrm>
            <a:custGeom>
              <a:avLst/>
              <a:gdLst/>
              <a:ahLst/>
              <a:cxnLst/>
              <a:rect l="l" t="t" r="r" b="b"/>
              <a:pathLst>
                <a:path w="340" h="353" extrusionOk="0">
                  <a:moveTo>
                    <a:pt x="0" y="0"/>
                  </a:moveTo>
                  <a:lnTo>
                    <a:pt x="264" y="340"/>
                  </a:lnTo>
                  <a:cubicBezTo>
                    <a:pt x="289" y="352"/>
                    <a:pt x="314" y="352"/>
                    <a:pt x="339" y="352"/>
                  </a:cubicBezTo>
                  <a:cubicBezTo>
                    <a:pt x="277" y="252"/>
                    <a:pt x="227" y="151"/>
                    <a:pt x="163" y="51"/>
                  </a:cubicBezTo>
                  <a:cubicBezTo>
                    <a:pt x="101" y="38"/>
                    <a:pt x="51" y="2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4">
              <a:extLst>
                <a:ext uri="{FF2B5EF4-FFF2-40B4-BE49-F238E27FC236}">
                  <a16:creationId xmlns:a16="http://schemas.microsoft.com/office/drawing/2014/main" id="{96CB0C32-3CA6-F858-CF96-EEBCEB91490D}"/>
                </a:ext>
              </a:extLst>
            </p:cNvPr>
            <p:cNvSpPr/>
            <p:nvPr/>
          </p:nvSpPr>
          <p:spPr>
            <a:xfrm>
              <a:off x="5428044" y="5010287"/>
              <a:ext cx="18387" cy="13966"/>
            </a:xfrm>
            <a:custGeom>
              <a:avLst/>
              <a:gdLst/>
              <a:ahLst/>
              <a:cxnLst/>
              <a:rect l="l" t="t" r="r" b="b"/>
              <a:pathLst>
                <a:path w="366" h="278" extrusionOk="0">
                  <a:moveTo>
                    <a:pt x="0" y="1"/>
                  </a:moveTo>
                  <a:cubicBezTo>
                    <a:pt x="51" y="51"/>
                    <a:pt x="101" y="113"/>
                    <a:pt x="151" y="164"/>
                  </a:cubicBezTo>
                  <a:lnTo>
                    <a:pt x="265" y="277"/>
                  </a:lnTo>
                  <a:lnTo>
                    <a:pt x="365" y="277"/>
                  </a:lnTo>
                  <a:cubicBezTo>
                    <a:pt x="315" y="214"/>
                    <a:pt x="277" y="152"/>
                    <a:pt x="227" y="101"/>
                  </a:cubicBezTo>
                  <a:cubicBezTo>
                    <a:pt x="201" y="63"/>
                    <a:pt x="176" y="38"/>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4">
              <a:extLst>
                <a:ext uri="{FF2B5EF4-FFF2-40B4-BE49-F238E27FC236}">
                  <a16:creationId xmlns:a16="http://schemas.microsoft.com/office/drawing/2014/main" id="{CE7154CF-3314-F3BC-AC19-F1446CBD1DA4}"/>
                </a:ext>
              </a:extLst>
            </p:cNvPr>
            <p:cNvSpPr/>
            <p:nvPr/>
          </p:nvSpPr>
          <p:spPr>
            <a:xfrm>
              <a:off x="5448892" y="5009031"/>
              <a:ext cx="19593" cy="13313"/>
            </a:xfrm>
            <a:custGeom>
              <a:avLst/>
              <a:gdLst/>
              <a:ahLst/>
              <a:cxnLst/>
              <a:rect l="l" t="t" r="r" b="b"/>
              <a:pathLst>
                <a:path w="390" h="265" extrusionOk="0">
                  <a:moveTo>
                    <a:pt x="151" y="1"/>
                  </a:moveTo>
                  <a:cubicBezTo>
                    <a:pt x="101" y="13"/>
                    <a:pt x="51" y="13"/>
                    <a:pt x="1" y="26"/>
                  </a:cubicBezTo>
                  <a:cubicBezTo>
                    <a:pt x="38" y="63"/>
                    <a:pt x="88" y="101"/>
                    <a:pt x="138" y="138"/>
                  </a:cubicBezTo>
                  <a:cubicBezTo>
                    <a:pt x="189" y="189"/>
                    <a:pt x="227" y="227"/>
                    <a:pt x="277" y="264"/>
                  </a:cubicBezTo>
                  <a:cubicBezTo>
                    <a:pt x="314" y="252"/>
                    <a:pt x="352" y="252"/>
                    <a:pt x="390" y="239"/>
                  </a:cubicBezTo>
                  <a:cubicBezTo>
                    <a:pt x="339" y="177"/>
                    <a:pt x="277" y="126"/>
                    <a:pt x="214" y="63"/>
                  </a:cubicBezTo>
                  <a:cubicBezTo>
                    <a:pt x="189" y="51"/>
                    <a:pt x="176" y="26"/>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4">
              <a:extLst>
                <a:ext uri="{FF2B5EF4-FFF2-40B4-BE49-F238E27FC236}">
                  <a16:creationId xmlns:a16="http://schemas.microsoft.com/office/drawing/2014/main" id="{84BF092B-C34F-096B-6D6C-4E79930602F7}"/>
                </a:ext>
              </a:extLst>
            </p:cNvPr>
            <p:cNvSpPr/>
            <p:nvPr/>
          </p:nvSpPr>
          <p:spPr>
            <a:xfrm>
              <a:off x="5474764" y="5004008"/>
              <a:ext cx="18387" cy="11404"/>
            </a:xfrm>
            <a:custGeom>
              <a:avLst/>
              <a:gdLst/>
              <a:ahLst/>
              <a:cxnLst/>
              <a:rect l="l" t="t" r="r" b="b"/>
              <a:pathLst>
                <a:path w="366" h="227" extrusionOk="0">
                  <a:moveTo>
                    <a:pt x="126" y="0"/>
                  </a:moveTo>
                  <a:cubicBezTo>
                    <a:pt x="76" y="12"/>
                    <a:pt x="38" y="25"/>
                    <a:pt x="0" y="37"/>
                  </a:cubicBezTo>
                  <a:cubicBezTo>
                    <a:pt x="64" y="88"/>
                    <a:pt x="139" y="138"/>
                    <a:pt x="214" y="188"/>
                  </a:cubicBezTo>
                  <a:cubicBezTo>
                    <a:pt x="226" y="201"/>
                    <a:pt x="252" y="213"/>
                    <a:pt x="277" y="226"/>
                  </a:cubicBezTo>
                  <a:cubicBezTo>
                    <a:pt x="302" y="213"/>
                    <a:pt x="327" y="213"/>
                    <a:pt x="365" y="201"/>
                  </a:cubicBezTo>
                  <a:cubicBezTo>
                    <a:pt x="327" y="176"/>
                    <a:pt x="290" y="151"/>
                    <a:pt x="265" y="113"/>
                  </a:cubicBezTo>
                  <a:cubicBezTo>
                    <a:pt x="214" y="76"/>
                    <a:pt x="164" y="37"/>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4">
              <a:extLst>
                <a:ext uri="{FF2B5EF4-FFF2-40B4-BE49-F238E27FC236}">
                  <a16:creationId xmlns:a16="http://schemas.microsoft.com/office/drawing/2014/main" id="{A3DEC729-6B16-A9B0-597D-F6E25FF14FFF}"/>
                </a:ext>
              </a:extLst>
            </p:cNvPr>
            <p:cNvSpPr/>
            <p:nvPr/>
          </p:nvSpPr>
          <p:spPr>
            <a:xfrm>
              <a:off x="5493101" y="4997025"/>
              <a:ext cx="18337" cy="10801"/>
            </a:xfrm>
            <a:custGeom>
              <a:avLst/>
              <a:gdLst/>
              <a:ahLst/>
              <a:cxnLst/>
              <a:rect l="l" t="t" r="r" b="b"/>
              <a:pathLst>
                <a:path w="365" h="215" extrusionOk="0">
                  <a:moveTo>
                    <a:pt x="126" y="0"/>
                  </a:moveTo>
                  <a:cubicBezTo>
                    <a:pt x="88" y="14"/>
                    <a:pt x="37" y="26"/>
                    <a:pt x="0" y="51"/>
                  </a:cubicBezTo>
                  <a:cubicBezTo>
                    <a:pt x="101" y="101"/>
                    <a:pt x="201" y="151"/>
                    <a:pt x="289" y="215"/>
                  </a:cubicBezTo>
                  <a:lnTo>
                    <a:pt x="364" y="176"/>
                  </a:lnTo>
                  <a:cubicBezTo>
                    <a:pt x="289" y="114"/>
                    <a:pt x="201" y="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4">
              <a:extLst>
                <a:ext uri="{FF2B5EF4-FFF2-40B4-BE49-F238E27FC236}">
                  <a16:creationId xmlns:a16="http://schemas.microsoft.com/office/drawing/2014/main" id="{DBE5B351-90F3-F2A5-BBB5-429A8036B98A}"/>
                </a:ext>
              </a:extLst>
            </p:cNvPr>
            <p:cNvSpPr/>
            <p:nvPr/>
          </p:nvSpPr>
          <p:spPr>
            <a:xfrm>
              <a:off x="5516410" y="4984415"/>
              <a:ext cx="18387" cy="9545"/>
            </a:xfrm>
            <a:custGeom>
              <a:avLst/>
              <a:gdLst/>
              <a:ahLst/>
              <a:cxnLst/>
              <a:rect l="l" t="t" r="r" b="b"/>
              <a:pathLst>
                <a:path w="366" h="190" extrusionOk="0">
                  <a:moveTo>
                    <a:pt x="114" y="0"/>
                  </a:moveTo>
                  <a:cubicBezTo>
                    <a:pt x="76" y="25"/>
                    <a:pt x="39" y="50"/>
                    <a:pt x="1" y="63"/>
                  </a:cubicBezTo>
                  <a:cubicBezTo>
                    <a:pt x="101" y="114"/>
                    <a:pt x="215" y="151"/>
                    <a:pt x="315" y="189"/>
                  </a:cubicBezTo>
                  <a:cubicBezTo>
                    <a:pt x="327" y="176"/>
                    <a:pt x="353" y="164"/>
                    <a:pt x="366" y="151"/>
                  </a:cubicBezTo>
                  <a:cubicBezTo>
                    <a:pt x="290" y="101"/>
                    <a:pt x="202" y="5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4">
              <a:extLst>
                <a:ext uri="{FF2B5EF4-FFF2-40B4-BE49-F238E27FC236}">
                  <a16:creationId xmlns:a16="http://schemas.microsoft.com/office/drawing/2014/main" id="{4B90491E-7957-AF59-7EAA-64A58CBAF659}"/>
                </a:ext>
              </a:extLst>
            </p:cNvPr>
            <p:cNvSpPr/>
            <p:nvPr/>
          </p:nvSpPr>
          <p:spPr>
            <a:xfrm>
              <a:off x="5536606" y="4969244"/>
              <a:ext cx="20899" cy="10148"/>
            </a:xfrm>
            <a:custGeom>
              <a:avLst/>
              <a:gdLst/>
              <a:ahLst/>
              <a:cxnLst/>
              <a:rect l="l" t="t" r="r" b="b"/>
              <a:pathLst>
                <a:path w="416" h="202" extrusionOk="0">
                  <a:moveTo>
                    <a:pt x="140" y="1"/>
                  </a:moveTo>
                  <a:cubicBezTo>
                    <a:pt x="114" y="14"/>
                    <a:pt x="89" y="39"/>
                    <a:pt x="51" y="64"/>
                  </a:cubicBezTo>
                  <a:cubicBezTo>
                    <a:pt x="39" y="76"/>
                    <a:pt x="26" y="89"/>
                    <a:pt x="1" y="101"/>
                  </a:cubicBezTo>
                  <a:lnTo>
                    <a:pt x="227" y="176"/>
                  </a:lnTo>
                  <a:cubicBezTo>
                    <a:pt x="252" y="176"/>
                    <a:pt x="277" y="190"/>
                    <a:pt x="315" y="202"/>
                  </a:cubicBezTo>
                  <a:lnTo>
                    <a:pt x="353" y="164"/>
                  </a:lnTo>
                  <a:cubicBezTo>
                    <a:pt x="378" y="139"/>
                    <a:pt x="403" y="126"/>
                    <a:pt x="416" y="114"/>
                  </a:cubicBezTo>
                  <a:cubicBezTo>
                    <a:pt x="366" y="89"/>
                    <a:pt x="328" y="76"/>
                    <a:pt x="277" y="51"/>
                  </a:cubicBezTo>
                  <a:cubicBezTo>
                    <a:pt x="227" y="39"/>
                    <a:pt x="190" y="14"/>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4">
              <a:extLst>
                <a:ext uri="{FF2B5EF4-FFF2-40B4-BE49-F238E27FC236}">
                  <a16:creationId xmlns:a16="http://schemas.microsoft.com/office/drawing/2014/main" id="{8205BC25-6EF1-5C2F-D4E4-2CF05CBF40C4}"/>
                </a:ext>
              </a:extLst>
            </p:cNvPr>
            <p:cNvSpPr/>
            <p:nvPr/>
          </p:nvSpPr>
          <p:spPr>
            <a:xfrm>
              <a:off x="5558760" y="4950304"/>
              <a:ext cx="19593" cy="7033"/>
            </a:xfrm>
            <a:custGeom>
              <a:avLst/>
              <a:gdLst/>
              <a:ahLst/>
              <a:cxnLst/>
              <a:rect l="l" t="t" r="r" b="b"/>
              <a:pathLst>
                <a:path w="390" h="140" extrusionOk="0">
                  <a:moveTo>
                    <a:pt x="113" y="1"/>
                  </a:moveTo>
                  <a:lnTo>
                    <a:pt x="0" y="114"/>
                  </a:lnTo>
                  <a:cubicBezTo>
                    <a:pt x="101" y="126"/>
                    <a:pt x="201" y="126"/>
                    <a:pt x="302" y="139"/>
                  </a:cubicBezTo>
                  <a:lnTo>
                    <a:pt x="327" y="139"/>
                  </a:lnTo>
                  <a:cubicBezTo>
                    <a:pt x="352" y="114"/>
                    <a:pt x="364" y="89"/>
                    <a:pt x="389" y="64"/>
                  </a:cubicBezTo>
                  <a:cubicBezTo>
                    <a:pt x="364" y="64"/>
                    <a:pt x="339" y="51"/>
                    <a:pt x="314" y="51"/>
                  </a:cubicBezTo>
                  <a:cubicBezTo>
                    <a:pt x="251" y="26"/>
                    <a:pt x="176" y="14"/>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4">
              <a:extLst>
                <a:ext uri="{FF2B5EF4-FFF2-40B4-BE49-F238E27FC236}">
                  <a16:creationId xmlns:a16="http://schemas.microsoft.com/office/drawing/2014/main" id="{7A31443B-D4E5-EA71-665D-C544A9BC6836}"/>
                </a:ext>
              </a:extLst>
            </p:cNvPr>
            <p:cNvSpPr/>
            <p:nvPr/>
          </p:nvSpPr>
          <p:spPr>
            <a:xfrm>
              <a:off x="5576443" y="4930762"/>
              <a:ext cx="17031" cy="5074"/>
            </a:xfrm>
            <a:custGeom>
              <a:avLst/>
              <a:gdLst/>
              <a:ahLst/>
              <a:cxnLst/>
              <a:rect l="l" t="t" r="r" b="b"/>
              <a:pathLst>
                <a:path w="339" h="101" extrusionOk="0">
                  <a:moveTo>
                    <a:pt x="62" y="0"/>
                  </a:moveTo>
                  <a:cubicBezTo>
                    <a:pt x="50" y="26"/>
                    <a:pt x="25" y="63"/>
                    <a:pt x="0" y="101"/>
                  </a:cubicBezTo>
                  <a:lnTo>
                    <a:pt x="302" y="101"/>
                  </a:lnTo>
                  <a:cubicBezTo>
                    <a:pt x="314" y="76"/>
                    <a:pt x="327" y="63"/>
                    <a:pt x="339" y="38"/>
                  </a:cubicBezTo>
                  <a:cubicBezTo>
                    <a:pt x="276" y="38"/>
                    <a:pt x="226" y="26"/>
                    <a:pt x="163" y="13"/>
                  </a:cubicBezTo>
                  <a:cubicBezTo>
                    <a:pt x="138" y="0"/>
                    <a:pt x="101"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4">
              <a:extLst>
                <a:ext uri="{FF2B5EF4-FFF2-40B4-BE49-F238E27FC236}">
                  <a16:creationId xmlns:a16="http://schemas.microsoft.com/office/drawing/2014/main" id="{6D002333-489A-C93E-B107-FF6B7372F314}"/>
                </a:ext>
              </a:extLst>
            </p:cNvPr>
            <p:cNvSpPr/>
            <p:nvPr/>
          </p:nvSpPr>
          <p:spPr>
            <a:xfrm>
              <a:off x="5589053" y="4906096"/>
              <a:ext cx="16478" cy="7636"/>
            </a:xfrm>
            <a:custGeom>
              <a:avLst/>
              <a:gdLst/>
              <a:ahLst/>
              <a:cxnLst/>
              <a:rect l="l" t="t" r="r" b="b"/>
              <a:pathLst>
                <a:path w="328" h="152" extrusionOk="0">
                  <a:moveTo>
                    <a:pt x="63" y="1"/>
                  </a:moveTo>
                  <a:cubicBezTo>
                    <a:pt x="38" y="51"/>
                    <a:pt x="25" y="101"/>
                    <a:pt x="0" y="152"/>
                  </a:cubicBezTo>
                  <a:cubicBezTo>
                    <a:pt x="101" y="140"/>
                    <a:pt x="188" y="127"/>
                    <a:pt x="289" y="114"/>
                  </a:cubicBezTo>
                  <a:lnTo>
                    <a:pt x="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4">
              <a:extLst>
                <a:ext uri="{FF2B5EF4-FFF2-40B4-BE49-F238E27FC236}">
                  <a16:creationId xmlns:a16="http://schemas.microsoft.com/office/drawing/2014/main" id="{B2B20351-0EB5-BD14-F011-7822E2DAFDF2}"/>
                </a:ext>
              </a:extLst>
            </p:cNvPr>
            <p:cNvSpPr/>
            <p:nvPr/>
          </p:nvSpPr>
          <p:spPr>
            <a:xfrm>
              <a:off x="5595332" y="4884042"/>
              <a:ext cx="14569" cy="8239"/>
            </a:xfrm>
            <a:custGeom>
              <a:avLst/>
              <a:gdLst/>
              <a:ahLst/>
              <a:cxnLst/>
              <a:rect l="l" t="t" r="r" b="b"/>
              <a:pathLst>
                <a:path w="290" h="164" extrusionOk="0">
                  <a:moveTo>
                    <a:pt x="290" y="1"/>
                  </a:moveTo>
                  <a:cubicBezTo>
                    <a:pt x="227" y="1"/>
                    <a:pt x="152" y="13"/>
                    <a:pt x="88" y="26"/>
                  </a:cubicBezTo>
                  <a:lnTo>
                    <a:pt x="26" y="26"/>
                  </a:lnTo>
                  <a:cubicBezTo>
                    <a:pt x="26" y="76"/>
                    <a:pt x="13" y="126"/>
                    <a:pt x="1" y="163"/>
                  </a:cubicBezTo>
                  <a:cubicBezTo>
                    <a:pt x="26" y="163"/>
                    <a:pt x="51" y="163"/>
                    <a:pt x="76" y="151"/>
                  </a:cubicBezTo>
                  <a:cubicBezTo>
                    <a:pt x="139" y="138"/>
                    <a:pt x="214" y="126"/>
                    <a:pt x="277" y="101"/>
                  </a:cubicBezTo>
                  <a:cubicBezTo>
                    <a:pt x="290" y="76"/>
                    <a:pt x="290" y="38"/>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4">
              <a:extLst>
                <a:ext uri="{FF2B5EF4-FFF2-40B4-BE49-F238E27FC236}">
                  <a16:creationId xmlns:a16="http://schemas.microsoft.com/office/drawing/2014/main" id="{55F5AB38-863F-A250-DD48-1C28E004D268}"/>
                </a:ext>
              </a:extLst>
            </p:cNvPr>
            <p:cNvSpPr/>
            <p:nvPr/>
          </p:nvSpPr>
          <p:spPr>
            <a:xfrm>
              <a:off x="5596639" y="4863194"/>
              <a:ext cx="13263" cy="8892"/>
            </a:xfrm>
            <a:custGeom>
              <a:avLst/>
              <a:gdLst/>
              <a:ahLst/>
              <a:cxnLst/>
              <a:rect l="l" t="t" r="r" b="b"/>
              <a:pathLst>
                <a:path w="264" h="177" extrusionOk="0">
                  <a:moveTo>
                    <a:pt x="251" y="0"/>
                  </a:moveTo>
                  <a:cubicBezTo>
                    <a:pt x="176" y="13"/>
                    <a:pt x="88" y="39"/>
                    <a:pt x="0" y="51"/>
                  </a:cubicBezTo>
                  <a:cubicBezTo>
                    <a:pt x="0" y="89"/>
                    <a:pt x="12" y="126"/>
                    <a:pt x="12" y="176"/>
                  </a:cubicBezTo>
                  <a:cubicBezTo>
                    <a:pt x="101" y="151"/>
                    <a:pt x="176" y="114"/>
                    <a:pt x="264" y="89"/>
                  </a:cubicBezTo>
                  <a:cubicBezTo>
                    <a:pt x="264" y="51"/>
                    <a:pt x="264" y="25"/>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4">
              <a:extLst>
                <a:ext uri="{FF2B5EF4-FFF2-40B4-BE49-F238E27FC236}">
                  <a16:creationId xmlns:a16="http://schemas.microsoft.com/office/drawing/2014/main" id="{F3E2721F-040B-79E9-4D4B-E11679B2CC4C}"/>
                </a:ext>
              </a:extLst>
            </p:cNvPr>
            <p:cNvSpPr/>
            <p:nvPr/>
          </p:nvSpPr>
          <p:spPr>
            <a:xfrm>
              <a:off x="5356356" y="4410259"/>
              <a:ext cx="248475" cy="190300"/>
            </a:xfrm>
            <a:custGeom>
              <a:avLst/>
              <a:gdLst/>
              <a:ahLst/>
              <a:cxnLst/>
              <a:rect l="l" t="t" r="r" b="b"/>
              <a:pathLst>
                <a:path w="4946" h="3788" extrusionOk="0">
                  <a:moveTo>
                    <a:pt x="1527" y="1"/>
                  </a:moveTo>
                  <a:cubicBezTo>
                    <a:pt x="1486" y="1"/>
                    <a:pt x="1444" y="2"/>
                    <a:pt x="1402" y="7"/>
                  </a:cubicBezTo>
                  <a:lnTo>
                    <a:pt x="1315" y="7"/>
                  </a:lnTo>
                  <a:cubicBezTo>
                    <a:pt x="1290" y="7"/>
                    <a:pt x="1264" y="19"/>
                    <a:pt x="1226" y="19"/>
                  </a:cubicBezTo>
                  <a:cubicBezTo>
                    <a:pt x="1063" y="44"/>
                    <a:pt x="900" y="69"/>
                    <a:pt x="737" y="132"/>
                  </a:cubicBezTo>
                  <a:cubicBezTo>
                    <a:pt x="712" y="144"/>
                    <a:pt x="673" y="157"/>
                    <a:pt x="648" y="169"/>
                  </a:cubicBezTo>
                  <a:cubicBezTo>
                    <a:pt x="385" y="270"/>
                    <a:pt x="171" y="434"/>
                    <a:pt x="20" y="672"/>
                  </a:cubicBezTo>
                  <a:cubicBezTo>
                    <a:pt x="1" y="710"/>
                    <a:pt x="25" y="748"/>
                    <a:pt x="60" y="748"/>
                  </a:cubicBezTo>
                  <a:cubicBezTo>
                    <a:pt x="71" y="748"/>
                    <a:pt x="83" y="744"/>
                    <a:pt x="95" y="735"/>
                  </a:cubicBezTo>
                  <a:cubicBezTo>
                    <a:pt x="221" y="647"/>
                    <a:pt x="335" y="572"/>
                    <a:pt x="472" y="509"/>
                  </a:cubicBezTo>
                  <a:cubicBezTo>
                    <a:pt x="523" y="484"/>
                    <a:pt x="573" y="459"/>
                    <a:pt x="623" y="446"/>
                  </a:cubicBezTo>
                  <a:cubicBezTo>
                    <a:pt x="724" y="396"/>
                    <a:pt x="837" y="370"/>
                    <a:pt x="950" y="333"/>
                  </a:cubicBezTo>
                  <a:cubicBezTo>
                    <a:pt x="1000" y="320"/>
                    <a:pt x="1050" y="308"/>
                    <a:pt x="1114" y="308"/>
                  </a:cubicBezTo>
                  <a:cubicBezTo>
                    <a:pt x="1239" y="283"/>
                    <a:pt x="1365" y="270"/>
                    <a:pt x="1503" y="270"/>
                  </a:cubicBezTo>
                  <a:lnTo>
                    <a:pt x="1654" y="270"/>
                  </a:lnTo>
                  <a:cubicBezTo>
                    <a:pt x="1729" y="283"/>
                    <a:pt x="1817" y="283"/>
                    <a:pt x="1905" y="295"/>
                  </a:cubicBezTo>
                  <a:cubicBezTo>
                    <a:pt x="1955" y="308"/>
                    <a:pt x="2005" y="320"/>
                    <a:pt x="2069" y="320"/>
                  </a:cubicBezTo>
                  <a:cubicBezTo>
                    <a:pt x="2181" y="345"/>
                    <a:pt x="2295" y="384"/>
                    <a:pt x="2408" y="421"/>
                  </a:cubicBezTo>
                  <a:cubicBezTo>
                    <a:pt x="2458" y="434"/>
                    <a:pt x="2496" y="446"/>
                    <a:pt x="2533" y="459"/>
                  </a:cubicBezTo>
                  <a:lnTo>
                    <a:pt x="2546" y="471"/>
                  </a:lnTo>
                  <a:cubicBezTo>
                    <a:pt x="2622" y="496"/>
                    <a:pt x="2697" y="534"/>
                    <a:pt x="2772" y="572"/>
                  </a:cubicBezTo>
                  <a:cubicBezTo>
                    <a:pt x="2810" y="585"/>
                    <a:pt x="2848" y="610"/>
                    <a:pt x="2885" y="635"/>
                  </a:cubicBezTo>
                  <a:cubicBezTo>
                    <a:pt x="3011" y="685"/>
                    <a:pt x="3111" y="761"/>
                    <a:pt x="3225" y="836"/>
                  </a:cubicBezTo>
                  <a:cubicBezTo>
                    <a:pt x="3262" y="861"/>
                    <a:pt x="3300" y="886"/>
                    <a:pt x="3325" y="911"/>
                  </a:cubicBezTo>
                  <a:cubicBezTo>
                    <a:pt x="3426" y="974"/>
                    <a:pt x="3513" y="1049"/>
                    <a:pt x="3602" y="1124"/>
                  </a:cubicBezTo>
                  <a:cubicBezTo>
                    <a:pt x="3627" y="1138"/>
                    <a:pt x="3639" y="1150"/>
                    <a:pt x="3652" y="1163"/>
                  </a:cubicBezTo>
                  <a:cubicBezTo>
                    <a:pt x="3677" y="1188"/>
                    <a:pt x="3702" y="1213"/>
                    <a:pt x="3740" y="1238"/>
                  </a:cubicBezTo>
                  <a:cubicBezTo>
                    <a:pt x="3828" y="1326"/>
                    <a:pt x="3929" y="1426"/>
                    <a:pt x="4016" y="1527"/>
                  </a:cubicBezTo>
                  <a:cubicBezTo>
                    <a:pt x="4054" y="1565"/>
                    <a:pt x="4091" y="1602"/>
                    <a:pt x="4117" y="1640"/>
                  </a:cubicBezTo>
                  <a:cubicBezTo>
                    <a:pt x="4205" y="1741"/>
                    <a:pt x="4267" y="1841"/>
                    <a:pt x="4343" y="1954"/>
                  </a:cubicBezTo>
                  <a:cubicBezTo>
                    <a:pt x="4356" y="1979"/>
                    <a:pt x="4381" y="2017"/>
                    <a:pt x="4406" y="2054"/>
                  </a:cubicBezTo>
                  <a:cubicBezTo>
                    <a:pt x="4443" y="2118"/>
                    <a:pt x="4468" y="2180"/>
                    <a:pt x="4507" y="2255"/>
                  </a:cubicBezTo>
                  <a:cubicBezTo>
                    <a:pt x="4532" y="2294"/>
                    <a:pt x="4544" y="2344"/>
                    <a:pt x="4569" y="2394"/>
                  </a:cubicBezTo>
                  <a:lnTo>
                    <a:pt x="4607" y="2545"/>
                  </a:lnTo>
                  <a:cubicBezTo>
                    <a:pt x="4632" y="2646"/>
                    <a:pt x="4657" y="2733"/>
                    <a:pt x="4670" y="2834"/>
                  </a:cubicBezTo>
                  <a:cubicBezTo>
                    <a:pt x="4670" y="2872"/>
                    <a:pt x="4683" y="2922"/>
                    <a:pt x="4683" y="2972"/>
                  </a:cubicBezTo>
                  <a:cubicBezTo>
                    <a:pt x="4683" y="3060"/>
                    <a:pt x="4683" y="3148"/>
                    <a:pt x="4670" y="3236"/>
                  </a:cubicBezTo>
                  <a:cubicBezTo>
                    <a:pt x="4670" y="3286"/>
                    <a:pt x="4657" y="3324"/>
                    <a:pt x="4644" y="3361"/>
                  </a:cubicBezTo>
                  <a:cubicBezTo>
                    <a:pt x="4632" y="3450"/>
                    <a:pt x="4607" y="3537"/>
                    <a:pt x="4569" y="3613"/>
                  </a:cubicBezTo>
                  <a:cubicBezTo>
                    <a:pt x="4538" y="3715"/>
                    <a:pt x="4620" y="3788"/>
                    <a:pt x="4701" y="3788"/>
                  </a:cubicBezTo>
                  <a:cubicBezTo>
                    <a:pt x="4749" y="3788"/>
                    <a:pt x="4797" y="3762"/>
                    <a:pt x="4820" y="3701"/>
                  </a:cubicBezTo>
                  <a:cubicBezTo>
                    <a:pt x="4859" y="3613"/>
                    <a:pt x="4884" y="3525"/>
                    <a:pt x="4909" y="3437"/>
                  </a:cubicBezTo>
                  <a:cubicBezTo>
                    <a:pt x="4909" y="3400"/>
                    <a:pt x="4921" y="3374"/>
                    <a:pt x="4921" y="3349"/>
                  </a:cubicBezTo>
                  <a:cubicBezTo>
                    <a:pt x="4934" y="3236"/>
                    <a:pt x="4946" y="3123"/>
                    <a:pt x="4946" y="3023"/>
                  </a:cubicBezTo>
                  <a:cubicBezTo>
                    <a:pt x="4946" y="2984"/>
                    <a:pt x="4946" y="2947"/>
                    <a:pt x="4934" y="2909"/>
                  </a:cubicBezTo>
                  <a:cubicBezTo>
                    <a:pt x="4934" y="2796"/>
                    <a:pt x="4909" y="2683"/>
                    <a:pt x="4884" y="2570"/>
                  </a:cubicBezTo>
                  <a:lnTo>
                    <a:pt x="4845" y="2457"/>
                  </a:lnTo>
                  <a:cubicBezTo>
                    <a:pt x="4808" y="2306"/>
                    <a:pt x="4745" y="2168"/>
                    <a:pt x="4683" y="2029"/>
                  </a:cubicBezTo>
                  <a:cubicBezTo>
                    <a:pt x="4670" y="2004"/>
                    <a:pt x="4657" y="1979"/>
                    <a:pt x="4644" y="1967"/>
                  </a:cubicBezTo>
                  <a:cubicBezTo>
                    <a:pt x="4569" y="1841"/>
                    <a:pt x="4494" y="1716"/>
                    <a:pt x="4406" y="1590"/>
                  </a:cubicBezTo>
                  <a:cubicBezTo>
                    <a:pt x="4381" y="1565"/>
                    <a:pt x="4368" y="1540"/>
                    <a:pt x="4343" y="1515"/>
                  </a:cubicBezTo>
                  <a:cubicBezTo>
                    <a:pt x="4242" y="1376"/>
                    <a:pt x="4130" y="1263"/>
                    <a:pt x="4016" y="1150"/>
                  </a:cubicBezTo>
                  <a:cubicBezTo>
                    <a:pt x="4004" y="1124"/>
                    <a:pt x="3979" y="1112"/>
                    <a:pt x="3966" y="1087"/>
                  </a:cubicBezTo>
                  <a:cubicBezTo>
                    <a:pt x="3954" y="1074"/>
                    <a:pt x="3929" y="1062"/>
                    <a:pt x="3916" y="1049"/>
                  </a:cubicBezTo>
                  <a:cubicBezTo>
                    <a:pt x="3815" y="949"/>
                    <a:pt x="3702" y="861"/>
                    <a:pt x="3589" y="773"/>
                  </a:cubicBezTo>
                  <a:cubicBezTo>
                    <a:pt x="3577" y="761"/>
                    <a:pt x="3552" y="747"/>
                    <a:pt x="3539" y="735"/>
                  </a:cubicBezTo>
                  <a:cubicBezTo>
                    <a:pt x="3413" y="635"/>
                    <a:pt x="3287" y="546"/>
                    <a:pt x="3149" y="471"/>
                  </a:cubicBezTo>
                  <a:cubicBezTo>
                    <a:pt x="3124" y="459"/>
                    <a:pt x="3099" y="434"/>
                    <a:pt x="3074" y="421"/>
                  </a:cubicBezTo>
                  <a:cubicBezTo>
                    <a:pt x="2974" y="370"/>
                    <a:pt x="2885" y="320"/>
                    <a:pt x="2785" y="283"/>
                  </a:cubicBezTo>
                  <a:lnTo>
                    <a:pt x="2709" y="245"/>
                  </a:lnTo>
                  <a:cubicBezTo>
                    <a:pt x="2583" y="195"/>
                    <a:pt x="2446" y="144"/>
                    <a:pt x="2320" y="107"/>
                  </a:cubicBezTo>
                  <a:cubicBezTo>
                    <a:pt x="2282" y="94"/>
                    <a:pt x="2245" y="94"/>
                    <a:pt x="2206" y="82"/>
                  </a:cubicBezTo>
                  <a:cubicBezTo>
                    <a:pt x="2094" y="57"/>
                    <a:pt x="1993" y="32"/>
                    <a:pt x="1880" y="19"/>
                  </a:cubicBezTo>
                  <a:cubicBezTo>
                    <a:pt x="1843" y="19"/>
                    <a:pt x="1804" y="19"/>
                    <a:pt x="1767" y="7"/>
                  </a:cubicBezTo>
                  <a:cubicBezTo>
                    <a:pt x="1691" y="7"/>
                    <a:pt x="1610" y="1"/>
                    <a:pt x="1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4">
              <a:extLst>
                <a:ext uri="{FF2B5EF4-FFF2-40B4-BE49-F238E27FC236}">
                  <a16:creationId xmlns:a16="http://schemas.microsoft.com/office/drawing/2014/main" id="{BB3DC61E-77F0-D7DE-2352-43DD63B141C1}"/>
                </a:ext>
              </a:extLst>
            </p:cNvPr>
            <p:cNvSpPr/>
            <p:nvPr/>
          </p:nvSpPr>
          <p:spPr>
            <a:xfrm>
              <a:off x="5380068" y="4416891"/>
              <a:ext cx="13313" cy="18990"/>
            </a:xfrm>
            <a:custGeom>
              <a:avLst/>
              <a:gdLst/>
              <a:ahLst/>
              <a:cxnLst/>
              <a:rect l="l" t="t" r="r" b="b"/>
              <a:pathLst>
                <a:path w="265" h="378" extrusionOk="0">
                  <a:moveTo>
                    <a:pt x="265" y="0"/>
                  </a:moveTo>
                  <a:cubicBezTo>
                    <a:pt x="240" y="12"/>
                    <a:pt x="201" y="25"/>
                    <a:pt x="176" y="37"/>
                  </a:cubicBezTo>
                  <a:cubicBezTo>
                    <a:pt x="151" y="76"/>
                    <a:pt x="139" y="113"/>
                    <a:pt x="114" y="151"/>
                  </a:cubicBezTo>
                  <a:cubicBezTo>
                    <a:pt x="76" y="213"/>
                    <a:pt x="38" y="289"/>
                    <a:pt x="13" y="352"/>
                  </a:cubicBezTo>
                  <a:cubicBezTo>
                    <a:pt x="13" y="364"/>
                    <a:pt x="0" y="364"/>
                    <a:pt x="0" y="377"/>
                  </a:cubicBezTo>
                  <a:cubicBezTo>
                    <a:pt x="51" y="352"/>
                    <a:pt x="101" y="327"/>
                    <a:pt x="151" y="314"/>
                  </a:cubicBezTo>
                  <a:cubicBezTo>
                    <a:pt x="164" y="277"/>
                    <a:pt x="176" y="226"/>
                    <a:pt x="201" y="188"/>
                  </a:cubicBezTo>
                  <a:cubicBezTo>
                    <a:pt x="226" y="126"/>
                    <a:pt x="252" y="63"/>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4">
              <a:extLst>
                <a:ext uri="{FF2B5EF4-FFF2-40B4-BE49-F238E27FC236}">
                  <a16:creationId xmlns:a16="http://schemas.microsoft.com/office/drawing/2014/main" id="{B77E14C1-9472-1FA6-ED1E-0BAFC7F1C804}"/>
                </a:ext>
              </a:extLst>
            </p:cNvPr>
            <p:cNvSpPr/>
            <p:nvPr/>
          </p:nvSpPr>
          <p:spPr>
            <a:xfrm>
              <a:off x="5404031" y="4410561"/>
              <a:ext cx="18387" cy="16478"/>
            </a:xfrm>
            <a:custGeom>
              <a:avLst/>
              <a:gdLst/>
              <a:ahLst/>
              <a:cxnLst/>
              <a:rect l="l" t="t" r="r" b="b"/>
              <a:pathLst>
                <a:path w="366" h="328" extrusionOk="0">
                  <a:moveTo>
                    <a:pt x="366" y="1"/>
                  </a:moveTo>
                  <a:cubicBezTo>
                    <a:pt x="341" y="1"/>
                    <a:pt x="315" y="13"/>
                    <a:pt x="277" y="13"/>
                  </a:cubicBezTo>
                  <a:cubicBezTo>
                    <a:pt x="190" y="126"/>
                    <a:pt x="89" y="227"/>
                    <a:pt x="1" y="327"/>
                  </a:cubicBezTo>
                  <a:cubicBezTo>
                    <a:pt x="51" y="314"/>
                    <a:pt x="101" y="302"/>
                    <a:pt x="165" y="302"/>
                  </a:cubicBezTo>
                  <a:cubicBezTo>
                    <a:pt x="227" y="202"/>
                    <a:pt x="302" y="101"/>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4">
              <a:extLst>
                <a:ext uri="{FF2B5EF4-FFF2-40B4-BE49-F238E27FC236}">
                  <a16:creationId xmlns:a16="http://schemas.microsoft.com/office/drawing/2014/main" id="{A8F27755-110C-37AF-5E25-053A08539C48}"/>
                </a:ext>
              </a:extLst>
            </p:cNvPr>
            <p:cNvSpPr/>
            <p:nvPr/>
          </p:nvSpPr>
          <p:spPr>
            <a:xfrm>
              <a:off x="5431812" y="4410561"/>
              <a:ext cx="18990" cy="13263"/>
            </a:xfrm>
            <a:custGeom>
              <a:avLst/>
              <a:gdLst/>
              <a:ahLst/>
              <a:cxnLst/>
              <a:rect l="l" t="t" r="r" b="b"/>
              <a:pathLst>
                <a:path w="378" h="264" extrusionOk="0">
                  <a:moveTo>
                    <a:pt x="265" y="1"/>
                  </a:moveTo>
                  <a:lnTo>
                    <a:pt x="152" y="113"/>
                  </a:lnTo>
                  <a:lnTo>
                    <a:pt x="1" y="264"/>
                  </a:lnTo>
                  <a:lnTo>
                    <a:pt x="152" y="264"/>
                  </a:lnTo>
                  <a:cubicBezTo>
                    <a:pt x="177" y="239"/>
                    <a:pt x="202" y="202"/>
                    <a:pt x="227" y="176"/>
                  </a:cubicBezTo>
                  <a:cubicBezTo>
                    <a:pt x="277" y="126"/>
                    <a:pt x="327" y="63"/>
                    <a:pt x="378" y="13"/>
                  </a:cubicBezTo>
                  <a:cubicBezTo>
                    <a:pt x="341" y="13"/>
                    <a:pt x="302" y="13"/>
                    <a:pt x="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4">
              <a:extLst>
                <a:ext uri="{FF2B5EF4-FFF2-40B4-BE49-F238E27FC236}">
                  <a16:creationId xmlns:a16="http://schemas.microsoft.com/office/drawing/2014/main" id="{9CFF6F26-191E-0FD4-4EEF-7F76553BD4C3}"/>
                </a:ext>
              </a:extLst>
            </p:cNvPr>
            <p:cNvSpPr/>
            <p:nvPr/>
          </p:nvSpPr>
          <p:spPr>
            <a:xfrm>
              <a:off x="5452007" y="4414328"/>
              <a:ext cx="20949" cy="12057"/>
            </a:xfrm>
            <a:custGeom>
              <a:avLst/>
              <a:gdLst/>
              <a:ahLst/>
              <a:cxnLst/>
              <a:rect l="l" t="t" r="r" b="b"/>
              <a:pathLst>
                <a:path w="417" h="240" extrusionOk="0">
                  <a:moveTo>
                    <a:pt x="302" y="1"/>
                  </a:moveTo>
                  <a:cubicBezTo>
                    <a:pt x="252" y="38"/>
                    <a:pt x="202" y="63"/>
                    <a:pt x="152" y="101"/>
                  </a:cubicBezTo>
                  <a:lnTo>
                    <a:pt x="1" y="214"/>
                  </a:lnTo>
                  <a:cubicBezTo>
                    <a:pt x="51" y="227"/>
                    <a:pt x="101" y="239"/>
                    <a:pt x="165" y="239"/>
                  </a:cubicBezTo>
                  <a:cubicBezTo>
                    <a:pt x="177" y="227"/>
                    <a:pt x="202" y="202"/>
                    <a:pt x="227" y="189"/>
                  </a:cubicBezTo>
                  <a:cubicBezTo>
                    <a:pt x="290" y="139"/>
                    <a:pt x="353" y="76"/>
                    <a:pt x="416" y="26"/>
                  </a:cubicBezTo>
                  <a:cubicBezTo>
                    <a:pt x="378" y="13"/>
                    <a:pt x="341" y="13"/>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4">
              <a:extLst>
                <a:ext uri="{FF2B5EF4-FFF2-40B4-BE49-F238E27FC236}">
                  <a16:creationId xmlns:a16="http://schemas.microsoft.com/office/drawing/2014/main" id="{8D40BB86-E683-B694-EDAA-B17CAAB5424B}"/>
                </a:ext>
              </a:extLst>
            </p:cNvPr>
            <p:cNvSpPr/>
            <p:nvPr/>
          </p:nvSpPr>
          <p:spPr>
            <a:xfrm>
              <a:off x="5477276" y="4422517"/>
              <a:ext cx="18990" cy="10801"/>
            </a:xfrm>
            <a:custGeom>
              <a:avLst/>
              <a:gdLst/>
              <a:ahLst/>
              <a:cxnLst/>
              <a:rect l="l" t="t" r="r" b="b"/>
              <a:pathLst>
                <a:path w="378" h="215" extrusionOk="0">
                  <a:moveTo>
                    <a:pt x="302" y="1"/>
                  </a:moveTo>
                  <a:lnTo>
                    <a:pt x="227" y="39"/>
                  </a:lnTo>
                  <a:cubicBezTo>
                    <a:pt x="151" y="89"/>
                    <a:pt x="76" y="126"/>
                    <a:pt x="1" y="177"/>
                  </a:cubicBezTo>
                  <a:cubicBezTo>
                    <a:pt x="51" y="190"/>
                    <a:pt x="89" y="202"/>
                    <a:pt x="126" y="215"/>
                  </a:cubicBezTo>
                  <a:cubicBezTo>
                    <a:pt x="176" y="177"/>
                    <a:pt x="227" y="140"/>
                    <a:pt x="277" y="114"/>
                  </a:cubicBezTo>
                  <a:cubicBezTo>
                    <a:pt x="315" y="89"/>
                    <a:pt x="340" y="64"/>
                    <a:pt x="378" y="39"/>
                  </a:cubicBezTo>
                  <a:lnTo>
                    <a:pt x="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4">
              <a:extLst>
                <a:ext uri="{FF2B5EF4-FFF2-40B4-BE49-F238E27FC236}">
                  <a16:creationId xmlns:a16="http://schemas.microsoft.com/office/drawing/2014/main" id="{67AF2465-CA84-F2D7-A599-AE8B7A851782}"/>
                </a:ext>
              </a:extLst>
            </p:cNvPr>
            <p:cNvSpPr/>
            <p:nvPr/>
          </p:nvSpPr>
          <p:spPr>
            <a:xfrm>
              <a:off x="5495612" y="4431359"/>
              <a:ext cx="18990" cy="10801"/>
            </a:xfrm>
            <a:custGeom>
              <a:avLst/>
              <a:gdLst/>
              <a:ahLst/>
              <a:cxnLst/>
              <a:rect l="l" t="t" r="r" b="b"/>
              <a:pathLst>
                <a:path w="378" h="215" extrusionOk="0">
                  <a:moveTo>
                    <a:pt x="302" y="1"/>
                  </a:moveTo>
                  <a:lnTo>
                    <a:pt x="0" y="152"/>
                  </a:lnTo>
                  <a:cubicBezTo>
                    <a:pt x="38" y="165"/>
                    <a:pt x="76" y="190"/>
                    <a:pt x="113" y="215"/>
                  </a:cubicBezTo>
                  <a:cubicBezTo>
                    <a:pt x="202" y="152"/>
                    <a:pt x="289" y="101"/>
                    <a:pt x="377" y="51"/>
                  </a:cubicBezTo>
                  <a:cubicBezTo>
                    <a:pt x="352" y="39"/>
                    <a:pt x="327" y="14"/>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4">
              <a:extLst>
                <a:ext uri="{FF2B5EF4-FFF2-40B4-BE49-F238E27FC236}">
                  <a16:creationId xmlns:a16="http://schemas.microsoft.com/office/drawing/2014/main" id="{69110E55-EB3B-61FB-A316-BB741AFFD002}"/>
                </a:ext>
              </a:extLst>
            </p:cNvPr>
            <p:cNvSpPr/>
            <p:nvPr/>
          </p:nvSpPr>
          <p:spPr>
            <a:xfrm>
              <a:off x="5518319" y="4447183"/>
              <a:ext cx="18337" cy="8892"/>
            </a:xfrm>
            <a:custGeom>
              <a:avLst/>
              <a:gdLst/>
              <a:ahLst/>
              <a:cxnLst/>
              <a:rect l="l" t="t" r="r" b="b"/>
              <a:pathLst>
                <a:path w="365" h="177" extrusionOk="0">
                  <a:moveTo>
                    <a:pt x="315" y="0"/>
                  </a:moveTo>
                  <a:cubicBezTo>
                    <a:pt x="214" y="26"/>
                    <a:pt x="101" y="63"/>
                    <a:pt x="1" y="101"/>
                  </a:cubicBezTo>
                  <a:cubicBezTo>
                    <a:pt x="38" y="126"/>
                    <a:pt x="76" y="151"/>
                    <a:pt x="101" y="176"/>
                  </a:cubicBezTo>
                  <a:cubicBezTo>
                    <a:pt x="189" y="126"/>
                    <a:pt x="277" y="88"/>
                    <a:pt x="365" y="38"/>
                  </a:cubicBezTo>
                  <a:cubicBezTo>
                    <a:pt x="353" y="26"/>
                    <a:pt x="328" y="12"/>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4">
              <a:extLst>
                <a:ext uri="{FF2B5EF4-FFF2-40B4-BE49-F238E27FC236}">
                  <a16:creationId xmlns:a16="http://schemas.microsoft.com/office/drawing/2014/main" id="{A64AC760-7A8D-D767-7BDD-84F4EFAB732C}"/>
                </a:ext>
              </a:extLst>
            </p:cNvPr>
            <p:cNvSpPr/>
            <p:nvPr/>
          </p:nvSpPr>
          <p:spPr>
            <a:xfrm>
              <a:off x="5537259" y="4462958"/>
              <a:ext cx="20899" cy="9545"/>
            </a:xfrm>
            <a:custGeom>
              <a:avLst/>
              <a:gdLst/>
              <a:ahLst/>
              <a:cxnLst/>
              <a:rect l="l" t="t" r="r" b="b"/>
              <a:pathLst>
                <a:path w="416" h="190" extrusionOk="0">
                  <a:moveTo>
                    <a:pt x="315" y="0"/>
                  </a:moveTo>
                  <a:cubicBezTo>
                    <a:pt x="289" y="13"/>
                    <a:pt x="252" y="13"/>
                    <a:pt x="227" y="25"/>
                  </a:cubicBezTo>
                  <a:cubicBezTo>
                    <a:pt x="152" y="38"/>
                    <a:pt x="76" y="63"/>
                    <a:pt x="1" y="75"/>
                  </a:cubicBezTo>
                  <a:cubicBezTo>
                    <a:pt x="26" y="89"/>
                    <a:pt x="38" y="101"/>
                    <a:pt x="51" y="114"/>
                  </a:cubicBezTo>
                  <a:cubicBezTo>
                    <a:pt x="76" y="139"/>
                    <a:pt x="101" y="164"/>
                    <a:pt x="139" y="189"/>
                  </a:cubicBezTo>
                  <a:cubicBezTo>
                    <a:pt x="177" y="176"/>
                    <a:pt x="227" y="164"/>
                    <a:pt x="277" y="139"/>
                  </a:cubicBezTo>
                  <a:cubicBezTo>
                    <a:pt x="328" y="126"/>
                    <a:pt x="365" y="114"/>
                    <a:pt x="415" y="101"/>
                  </a:cubicBezTo>
                  <a:cubicBezTo>
                    <a:pt x="403" y="75"/>
                    <a:pt x="378" y="63"/>
                    <a:pt x="365" y="38"/>
                  </a:cubicBezTo>
                  <a:cubicBezTo>
                    <a:pt x="353" y="25"/>
                    <a:pt x="328" y="13"/>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4">
              <a:extLst>
                <a:ext uri="{FF2B5EF4-FFF2-40B4-BE49-F238E27FC236}">
                  <a16:creationId xmlns:a16="http://schemas.microsoft.com/office/drawing/2014/main" id="{C7FDD868-D506-12DA-34E1-B1EE8698C765}"/>
                </a:ext>
              </a:extLst>
            </p:cNvPr>
            <p:cNvSpPr/>
            <p:nvPr/>
          </p:nvSpPr>
          <p:spPr>
            <a:xfrm>
              <a:off x="5558107" y="4486318"/>
              <a:ext cx="19643" cy="6380"/>
            </a:xfrm>
            <a:custGeom>
              <a:avLst/>
              <a:gdLst/>
              <a:ahLst/>
              <a:cxnLst/>
              <a:rect l="l" t="t" r="r" b="b"/>
              <a:pathLst>
                <a:path w="391" h="127" extrusionOk="0">
                  <a:moveTo>
                    <a:pt x="302" y="1"/>
                  </a:moveTo>
                  <a:cubicBezTo>
                    <a:pt x="201" y="1"/>
                    <a:pt x="101" y="1"/>
                    <a:pt x="0" y="13"/>
                  </a:cubicBezTo>
                  <a:cubicBezTo>
                    <a:pt x="38" y="51"/>
                    <a:pt x="75" y="88"/>
                    <a:pt x="101" y="126"/>
                  </a:cubicBezTo>
                  <a:cubicBezTo>
                    <a:pt x="176" y="113"/>
                    <a:pt x="239" y="101"/>
                    <a:pt x="315" y="88"/>
                  </a:cubicBezTo>
                  <a:cubicBezTo>
                    <a:pt x="340" y="88"/>
                    <a:pt x="365" y="88"/>
                    <a:pt x="390" y="76"/>
                  </a:cubicBezTo>
                  <a:cubicBezTo>
                    <a:pt x="365" y="51"/>
                    <a:pt x="352" y="26"/>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4">
              <a:extLst>
                <a:ext uri="{FF2B5EF4-FFF2-40B4-BE49-F238E27FC236}">
                  <a16:creationId xmlns:a16="http://schemas.microsoft.com/office/drawing/2014/main" id="{CF79BF0C-76C0-5C00-EE8B-CB3E43F2D35D}"/>
                </a:ext>
              </a:extLst>
            </p:cNvPr>
            <p:cNvSpPr/>
            <p:nvPr/>
          </p:nvSpPr>
          <p:spPr>
            <a:xfrm>
              <a:off x="5574484" y="4508121"/>
              <a:ext cx="17131" cy="5375"/>
            </a:xfrm>
            <a:custGeom>
              <a:avLst/>
              <a:gdLst/>
              <a:ahLst/>
              <a:cxnLst/>
              <a:rect l="l" t="t" r="r" b="b"/>
              <a:pathLst>
                <a:path w="341" h="107" extrusionOk="0">
                  <a:moveTo>
                    <a:pt x="52" y="0"/>
                  </a:moveTo>
                  <a:cubicBezTo>
                    <a:pt x="34" y="0"/>
                    <a:pt x="18" y="2"/>
                    <a:pt x="1" y="6"/>
                  </a:cubicBezTo>
                  <a:cubicBezTo>
                    <a:pt x="14" y="31"/>
                    <a:pt x="39" y="69"/>
                    <a:pt x="64" y="106"/>
                  </a:cubicBezTo>
                  <a:cubicBezTo>
                    <a:pt x="89" y="106"/>
                    <a:pt x="126" y="94"/>
                    <a:pt x="165" y="94"/>
                  </a:cubicBezTo>
                  <a:cubicBezTo>
                    <a:pt x="215" y="94"/>
                    <a:pt x="277" y="81"/>
                    <a:pt x="341" y="81"/>
                  </a:cubicBezTo>
                  <a:cubicBezTo>
                    <a:pt x="328" y="56"/>
                    <a:pt x="315" y="31"/>
                    <a:pt x="302" y="19"/>
                  </a:cubicBezTo>
                  <a:cubicBezTo>
                    <a:pt x="252" y="19"/>
                    <a:pt x="202" y="6"/>
                    <a:pt x="165" y="6"/>
                  </a:cubicBezTo>
                  <a:cubicBezTo>
                    <a:pt x="122" y="6"/>
                    <a:pt x="86" y="0"/>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4">
              <a:extLst>
                <a:ext uri="{FF2B5EF4-FFF2-40B4-BE49-F238E27FC236}">
                  <a16:creationId xmlns:a16="http://schemas.microsoft.com/office/drawing/2014/main" id="{FEE43903-09B7-B060-95A9-F25504AF71FC}"/>
                </a:ext>
              </a:extLst>
            </p:cNvPr>
            <p:cNvSpPr/>
            <p:nvPr/>
          </p:nvSpPr>
          <p:spPr>
            <a:xfrm>
              <a:off x="5585838" y="4530526"/>
              <a:ext cx="15875" cy="8892"/>
            </a:xfrm>
            <a:custGeom>
              <a:avLst/>
              <a:gdLst/>
              <a:ahLst/>
              <a:cxnLst/>
              <a:rect l="l" t="t" r="r" b="b"/>
              <a:pathLst>
                <a:path w="316" h="177" extrusionOk="0">
                  <a:moveTo>
                    <a:pt x="1" y="0"/>
                  </a:moveTo>
                  <a:lnTo>
                    <a:pt x="39" y="151"/>
                  </a:lnTo>
                  <a:cubicBezTo>
                    <a:pt x="64" y="151"/>
                    <a:pt x="76" y="163"/>
                    <a:pt x="89" y="163"/>
                  </a:cubicBezTo>
                  <a:cubicBezTo>
                    <a:pt x="165" y="163"/>
                    <a:pt x="240" y="176"/>
                    <a:pt x="316" y="176"/>
                  </a:cubicBezTo>
                  <a:lnTo>
                    <a:pt x="277" y="63"/>
                  </a:lnTo>
                  <a:cubicBezTo>
                    <a:pt x="190" y="37"/>
                    <a:pt x="89" y="1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4">
              <a:extLst>
                <a:ext uri="{FF2B5EF4-FFF2-40B4-BE49-F238E27FC236}">
                  <a16:creationId xmlns:a16="http://schemas.microsoft.com/office/drawing/2014/main" id="{F941669A-EBF9-1573-EF08-015C9F53CDFD}"/>
                </a:ext>
              </a:extLst>
            </p:cNvPr>
            <p:cNvSpPr/>
            <p:nvPr/>
          </p:nvSpPr>
          <p:spPr>
            <a:xfrm>
              <a:off x="5590912" y="4552580"/>
              <a:ext cx="13916" cy="9545"/>
            </a:xfrm>
            <a:custGeom>
              <a:avLst/>
              <a:gdLst/>
              <a:ahLst/>
              <a:cxnLst/>
              <a:rect l="l" t="t" r="r" b="b"/>
              <a:pathLst>
                <a:path w="277" h="190" extrusionOk="0">
                  <a:moveTo>
                    <a:pt x="1" y="1"/>
                  </a:moveTo>
                  <a:cubicBezTo>
                    <a:pt x="1" y="39"/>
                    <a:pt x="14" y="89"/>
                    <a:pt x="14" y="139"/>
                  </a:cubicBezTo>
                  <a:cubicBezTo>
                    <a:pt x="26" y="139"/>
                    <a:pt x="51" y="151"/>
                    <a:pt x="76" y="151"/>
                  </a:cubicBezTo>
                  <a:cubicBezTo>
                    <a:pt x="139" y="164"/>
                    <a:pt x="202" y="176"/>
                    <a:pt x="277" y="190"/>
                  </a:cubicBezTo>
                  <a:cubicBezTo>
                    <a:pt x="277" y="151"/>
                    <a:pt x="277" y="114"/>
                    <a:pt x="265" y="76"/>
                  </a:cubicBezTo>
                  <a:cubicBezTo>
                    <a:pt x="202" y="51"/>
                    <a:pt x="139" y="39"/>
                    <a:pt x="64" y="14"/>
                  </a:cubicBezTo>
                  <a:cubicBezTo>
                    <a:pt x="39" y="14"/>
                    <a:pt x="2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4">
              <a:extLst>
                <a:ext uri="{FF2B5EF4-FFF2-40B4-BE49-F238E27FC236}">
                  <a16:creationId xmlns:a16="http://schemas.microsoft.com/office/drawing/2014/main" id="{C6E19D01-A416-3539-9608-0D48FF3BA0B1}"/>
                </a:ext>
              </a:extLst>
            </p:cNvPr>
            <p:cNvSpPr/>
            <p:nvPr/>
          </p:nvSpPr>
          <p:spPr>
            <a:xfrm>
              <a:off x="5589656" y="4572775"/>
              <a:ext cx="13916" cy="10148"/>
            </a:xfrm>
            <a:custGeom>
              <a:avLst/>
              <a:gdLst/>
              <a:ahLst/>
              <a:cxnLst/>
              <a:rect l="l" t="t" r="r" b="b"/>
              <a:pathLst>
                <a:path w="277" h="202" extrusionOk="0">
                  <a:moveTo>
                    <a:pt x="26" y="1"/>
                  </a:moveTo>
                  <a:cubicBezTo>
                    <a:pt x="26" y="51"/>
                    <a:pt x="13" y="89"/>
                    <a:pt x="0" y="126"/>
                  </a:cubicBezTo>
                  <a:lnTo>
                    <a:pt x="13" y="126"/>
                  </a:lnTo>
                  <a:cubicBezTo>
                    <a:pt x="89" y="151"/>
                    <a:pt x="176" y="177"/>
                    <a:pt x="265" y="202"/>
                  </a:cubicBezTo>
                  <a:cubicBezTo>
                    <a:pt x="265" y="165"/>
                    <a:pt x="277" y="139"/>
                    <a:pt x="277" y="114"/>
                  </a:cubicBezTo>
                  <a:cubicBezTo>
                    <a:pt x="189" y="76"/>
                    <a:pt x="114" y="39"/>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4">
              <a:extLst>
                <a:ext uri="{FF2B5EF4-FFF2-40B4-BE49-F238E27FC236}">
                  <a16:creationId xmlns:a16="http://schemas.microsoft.com/office/drawing/2014/main" id="{EB9F9699-82B0-9DA2-9AF0-23ABBA1A3D1B}"/>
                </a:ext>
              </a:extLst>
            </p:cNvPr>
            <p:cNvSpPr/>
            <p:nvPr/>
          </p:nvSpPr>
          <p:spPr>
            <a:xfrm>
              <a:off x="5101003" y="4833604"/>
              <a:ext cx="246214" cy="195323"/>
            </a:xfrm>
            <a:custGeom>
              <a:avLst/>
              <a:gdLst/>
              <a:ahLst/>
              <a:cxnLst/>
              <a:rect l="l" t="t" r="r" b="b"/>
              <a:pathLst>
                <a:path w="4901" h="3888" extrusionOk="0">
                  <a:moveTo>
                    <a:pt x="289" y="0"/>
                  </a:moveTo>
                  <a:cubicBezTo>
                    <a:pt x="275" y="0"/>
                    <a:pt x="261" y="7"/>
                    <a:pt x="252" y="24"/>
                  </a:cubicBezTo>
                  <a:cubicBezTo>
                    <a:pt x="76" y="237"/>
                    <a:pt x="14" y="502"/>
                    <a:pt x="1" y="778"/>
                  </a:cubicBezTo>
                  <a:lnTo>
                    <a:pt x="1" y="879"/>
                  </a:lnTo>
                  <a:cubicBezTo>
                    <a:pt x="1" y="1055"/>
                    <a:pt x="26" y="1218"/>
                    <a:pt x="76" y="1382"/>
                  </a:cubicBezTo>
                  <a:cubicBezTo>
                    <a:pt x="76" y="1407"/>
                    <a:pt x="89" y="1432"/>
                    <a:pt x="89" y="1457"/>
                  </a:cubicBezTo>
                  <a:cubicBezTo>
                    <a:pt x="101" y="1494"/>
                    <a:pt x="114" y="1519"/>
                    <a:pt x="126" y="1544"/>
                  </a:cubicBezTo>
                  <a:cubicBezTo>
                    <a:pt x="165" y="1670"/>
                    <a:pt x="202" y="1784"/>
                    <a:pt x="252" y="1884"/>
                  </a:cubicBezTo>
                  <a:cubicBezTo>
                    <a:pt x="277" y="1921"/>
                    <a:pt x="290" y="1947"/>
                    <a:pt x="302" y="1985"/>
                  </a:cubicBezTo>
                  <a:cubicBezTo>
                    <a:pt x="366" y="2085"/>
                    <a:pt x="416" y="2173"/>
                    <a:pt x="478" y="2261"/>
                  </a:cubicBezTo>
                  <a:cubicBezTo>
                    <a:pt x="503" y="2298"/>
                    <a:pt x="529" y="2324"/>
                    <a:pt x="542" y="2362"/>
                  </a:cubicBezTo>
                  <a:cubicBezTo>
                    <a:pt x="629" y="2474"/>
                    <a:pt x="718" y="2575"/>
                    <a:pt x="818" y="2675"/>
                  </a:cubicBezTo>
                  <a:lnTo>
                    <a:pt x="880" y="2739"/>
                  </a:lnTo>
                  <a:cubicBezTo>
                    <a:pt x="956" y="2814"/>
                    <a:pt x="1031" y="2876"/>
                    <a:pt x="1120" y="2952"/>
                  </a:cubicBezTo>
                  <a:cubicBezTo>
                    <a:pt x="1132" y="2965"/>
                    <a:pt x="1157" y="2990"/>
                    <a:pt x="1182" y="3002"/>
                  </a:cubicBezTo>
                  <a:cubicBezTo>
                    <a:pt x="1308" y="3103"/>
                    <a:pt x="1433" y="3191"/>
                    <a:pt x="1559" y="3279"/>
                  </a:cubicBezTo>
                  <a:cubicBezTo>
                    <a:pt x="1584" y="3292"/>
                    <a:pt x="1609" y="3304"/>
                    <a:pt x="1622" y="3317"/>
                  </a:cubicBezTo>
                  <a:cubicBezTo>
                    <a:pt x="1748" y="3379"/>
                    <a:pt x="1874" y="3455"/>
                    <a:pt x="1999" y="3518"/>
                  </a:cubicBezTo>
                  <a:cubicBezTo>
                    <a:pt x="2025" y="3530"/>
                    <a:pt x="2037" y="3530"/>
                    <a:pt x="2062" y="3543"/>
                  </a:cubicBezTo>
                  <a:cubicBezTo>
                    <a:pt x="2075" y="3555"/>
                    <a:pt x="2100" y="3568"/>
                    <a:pt x="2125" y="3580"/>
                  </a:cubicBezTo>
                  <a:cubicBezTo>
                    <a:pt x="2276" y="3644"/>
                    <a:pt x="2427" y="3694"/>
                    <a:pt x="2590" y="3744"/>
                  </a:cubicBezTo>
                  <a:cubicBezTo>
                    <a:pt x="2615" y="3756"/>
                    <a:pt x="2653" y="3769"/>
                    <a:pt x="2678" y="3769"/>
                  </a:cubicBezTo>
                  <a:cubicBezTo>
                    <a:pt x="2829" y="3819"/>
                    <a:pt x="2967" y="3845"/>
                    <a:pt x="3117" y="3857"/>
                  </a:cubicBezTo>
                  <a:cubicBezTo>
                    <a:pt x="3142" y="3870"/>
                    <a:pt x="3168" y="3870"/>
                    <a:pt x="3181" y="3870"/>
                  </a:cubicBezTo>
                  <a:cubicBezTo>
                    <a:pt x="3295" y="3878"/>
                    <a:pt x="3404" y="3887"/>
                    <a:pt x="3511" y="3887"/>
                  </a:cubicBezTo>
                  <a:cubicBezTo>
                    <a:pt x="3556" y="3887"/>
                    <a:pt x="3601" y="3886"/>
                    <a:pt x="3645" y="3882"/>
                  </a:cubicBezTo>
                  <a:cubicBezTo>
                    <a:pt x="3683" y="3882"/>
                    <a:pt x="3734" y="3870"/>
                    <a:pt x="3771" y="3870"/>
                  </a:cubicBezTo>
                  <a:cubicBezTo>
                    <a:pt x="3884" y="3857"/>
                    <a:pt x="3997" y="3832"/>
                    <a:pt x="4098" y="3794"/>
                  </a:cubicBezTo>
                  <a:cubicBezTo>
                    <a:pt x="4136" y="3794"/>
                    <a:pt x="4173" y="3781"/>
                    <a:pt x="4211" y="3756"/>
                  </a:cubicBezTo>
                  <a:cubicBezTo>
                    <a:pt x="4312" y="3731"/>
                    <a:pt x="4412" y="3681"/>
                    <a:pt x="4500" y="3618"/>
                  </a:cubicBezTo>
                  <a:lnTo>
                    <a:pt x="4575" y="3580"/>
                  </a:lnTo>
                  <a:cubicBezTo>
                    <a:pt x="4650" y="3530"/>
                    <a:pt x="4726" y="3468"/>
                    <a:pt x="4801" y="3404"/>
                  </a:cubicBezTo>
                  <a:cubicBezTo>
                    <a:pt x="4901" y="3315"/>
                    <a:pt x="4811" y="3170"/>
                    <a:pt x="4707" y="3170"/>
                  </a:cubicBezTo>
                  <a:cubicBezTo>
                    <a:pt x="4680" y="3170"/>
                    <a:pt x="4651" y="3180"/>
                    <a:pt x="4625" y="3203"/>
                  </a:cubicBezTo>
                  <a:cubicBezTo>
                    <a:pt x="4563" y="3267"/>
                    <a:pt x="4500" y="3317"/>
                    <a:pt x="4424" y="3367"/>
                  </a:cubicBezTo>
                  <a:cubicBezTo>
                    <a:pt x="4387" y="3392"/>
                    <a:pt x="4349" y="3404"/>
                    <a:pt x="4312" y="3429"/>
                  </a:cubicBezTo>
                  <a:cubicBezTo>
                    <a:pt x="4236" y="3468"/>
                    <a:pt x="4148" y="3505"/>
                    <a:pt x="4072" y="3530"/>
                  </a:cubicBezTo>
                  <a:cubicBezTo>
                    <a:pt x="4022" y="3543"/>
                    <a:pt x="3972" y="3568"/>
                    <a:pt x="3935" y="3568"/>
                  </a:cubicBezTo>
                  <a:cubicBezTo>
                    <a:pt x="3834" y="3593"/>
                    <a:pt x="3746" y="3618"/>
                    <a:pt x="3645" y="3618"/>
                  </a:cubicBezTo>
                  <a:cubicBezTo>
                    <a:pt x="3595" y="3630"/>
                    <a:pt x="3545" y="3630"/>
                    <a:pt x="3494" y="3630"/>
                  </a:cubicBezTo>
                  <a:lnTo>
                    <a:pt x="3331" y="3630"/>
                  </a:lnTo>
                  <a:cubicBezTo>
                    <a:pt x="3256" y="3630"/>
                    <a:pt x="3181" y="3618"/>
                    <a:pt x="3117" y="3605"/>
                  </a:cubicBezTo>
                  <a:cubicBezTo>
                    <a:pt x="3067" y="3605"/>
                    <a:pt x="3030" y="3593"/>
                    <a:pt x="2992" y="3580"/>
                  </a:cubicBezTo>
                  <a:cubicBezTo>
                    <a:pt x="2866" y="3555"/>
                    <a:pt x="2740" y="3530"/>
                    <a:pt x="2628" y="3493"/>
                  </a:cubicBezTo>
                  <a:cubicBezTo>
                    <a:pt x="2577" y="3468"/>
                    <a:pt x="2527" y="3455"/>
                    <a:pt x="2477" y="3442"/>
                  </a:cubicBezTo>
                  <a:cubicBezTo>
                    <a:pt x="2351" y="3392"/>
                    <a:pt x="2226" y="3329"/>
                    <a:pt x="2112" y="3279"/>
                  </a:cubicBezTo>
                  <a:cubicBezTo>
                    <a:pt x="2075" y="3253"/>
                    <a:pt x="2050" y="3241"/>
                    <a:pt x="2011" y="3228"/>
                  </a:cubicBezTo>
                  <a:cubicBezTo>
                    <a:pt x="1999" y="3216"/>
                    <a:pt x="1974" y="3203"/>
                    <a:pt x="1961" y="3191"/>
                  </a:cubicBezTo>
                  <a:cubicBezTo>
                    <a:pt x="1861" y="3141"/>
                    <a:pt x="1760" y="3078"/>
                    <a:pt x="1660" y="3015"/>
                  </a:cubicBezTo>
                  <a:cubicBezTo>
                    <a:pt x="1622" y="2990"/>
                    <a:pt x="1584" y="2977"/>
                    <a:pt x="1547" y="2952"/>
                  </a:cubicBezTo>
                  <a:cubicBezTo>
                    <a:pt x="1446" y="2876"/>
                    <a:pt x="1333" y="2789"/>
                    <a:pt x="1232" y="2714"/>
                  </a:cubicBezTo>
                  <a:cubicBezTo>
                    <a:pt x="1207" y="2675"/>
                    <a:pt x="1170" y="2650"/>
                    <a:pt x="1145" y="2625"/>
                  </a:cubicBezTo>
                  <a:lnTo>
                    <a:pt x="956" y="2437"/>
                  </a:lnTo>
                  <a:cubicBezTo>
                    <a:pt x="931" y="2399"/>
                    <a:pt x="894" y="2374"/>
                    <a:pt x="868" y="2337"/>
                  </a:cubicBezTo>
                  <a:cubicBezTo>
                    <a:pt x="793" y="2248"/>
                    <a:pt x="718" y="2148"/>
                    <a:pt x="654" y="2047"/>
                  </a:cubicBezTo>
                  <a:cubicBezTo>
                    <a:pt x="629" y="1997"/>
                    <a:pt x="604" y="1960"/>
                    <a:pt x="579" y="1909"/>
                  </a:cubicBezTo>
                  <a:cubicBezTo>
                    <a:pt x="529" y="1834"/>
                    <a:pt x="491" y="1759"/>
                    <a:pt x="453" y="1683"/>
                  </a:cubicBezTo>
                  <a:cubicBezTo>
                    <a:pt x="441" y="1633"/>
                    <a:pt x="416" y="1583"/>
                    <a:pt x="403" y="1544"/>
                  </a:cubicBezTo>
                  <a:cubicBezTo>
                    <a:pt x="353" y="1419"/>
                    <a:pt x="315" y="1293"/>
                    <a:pt x="290" y="1167"/>
                  </a:cubicBezTo>
                  <a:cubicBezTo>
                    <a:pt x="277" y="1105"/>
                    <a:pt x="277" y="1055"/>
                    <a:pt x="265" y="991"/>
                  </a:cubicBezTo>
                  <a:cubicBezTo>
                    <a:pt x="252" y="891"/>
                    <a:pt x="240" y="778"/>
                    <a:pt x="252" y="653"/>
                  </a:cubicBezTo>
                  <a:lnTo>
                    <a:pt x="252" y="489"/>
                  </a:lnTo>
                  <a:cubicBezTo>
                    <a:pt x="265" y="351"/>
                    <a:pt x="290" y="200"/>
                    <a:pt x="341" y="62"/>
                  </a:cubicBezTo>
                  <a:cubicBezTo>
                    <a:pt x="349" y="28"/>
                    <a:pt x="318"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4">
              <a:extLst>
                <a:ext uri="{FF2B5EF4-FFF2-40B4-BE49-F238E27FC236}">
                  <a16:creationId xmlns:a16="http://schemas.microsoft.com/office/drawing/2014/main" id="{323BBA9A-5B40-2730-D9D3-CB6AB427C730}"/>
                </a:ext>
              </a:extLst>
            </p:cNvPr>
            <p:cNvSpPr/>
            <p:nvPr/>
          </p:nvSpPr>
          <p:spPr>
            <a:xfrm>
              <a:off x="5101003" y="4858120"/>
              <a:ext cx="12710" cy="19643"/>
            </a:xfrm>
            <a:custGeom>
              <a:avLst/>
              <a:gdLst/>
              <a:ahLst/>
              <a:cxnLst/>
              <a:rect l="l" t="t" r="r" b="b"/>
              <a:pathLst>
                <a:path w="253" h="391" extrusionOk="0">
                  <a:moveTo>
                    <a:pt x="252" y="1"/>
                  </a:moveTo>
                  <a:cubicBezTo>
                    <a:pt x="252" y="14"/>
                    <a:pt x="240" y="26"/>
                    <a:pt x="240" y="26"/>
                  </a:cubicBezTo>
                  <a:cubicBezTo>
                    <a:pt x="190" y="76"/>
                    <a:pt x="140" y="140"/>
                    <a:pt x="89" y="190"/>
                  </a:cubicBezTo>
                  <a:cubicBezTo>
                    <a:pt x="64" y="227"/>
                    <a:pt x="26" y="265"/>
                    <a:pt x="1" y="290"/>
                  </a:cubicBezTo>
                  <a:lnTo>
                    <a:pt x="1" y="391"/>
                  </a:lnTo>
                  <a:cubicBezTo>
                    <a:pt x="51" y="353"/>
                    <a:pt x="101" y="302"/>
                    <a:pt x="152" y="265"/>
                  </a:cubicBezTo>
                  <a:cubicBezTo>
                    <a:pt x="177" y="227"/>
                    <a:pt x="215" y="202"/>
                    <a:pt x="252" y="165"/>
                  </a:cubicBezTo>
                  <a:lnTo>
                    <a:pt x="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4">
              <a:extLst>
                <a:ext uri="{FF2B5EF4-FFF2-40B4-BE49-F238E27FC236}">
                  <a16:creationId xmlns:a16="http://schemas.microsoft.com/office/drawing/2014/main" id="{4F5C5E5B-E2E2-1EBA-73BB-AAD6D78EBAE6}"/>
                </a:ext>
              </a:extLst>
            </p:cNvPr>
            <p:cNvSpPr/>
            <p:nvPr/>
          </p:nvSpPr>
          <p:spPr>
            <a:xfrm>
              <a:off x="5104821" y="4883389"/>
              <a:ext cx="10801" cy="23411"/>
            </a:xfrm>
            <a:custGeom>
              <a:avLst/>
              <a:gdLst/>
              <a:ahLst/>
              <a:cxnLst/>
              <a:rect l="l" t="t" r="r" b="b"/>
              <a:pathLst>
                <a:path w="215" h="466" extrusionOk="0">
                  <a:moveTo>
                    <a:pt x="189" y="0"/>
                  </a:moveTo>
                  <a:cubicBezTo>
                    <a:pt x="126" y="139"/>
                    <a:pt x="64" y="265"/>
                    <a:pt x="0" y="391"/>
                  </a:cubicBezTo>
                  <a:cubicBezTo>
                    <a:pt x="0" y="416"/>
                    <a:pt x="13" y="441"/>
                    <a:pt x="13" y="466"/>
                  </a:cubicBezTo>
                  <a:cubicBezTo>
                    <a:pt x="89" y="365"/>
                    <a:pt x="151" y="277"/>
                    <a:pt x="214" y="176"/>
                  </a:cubicBezTo>
                  <a:cubicBezTo>
                    <a:pt x="201" y="114"/>
                    <a:pt x="201" y="64"/>
                    <a:pt x="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4">
              <a:extLst>
                <a:ext uri="{FF2B5EF4-FFF2-40B4-BE49-F238E27FC236}">
                  <a16:creationId xmlns:a16="http://schemas.microsoft.com/office/drawing/2014/main" id="{90A3E2F8-D8A9-7823-B7A5-0ACB805774E2}"/>
                </a:ext>
              </a:extLst>
            </p:cNvPr>
            <p:cNvSpPr/>
            <p:nvPr/>
          </p:nvSpPr>
          <p:spPr>
            <a:xfrm>
              <a:off x="5113662" y="4911170"/>
              <a:ext cx="10148" cy="22155"/>
            </a:xfrm>
            <a:custGeom>
              <a:avLst/>
              <a:gdLst/>
              <a:ahLst/>
              <a:cxnLst/>
              <a:rect l="l" t="t" r="r" b="b"/>
              <a:pathLst>
                <a:path w="202" h="441" extrusionOk="0">
                  <a:moveTo>
                    <a:pt x="151" y="0"/>
                  </a:moveTo>
                  <a:cubicBezTo>
                    <a:pt x="126" y="64"/>
                    <a:pt x="89" y="126"/>
                    <a:pt x="63" y="201"/>
                  </a:cubicBezTo>
                  <a:cubicBezTo>
                    <a:pt x="38" y="252"/>
                    <a:pt x="25" y="290"/>
                    <a:pt x="0" y="340"/>
                  </a:cubicBezTo>
                  <a:cubicBezTo>
                    <a:pt x="25" y="377"/>
                    <a:pt x="38" y="403"/>
                    <a:pt x="50" y="441"/>
                  </a:cubicBezTo>
                  <a:cubicBezTo>
                    <a:pt x="89" y="377"/>
                    <a:pt x="114" y="302"/>
                    <a:pt x="151" y="240"/>
                  </a:cubicBezTo>
                  <a:cubicBezTo>
                    <a:pt x="164" y="201"/>
                    <a:pt x="189" y="164"/>
                    <a:pt x="201" y="139"/>
                  </a:cubicBezTo>
                  <a:cubicBezTo>
                    <a:pt x="189" y="89"/>
                    <a:pt x="164" y="39"/>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4">
              <a:extLst>
                <a:ext uri="{FF2B5EF4-FFF2-40B4-BE49-F238E27FC236}">
                  <a16:creationId xmlns:a16="http://schemas.microsoft.com/office/drawing/2014/main" id="{B4702626-209B-DF10-6843-7C87E0946041}"/>
                </a:ext>
              </a:extLst>
            </p:cNvPr>
            <p:cNvSpPr/>
            <p:nvPr/>
          </p:nvSpPr>
          <p:spPr>
            <a:xfrm>
              <a:off x="5125016" y="4929506"/>
              <a:ext cx="8892" cy="22758"/>
            </a:xfrm>
            <a:custGeom>
              <a:avLst/>
              <a:gdLst/>
              <a:ahLst/>
              <a:cxnLst/>
              <a:rect l="l" t="t" r="r" b="b"/>
              <a:pathLst>
                <a:path w="177" h="453" extrusionOk="0">
                  <a:moveTo>
                    <a:pt x="101" y="0"/>
                  </a:moveTo>
                  <a:cubicBezTo>
                    <a:pt x="76" y="63"/>
                    <a:pt x="64" y="113"/>
                    <a:pt x="51" y="176"/>
                  </a:cubicBezTo>
                  <a:cubicBezTo>
                    <a:pt x="25" y="239"/>
                    <a:pt x="13" y="302"/>
                    <a:pt x="0" y="352"/>
                  </a:cubicBezTo>
                  <a:cubicBezTo>
                    <a:pt x="25" y="389"/>
                    <a:pt x="51" y="415"/>
                    <a:pt x="64" y="453"/>
                  </a:cubicBezTo>
                  <a:cubicBezTo>
                    <a:pt x="101" y="377"/>
                    <a:pt x="126" y="289"/>
                    <a:pt x="151" y="213"/>
                  </a:cubicBezTo>
                  <a:cubicBezTo>
                    <a:pt x="164" y="188"/>
                    <a:pt x="164" y="163"/>
                    <a:pt x="176" y="138"/>
                  </a:cubicBezTo>
                  <a:cubicBezTo>
                    <a:pt x="151" y="88"/>
                    <a:pt x="126" y="5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4">
              <a:extLst>
                <a:ext uri="{FF2B5EF4-FFF2-40B4-BE49-F238E27FC236}">
                  <a16:creationId xmlns:a16="http://schemas.microsoft.com/office/drawing/2014/main" id="{5A66D874-726F-2170-C98A-7AE092CB172E}"/>
                </a:ext>
              </a:extLst>
            </p:cNvPr>
            <p:cNvSpPr/>
            <p:nvPr/>
          </p:nvSpPr>
          <p:spPr>
            <a:xfrm>
              <a:off x="5142096" y="4950958"/>
              <a:ext cx="6933" cy="20246"/>
            </a:xfrm>
            <a:custGeom>
              <a:avLst/>
              <a:gdLst/>
              <a:ahLst/>
              <a:cxnLst/>
              <a:rect l="l" t="t" r="r" b="b"/>
              <a:pathLst>
                <a:path w="138" h="403" extrusionOk="0">
                  <a:moveTo>
                    <a:pt x="50" y="1"/>
                  </a:moveTo>
                  <a:lnTo>
                    <a:pt x="12" y="264"/>
                  </a:lnTo>
                  <a:cubicBezTo>
                    <a:pt x="0" y="289"/>
                    <a:pt x="0" y="314"/>
                    <a:pt x="0" y="339"/>
                  </a:cubicBezTo>
                  <a:lnTo>
                    <a:pt x="62" y="403"/>
                  </a:lnTo>
                  <a:cubicBezTo>
                    <a:pt x="62" y="365"/>
                    <a:pt x="76" y="314"/>
                    <a:pt x="88" y="277"/>
                  </a:cubicBezTo>
                  <a:cubicBezTo>
                    <a:pt x="101" y="214"/>
                    <a:pt x="126" y="163"/>
                    <a:pt x="138" y="101"/>
                  </a:cubicBezTo>
                  <a:cubicBezTo>
                    <a:pt x="113" y="63"/>
                    <a:pt x="76" y="38"/>
                    <a:pt x="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4">
              <a:extLst>
                <a:ext uri="{FF2B5EF4-FFF2-40B4-BE49-F238E27FC236}">
                  <a16:creationId xmlns:a16="http://schemas.microsoft.com/office/drawing/2014/main" id="{16E3B2B8-BFA2-8123-6F07-595B00E1936B}"/>
                </a:ext>
              </a:extLst>
            </p:cNvPr>
            <p:cNvSpPr/>
            <p:nvPr/>
          </p:nvSpPr>
          <p:spPr>
            <a:xfrm>
              <a:off x="5157218" y="4965476"/>
              <a:ext cx="5727" cy="18990"/>
            </a:xfrm>
            <a:custGeom>
              <a:avLst/>
              <a:gdLst/>
              <a:ahLst/>
              <a:cxnLst/>
              <a:rect l="l" t="t" r="r" b="b"/>
              <a:pathLst>
                <a:path w="114" h="378" extrusionOk="0">
                  <a:moveTo>
                    <a:pt x="26" y="0"/>
                  </a:moveTo>
                  <a:cubicBezTo>
                    <a:pt x="13" y="101"/>
                    <a:pt x="1" y="214"/>
                    <a:pt x="1" y="327"/>
                  </a:cubicBezTo>
                  <a:cubicBezTo>
                    <a:pt x="13" y="340"/>
                    <a:pt x="38" y="365"/>
                    <a:pt x="63" y="377"/>
                  </a:cubicBezTo>
                  <a:cubicBezTo>
                    <a:pt x="76" y="277"/>
                    <a:pt x="101" y="189"/>
                    <a:pt x="113" y="89"/>
                  </a:cubicBezTo>
                  <a:cubicBezTo>
                    <a:pt x="88" y="50"/>
                    <a:pt x="51" y="25"/>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4">
              <a:extLst>
                <a:ext uri="{FF2B5EF4-FFF2-40B4-BE49-F238E27FC236}">
                  <a16:creationId xmlns:a16="http://schemas.microsoft.com/office/drawing/2014/main" id="{79DC87D6-5C16-E6EF-54BB-5AE4CBE8AA9D}"/>
                </a:ext>
              </a:extLst>
            </p:cNvPr>
            <p:cNvSpPr/>
            <p:nvPr/>
          </p:nvSpPr>
          <p:spPr>
            <a:xfrm>
              <a:off x="5178719" y="4981853"/>
              <a:ext cx="5677" cy="18387"/>
            </a:xfrm>
            <a:custGeom>
              <a:avLst/>
              <a:gdLst/>
              <a:ahLst/>
              <a:cxnLst/>
              <a:rect l="l" t="t" r="r" b="b"/>
              <a:pathLst>
                <a:path w="113" h="366" extrusionOk="0">
                  <a:moveTo>
                    <a:pt x="0" y="1"/>
                  </a:moveTo>
                  <a:lnTo>
                    <a:pt x="0" y="1"/>
                  </a:lnTo>
                  <a:cubicBezTo>
                    <a:pt x="12" y="101"/>
                    <a:pt x="12" y="215"/>
                    <a:pt x="12" y="328"/>
                  </a:cubicBezTo>
                  <a:cubicBezTo>
                    <a:pt x="37" y="341"/>
                    <a:pt x="62" y="353"/>
                    <a:pt x="75" y="366"/>
                  </a:cubicBezTo>
                  <a:lnTo>
                    <a:pt x="113" y="64"/>
                  </a:lnTo>
                  <a:cubicBezTo>
                    <a:pt x="75" y="39"/>
                    <a:pt x="37" y="2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4">
              <a:extLst>
                <a:ext uri="{FF2B5EF4-FFF2-40B4-BE49-F238E27FC236}">
                  <a16:creationId xmlns:a16="http://schemas.microsoft.com/office/drawing/2014/main" id="{E9E3D331-F4F8-BE2E-3AC9-7696E9B56C36}"/>
                </a:ext>
              </a:extLst>
            </p:cNvPr>
            <p:cNvSpPr/>
            <p:nvPr/>
          </p:nvSpPr>
          <p:spPr>
            <a:xfrm>
              <a:off x="5199517" y="4993910"/>
              <a:ext cx="8289" cy="19593"/>
            </a:xfrm>
            <a:custGeom>
              <a:avLst/>
              <a:gdLst/>
              <a:ahLst/>
              <a:cxnLst/>
              <a:rect l="l" t="t" r="r" b="b"/>
              <a:pathLst>
                <a:path w="165" h="390" extrusionOk="0">
                  <a:moveTo>
                    <a:pt x="0" y="0"/>
                  </a:moveTo>
                  <a:lnTo>
                    <a:pt x="0" y="0"/>
                  </a:lnTo>
                  <a:cubicBezTo>
                    <a:pt x="13" y="88"/>
                    <a:pt x="13" y="163"/>
                    <a:pt x="25" y="238"/>
                  </a:cubicBezTo>
                  <a:cubicBezTo>
                    <a:pt x="25" y="264"/>
                    <a:pt x="38" y="289"/>
                    <a:pt x="38" y="327"/>
                  </a:cubicBezTo>
                  <a:cubicBezTo>
                    <a:pt x="64" y="339"/>
                    <a:pt x="76" y="339"/>
                    <a:pt x="101" y="352"/>
                  </a:cubicBezTo>
                  <a:cubicBezTo>
                    <a:pt x="114" y="364"/>
                    <a:pt x="139" y="377"/>
                    <a:pt x="164" y="389"/>
                  </a:cubicBezTo>
                  <a:cubicBezTo>
                    <a:pt x="164" y="339"/>
                    <a:pt x="164" y="289"/>
                    <a:pt x="151" y="238"/>
                  </a:cubicBezTo>
                  <a:lnTo>
                    <a:pt x="151" y="88"/>
                  </a:lnTo>
                  <a:cubicBezTo>
                    <a:pt x="114" y="62"/>
                    <a:pt x="89" y="50"/>
                    <a:pt x="50" y="37"/>
                  </a:cubicBezTo>
                  <a:cubicBezTo>
                    <a:pt x="38" y="25"/>
                    <a:pt x="13" y="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4">
              <a:extLst>
                <a:ext uri="{FF2B5EF4-FFF2-40B4-BE49-F238E27FC236}">
                  <a16:creationId xmlns:a16="http://schemas.microsoft.com/office/drawing/2014/main" id="{C67FE39D-497D-0012-51DB-98C40E2473BB}"/>
                </a:ext>
              </a:extLst>
            </p:cNvPr>
            <p:cNvSpPr/>
            <p:nvPr/>
          </p:nvSpPr>
          <p:spPr>
            <a:xfrm>
              <a:off x="5225389" y="5006519"/>
              <a:ext cx="10148" cy="16478"/>
            </a:xfrm>
            <a:custGeom>
              <a:avLst/>
              <a:gdLst/>
              <a:ahLst/>
              <a:cxnLst/>
              <a:rect l="l" t="t" r="r" b="b"/>
              <a:pathLst>
                <a:path w="202" h="328" extrusionOk="0">
                  <a:moveTo>
                    <a:pt x="1" y="0"/>
                  </a:moveTo>
                  <a:lnTo>
                    <a:pt x="1" y="0"/>
                  </a:lnTo>
                  <a:cubicBezTo>
                    <a:pt x="38" y="88"/>
                    <a:pt x="63" y="188"/>
                    <a:pt x="101" y="277"/>
                  </a:cubicBezTo>
                  <a:cubicBezTo>
                    <a:pt x="101" y="289"/>
                    <a:pt x="101" y="302"/>
                    <a:pt x="114" y="302"/>
                  </a:cubicBezTo>
                  <a:cubicBezTo>
                    <a:pt x="139" y="314"/>
                    <a:pt x="177" y="327"/>
                    <a:pt x="202" y="327"/>
                  </a:cubicBezTo>
                  <a:cubicBezTo>
                    <a:pt x="202" y="314"/>
                    <a:pt x="202" y="277"/>
                    <a:pt x="189" y="264"/>
                  </a:cubicBezTo>
                  <a:cubicBezTo>
                    <a:pt x="177" y="188"/>
                    <a:pt x="164" y="113"/>
                    <a:pt x="152" y="51"/>
                  </a:cubicBezTo>
                  <a:cubicBezTo>
                    <a:pt x="101" y="26"/>
                    <a:pt x="51" y="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4">
              <a:extLst>
                <a:ext uri="{FF2B5EF4-FFF2-40B4-BE49-F238E27FC236}">
                  <a16:creationId xmlns:a16="http://schemas.microsoft.com/office/drawing/2014/main" id="{21E66AD4-4F3F-AAF5-26D5-D12247804ED8}"/>
                </a:ext>
              </a:extLst>
            </p:cNvPr>
            <p:cNvSpPr/>
            <p:nvPr/>
          </p:nvSpPr>
          <p:spPr>
            <a:xfrm>
              <a:off x="5251261" y="5013452"/>
              <a:ext cx="9545" cy="14569"/>
            </a:xfrm>
            <a:custGeom>
              <a:avLst/>
              <a:gdLst/>
              <a:ahLst/>
              <a:cxnLst/>
              <a:rect l="l" t="t" r="r" b="b"/>
              <a:pathLst>
                <a:path w="190" h="290" extrusionOk="0">
                  <a:moveTo>
                    <a:pt x="1" y="0"/>
                  </a:moveTo>
                  <a:cubicBezTo>
                    <a:pt x="14" y="50"/>
                    <a:pt x="39" y="101"/>
                    <a:pt x="64" y="151"/>
                  </a:cubicBezTo>
                  <a:cubicBezTo>
                    <a:pt x="89" y="201"/>
                    <a:pt x="101" y="239"/>
                    <a:pt x="126" y="277"/>
                  </a:cubicBezTo>
                  <a:cubicBezTo>
                    <a:pt x="151" y="290"/>
                    <a:pt x="177" y="290"/>
                    <a:pt x="190" y="290"/>
                  </a:cubicBezTo>
                  <a:cubicBezTo>
                    <a:pt x="177" y="239"/>
                    <a:pt x="165" y="176"/>
                    <a:pt x="151" y="126"/>
                  </a:cubicBezTo>
                  <a:cubicBezTo>
                    <a:pt x="139" y="89"/>
                    <a:pt x="126" y="64"/>
                    <a:pt x="126" y="25"/>
                  </a:cubicBezTo>
                  <a:cubicBezTo>
                    <a:pt x="76" y="25"/>
                    <a:pt x="39" y="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4">
              <a:extLst>
                <a:ext uri="{FF2B5EF4-FFF2-40B4-BE49-F238E27FC236}">
                  <a16:creationId xmlns:a16="http://schemas.microsoft.com/office/drawing/2014/main" id="{104C8319-16F7-5AA0-CF5E-6764C5CAB6F5}"/>
                </a:ext>
              </a:extLst>
            </p:cNvPr>
            <p:cNvSpPr/>
            <p:nvPr/>
          </p:nvSpPr>
          <p:spPr>
            <a:xfrm>
              <a:off x="5276530" y="5015361"/>
              <a:ext cx="13916" cy="13263"/>
            </a:xfrm>
            <a:custGeom>
              <a:avLst/>
              <a:gdLst/>
              <a:ahLst/>
              <a:cxnLst/>
              <a:rect l="l" t="t" r="r" b="b"/>
              <a:pathLst>
                <a:path w="277" h="264" extrusionOk="0">
                  <a:moveTo>
                    <a:pt x="151" y="0"/>
                  </a:moveTo>
                  <a:cubicBezTo>
                    <a:pt x="101" y="12"/>
                    <a:pt x="51" y="12"/>
                    <a:pt x="0" y="12"/>
                  </a:cubicBezTo>
                  <a:cubicBezTo>
                    <a:pt x="51" y="101"/>
                    <a:pt x="101" y="176"/>
                    <a:pt x="151" y="264"/>
                  </a:cubicBezTo>
                  <a:cubicBezTo>
                    <a:pt x="189" y="264"/>
                    <a:pt x="240" y="252"/>
                    <a:pt x="277" y="252"/>
                  </a:cubicBezTo>
                  <a:cubicBezTo>
                    <a:pt x="240" y="176"/>
                    <a:pt x="201" y="113"/>
                    <a:pt x="176" y="51"/>
                  </a:cubicBezTo>
                  <a:cubicBezTo>
                    <a:pt x="164" y="38"/>
                    <a:pt x="164" y="12"/>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4">
              <a:extLst>
                <a:ext uri="{FF2B5EF4-FFF2-40B4-BE49-F238E27FC236}">
                  <a16:creationId xmlns:a16="http://schemas.microsoft.com/office/drawing/2014/main" id="{A8637913-898C-C133-C223-7835E10608FA}"/>
                </a:ext>
              </a:extLst>
            </p:cNvPr>
            <p:cNvSpPr/>
            <p:nvPr/>
          </p:nvSpPr>
          <p:spPr>
            <a:xfrm>
              <a:off x="5298634" y="5010890"/>
              <a:ext cx="13966" cy="13363"/>
            </a:xfrm>
            <a:custGeom>
              <a:avLst/>
              <a:gdLst/>
              <a:ahLst/>
              <a:cxnLst/>
              <a:rect l="l" t="t" r="r" b="b"/>
              <a:pathLst>
                <a:path w="278" h="266" extrusionOk="0">
                  <a:moveTo>
                    <a:pt x="138" y="1"/>
                  </a:moveTo>
                  <a:cubicBezTo>
                    <a:pt x="88" y="14"/>
                    <a:pt x="38" y="39"/>
                    <a:pt x="1" y="39"/>
                  </a:cubicBezTo>
                  <a:cubicBezTo>
                    <a:pt x="13" y="64"/>
                    <a:pt x="26" y="76"/>
                    <a:pt x="38" y="101"/>
                  </a:cubicBezTo>
                  <a:cubicBezTo>
                    <a:pt x="76" y="152"/>
                    <a:pt x="126" y="215"/>
                    <a:pt x="164" y="265"/>
                  </a:cubicBezTo>
                  <a:cubicBezTo>
                    <a:pt x="202" y="265"/>
                    <a:pt x="239" y="252"/>
                    <a:pt x="277" y="227"/>
                  </a:cubicBezTo>
                  <a:cubicBezTo>
                    <a:pt x="239" y="177"/>
                    <a:pt x="202" y="115"/>
                    <a:pt x="164" y="51"/>
                  </a:cubicBezTo>
                  <a:cubicBezTo>
                    <a:pt x="151" y="39"/>
                    <a:pt x="138" y="26"/>
                    <a:pt x="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4">
              <a:extLst>
                <a:ext uri="{FF2B5EF4-FFF2-40B4-BE49-F238E27FC236}">
                  <a16:creationId xmlns:a16="http://schemas.microsoft.com/office/drawing/2014/main" id="{7E085F19-F8D7-4443-7F27-D59BDABC7861}"/>
                </a:ext>
              </a:extLst>
            </p:cNvPr>
            <p:cNvSpPr/>
            <p:nvPr/>
          </p:nvSpPr>
          <p:spPr>
            <a:xfrm>
              <a:off x="5317573" y="5002752"/>
              <a:ext cx="13313" cy="12660"/>
            </a:xfrm>
            <a:custGeom>
              <a:avLst/>
              <a:gdLst/>
              <a:ahLst/>
              <a:cxnLst/>
              <a:rect l="l" t="t" r="r" b="b"/>
              <a:pathLst>
                <a:path w="265" h="252" extrusionOk="0">
                  <a:moveTo>
                    <a:pt x="113" y="0"/>
                  </a:moveTo>
                  <a:cubicBezTo>
                    <a:pt x="76" y="25"/>
                    <a:pt x="38" y="37"/>
                    <a:pt x="1" y="62"/>
                  </a:cubicBezTo>
                  <a:lnTo>
                    <a:pt x="189" y="251"/>
                  </a:lnTo>
                  <a:lnTo>
                    <a:pt x="264" y="213"/>
                  </a:lnTo>
                  <a:cubicBezTo>
                    <a:pt x="214" y="138"/>
                    <a:pt x="164" y="75"/>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4">
              <a:extLst>
                <a:ext uri="{FF2B5EF4-FFF2-40B4-BE49-F238E27FC236}">
                  <a16:creationId xmlns:a16="http://schemas.microsoft.com/office/drawing/2014/main" id="{B3DF805B-FCF9-A200-ABDD-FCC0FBA8EB51}"/>
                </a:ext>
              </a:extLst>
            </p:cNvPr>
            <p:cNvSpPr/>
            <p:nvPr/>
          </p:nvSpPr>
          <p:spPr>
            <a:xfrm>
              <a:off x="5578051" y="4575940"/>
              <a:ext cx="103238" cy="285500"/>
            </a:xfrm>
            <a:custGeom>
              <a:avLst/>
              <a:gdLst/>
              <a:ahLst/>
              <a:cxnLst/>
              <a:rect l="l" t="t" r="r" b="b"/>
              <a:pathLst>
                <a:path w="2055" h="5683" extrusionOk="0">
                  <a:moveTo>
                    <a:pt x="194" y="1"/>
                  </a:moveTo>
                  <a:cubicBezTo>
                    <a:pt x="144" y="1"/>
                    <a:pt x="131" y="76"/>
                    <a:pt x="181" y="102"/>
                  </a:cubicBezTo>
                  <a:cubicBezTo>
                    <a:pt x="320" y="152"/>
                    <a:pt x="446" y="214"/>
                    <a:pt x="571" y="290"/>
                  </a:cubicBezTo>
                  <a:cubicBezTo>
                    <a:pt x="621" y="315"/>
                    <a:pt x="672" y="353"/>
                    <a:pt x="709" y="378"/>
                  </a:cubicBezTo>
                  <a:cubicBezTo>
                    <a:pt x="809" y="453"/>
                    <a:pt x="898" y="516"/>
                    <a:pt x="973" y="604"/>
                  </a:cubicBezTo>
                  <a:lnTo>
                    <a:pt x="1086" y="717"/>
                  </a:lnTo>
                  <a:cubicBezTo>
                    <a:pt x="1174" y="817"/>
                    <a:pt x="1262" y="918"/>
                    <a:pt x="1325" y="1031"/>
                  </a:cubicBezTo>
                  <a:cubicBezTo>
                    <a:pt x="1350" y="1069"/>
                    <a:pt x="1375" y="1119"/>
                    <a:pt x="1401" y="1157"/>
                  </a:cubicBezTo>
                  <a:cubicBezTo>
                    <a:pt x="1451" y="1233"/>
                    <a:pt x="1488" y="1308"/>
                    <a:pt x="1526" y="1383"/>
                  </a:cubicBezTo>
                  <a:cubicBezTo>
                    <a:pt x="1538" y="1434"/>
                    <a:pt x="1563" y="1484"/>
                    <a:pt x="1589" y="1534"/>
                  </a:cubicBezTo>
                  <a:cubicBezTo>
                    <a:pt x="1627" y="1647"/>
                    <a:pt x="1664" y="1760"/>
                    <a:pt x="1689" y="1873"/>
                  </a:cubicBezTo>
                  <a:cubicBezTo>
                    <a:pt x="1702" y="1923"/>
                    <a:pt x="1714" y="1961"/>
                    <a:pt x="1714" y="2012"/>
                  </a:cubicBezTo>
                  <a:cubicBezTo>
                    <a:pt x="1739" y="2099"/>
                    <a:pt x="1752" y="2188"/>
                    <a:pt x="1765" y="2263"/>
                  </a:cubicBezTo>
                  <a:lnTo>
                    <a:pt x="1765" y="2401"/>
                  </a:lnTo>
                  <a:cubicBezTo>
                    <a:pt x="1778" y="2526"/>
                    <a:pt x="1778" y="2652"/>
                    <a:pt x="1778" y="2791"/>
                  </a:cubicBezTo>
                  <a:cubicBezTo>
                    <a:pt x="1778" y="2828"/>
                    <a:pt x="1778" y="2878"/>
                    <a:pt x="1765" y="2916"/>
                  </a:cubicBezTo>
                  <a:cubicBezTo>
                    <a:pt x="1765" y="3029"/>
                    <a:pt x="1752" y="3155"/>
                    <a:pt x="1739" y="3268"/>
                  </a:cubicBezTo>
                  <a:cubicBezTo>
                    <a:pt x="1727" y="3293"/>
                    <a:pt x="1727" y="3306"/>
                    <a:pt x="1727" y="3331"/>
                  </a:cubicBezTo>
                  <a:cubicBezTo>
                    <a:pt x="1714" y="3369"/>
                    <a:pt x="1714" y="3406"/>
                    <a:pt x="1702" y="3431"/>
                  </a:cubicBezTo>
                  <a:cubicBezTo>
                    <a:pt x="1689" y="3570"/>
                    <a:pt x="1652" y="3696"/>
                    <a:pt x="1614" y="3821"/>
                  </a:cubicBezTo>
                  <a:lnTo>
                    <a:pt x="1577" y="3972"/>
                  </a:lnTo>
                  <a:cubicBezTo>
                    <a:pt x="1538" y="4098"/>
                    <a:pt x="1488" y="4210"/>
                    <a:pt x="1438" y="4324"/>
                  </a:cubicBezTo>
                  <a:cubicBezTo>
                    <a:pt x="1413" y="4361"/>
                    <a:pt x="1401" y="4399"/>
                    <a:pt x="1375" y="4437"/>
                  </a:cubicBezTo>
                  <a:cubicBezTo>
                    <a:pt x="1337" y="4500"/>
                    <a:pt x="1312" y="4562"/>
                    <a:pt x="1262" y="4626"/>
                  </a:cubicBezTo>
                  <a:cubicBezTo>
                    <a:pt x="1237" y="4676"/>
                    <a:pt x="1212" y="4713"/>
                    <a:pt x="1174" y="4751"/>
                  </a:cubicBezTo>
                  <a:cubicBezTo>
                    <a:pt x="1136" y="4801"/>
                    <a:pt x="1111" y="4839"/>
                    <a:pt x="1074" y="4877"/>
                  </a:cubicBezTo>
                  <a:cubicBezTo>
                    <a:pt x="1011" y="4952"/>
                    <a:pt x="935" y="5015"/>
                    <a:pt x="860" y="5078"/>
                  </a:cubicBezTo>
                  <a:cubicBezTo>
                    <a:pt x="835" y="5103"/>
                    <a:pt x="797" y="5140"/>
                    <a:pt x="747" y="5165"/>
                  </a:cubicBezTo>
                  <a:cubicBezTo>
                    <a:pt x="684" y="5216"/>
                    <a:pt x="596" y="5254"/>
                    <a:pt x="521" y="5291"/>
                  </a:cubicBezTo>
                  <a:cubicBezTo>
                    <a:pt x="483" y="5316"/>
                    <a:pt x="446" y="5329"/>
                    <a:pt x="407" y="5341"/>
                  </a:cubicBezTo>
                  <a:cubicBezTo>
                    <a:pt x="320" y="5380"/>
                    <a:pt x="244" y="5405"/>
                    <a:pt x="156" y="5417"/>
                  </a:cubicBezTo>
                  <a:cubicBezTo>
                    <a:pt x="1" y="5453"/>
                    <a:pt x="39" y="5683"/>
                    <a:pt x="184" y="5683"/>
                  </a:cubicBezTo>
                  <a:cubicBezTo>
                    <a:pt x="191" y="5683"/>
                    <a:pt x="199" y="5682"/>
                    <a:pt x="206" y="5681"/>
                  </a:cubicBezTo>
                  <a:cubicBezTo>
                    <a:pt x="307" y="5656"/>
                    <a:pt x="395" y="5631"/>
                    <a:pt x="483" y="5593"/>
                  </a:cubicBezTo>
                  <a:cubicBezTo>
                    <a:pt x="508" y="5593"/>
                    <a:pt x="533" y="5581"/>
                    <a:pt x="558" y="5568"/>
                  </a:cubicBezTo>
                  <a:cubicBezTo>
                    <a:pt x="672" y="5517"/>
                    <a:pt x="759" y="5467"/>
                    <a:pt x="848" y="5417"/>
                  </a:cubicBezTo>
                  <a:cubicBezTo>
                    <a:pt x="885" y="5392"/>
                    <a:pt x="910" y="5366"/>
                    <a:pt x="948" y="5354"/>
                  </a:cubicBezTo>
                  <a:cubicBezTo>
                    <a:pt x="1036" y="5279"/>
                    <a:pt x="1124" y="5204"/>
                    <a:pt x="1200" y="5115"/>
                  </a:cubicBezTo>
                  <a:cubicBezTo>
                    <a:pt x="1225" y="5090"/>
                    <a:pt x="1250" y="5065"/>
                    <a:pt x="1275" y="5028"/>
                  </a:cubicBezTo>
                  <a:cubicBezTo>
                    <a:pt x="1375" y="4914"/>
                    <a:pt x="1463" y="4788"/>
                    <a:pt x="1551" y="4651"/>
                  </a:cubicBezTo>
                  <a:cubicBezTo>
                    <a:pt x="1563" y="4638"/>
                    <a:pt x="1577" y="4612"/>
                    <a:pt x="1577" y="4587"/>
                  </a:cubicBezTo>
                  <a:cubicBezTo>
                    <a:pt x="1652" y="4462"/>
                    <a:pt x="1714" y="4324"/>
                    <a:pt x="1765" y="4198"/>
                  </a:cubicBezTo>
                  <a:cubicBezTo>
                    <a:pt x="1778" y="4160"/>
                    <a:pt x="1790" y="4123"/>
                    <a:pt x="1803" y="4098"/>
                  </a:cubicBezTo>
                  <a:cubicBezTo>
                    <a:pt x="1865" y="3947"/>
                    <a:pt x="1903" y="3783"/>
                    <a:pt x="1940" y="3632"/>
                  </a:cubicBezTo>
                  <a:cubicBezTo>
                    <a:pt x="1940" y="3607"/>
                    <a:pt x="1954" y="3582"/>
                    <a:pt x="1954" y="3557"/>
                  </a:cubicBezTo>
                  <a:cubicBezTo>
                    <a:pt x="1954" y="3532"/>
                    <a:pt x="1966" y="3507"/>
                    <a:pt x="1966" y="3495"/>
                  </a:cubicBezTo>
                  <a:cubicBezTo>
                    <a:pt x="1991" y="3356"/>
                    <a:pt x="2016" y="3205"/>
                    <a:pt x="2029" y="3067"/>
                  </a:cubicBezTo>
                  <a:lnTo>
                    <a:pt x="2029" y="2992"/>
                  </a:lnTo>
                  <a:cubicBezTo>
                    <a:pt x="2041" y="2841"/>
                    <a:pt x="2054" y="2677"/>
                    <a:pt x="2041" y="2526"/>
                  </a:cubicBezTo>
                  <a:lnTo>
                    <a:pt x="2041" y="2439"/>
                  </a:lnTo>
                  <a:cubicBezTo>
                    <a:pt x="2029" y="2338"/>
                    <a:pt x="2029" y="2225"/>
                    <a:pt x="2004" y="2124"/>
                  </a:cubicBezTo>
                  <a:cubicBezTo>
                    <a:pt x="2004" y="2087"/>
                    <a:pt x="2004" y="2062"/>
                    <a:pt x="1991" y="2037"/>
                  </a:cubicBezTo>
                  <a:cubicBezTo>
                    <a:pt x="1979" y="1898"/>
                    <a:pt x="1940" y="1760"/>
                    <a:pt x="1903" y="1635"/>
                  </a:cubicBezTo>
                  <a:lnTo>
                    <a:pt x="1865" y="1521"/>
                  </a:lnTo>
                  <a:cubicBezTo>
                    <a:pt x="1828" y="1421"/>
                    <a:pt x="1790" y="1320"/>
                    <a:pt x="1739" y="1219"/>
                  </a:cubicBezTo>
                  <a:cubicBezTo>
                    <a:pt x="1727" y="1182"/>
                    <a:pt x="1714" y="1157"/>
                    <a:pt x="1689" y="1119"/>
                  </a:cubicBezTo>
                  <a:cubicBezTo>
                    <a:pt x="1639" y="1018"/>
                    <a:pt x="1577" y="906"/>
                    <a:pt x="1501" y="805"/>
                  </a:cubicBezTo>
                  <a:cubicBezTo>
                    <a:pt x="1488" y="780"/>
                    <a:pt x="1463" y="755"/>
                    <a:pt x="1451" y="730"/>
                  </a:cubicBezTo>
                  <a:cubicBezTo>
                    <a:pt x="1438" y="717"/>
                    <a:pt x="1413" y="692"/>
                    <a:pt x="1401" y="667"/>
                  </a:cubicBezTo>
                  <a:cubicBezTo>
                    <a:pt x="1287" y="541"/>
                    <a:pt x="1174" y="415"/>
                    <a:pt x="1036" y="315"/>
                  </a:cubicBezTo>
                  <a:cubicBezTo>
                    <a:pt x="1011" y="290"/>
                    <a:pt x="985" y="277"/>
                    <a:pt x="960" y="252"/>
                  </a:cubicBezTo>
                  <a:cubicBezTo>
                    <a:pt x="734" y="102"/>
                    <a:pt x="47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4">
              <a:extLst>
                <a:ext uri="{FF2B5EF4-FFF2-40B4-BE49-F238E27FC236}">
                  <a16:creationId xmlns:a16="http://schemas.microsoft.com/office/drawing/2014/main" id="{AFEC7B3E-BF29-9BFD-4B85-0FC99A41202E}"/>
                </a:ext>
              </a:extLst>
            </p:cNvPr>
            <p:cNvSpPr/>
            <p:nvPr/>
          </p:nvSpPr>
          <p:spPr>
            <a:xfrm>
              <a:off x="5606736" y="4588600"/>
              <a:ext cx="23360" cy="6330"/>
            </a:xfrm>
            <a:custGeom>
              <a:avLst/>
              <a:gdLst/>
              <a:ahLst/>
              <a:cxnLst/>
              <a:rect l="l" t="t" r="r" b="b"/>
              <a:pathLst>
                <a:path w="465" h="126" extrusionOk="0">
                  <a:moveTo>
                    <a:pt x="389" y="0"/>
                  </a:moveTo>
                  <a:cubicBezTo>
                    <a:pt x="339" y="0"/>
                    <a:pt x="302" y="12"/>
                    <a:pt x="252" y="12"/>
                  </a:cubicBezTo>
                  <a:cubicBezTo>
                    <a:pt x="188" y="25"/>
                    <a:pt x="113" y="25"/>
                    <a:pt x="37" y="38"/>
                  </a:cubicBezTo>
                  <a:lnTo>
                    <a:pt x="0" y="38"/>
                  </a:lnTo>
                  <a:cubicBezTo>
                    <a:pt x="50" y="63"/>
                    <a:pt x="101" y="101"/>
                    <a:pt x="138" y="126"/>
                  </a:cubicBezTo>
                  <a:cubicBezTo>
                    <a:pt x="188" y="126"/>
                    <a:pt x="226" y="113"/>
                    <a:pt x="264" y="101"/>
                  </a:cubicBezTo>
                  <a:cubicBezTo>
                    <a:pt x="339" y="88"/>
                    <a:pt x="402" y="76"/>
                    <a:pt x="465" y="63"/>
                  </a:cubicBezTo>
                  <a:cubicBezTo>
                    <a:pt x="440" y="38"/>
                    <a:pt x="414" y="25"/>
                    <a:pt x="3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4">
              <a:extLst>
                <a:ext uri="{FF2B5EF4-FFF2-40B4-BE49-F238E27FC236}">
                  <a16:creationId xmlns:a16="http://schemas.microsoft.com/office/drawing/2014/main" id="{62388237-9C09-F45E-A703-745E82AE22A6}"/>
                </a:ext>
              </a:extLst>
            </p:cNvPr>
            <p:cNvSpPr/>
            <p:nvPr/>
          </p:nvSpPr>
          <p:spPr>
            <a:xfrm>
              <a:off x="5626931" y="4606283"/>
              <a:ext cx="24014" cy="6330"/>
            </a:xfrm>
            <a:custGeom>
              <a:avLst/>
              <a:gdLst/>
              <a:ahLst/>
              <a:cxnLst/>
              <a:rect l="l" t="t" r="r" b="b"/>
              <a:pathLst>
                <a:path w="478" h="126" extrusionOk="0">
                  <a:moveTo>
                    <a:pt x="0" y="0"/>
                  </a:moveTo>
                  <a:lnTo>
                    <a:pt x="113" y="113"/>
                  </a:lnTo>
                  <a:cubicBezTo>
                    <a:pt x="239" y="126"/>
                    <a:pt x="352" y="126"/>
                    <a:pt x="478" y="126"/>
                  </a:cubicBezTo>
                  <a:cubicBezTo>
                    <a:pt x="465" y="113"/>
                    <a:pt x="440" y="88"/>
                    <a:pt x="428" y="63"/>
                  </a:cubicBezTo>
                  <a:cubicBezTo>
                    <a:pt x="277" y="37"/>
                    <a:pt x="138" y="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4">
              <a:extLst>
                <a:ext uri="{FF2B5EF4-FFF2-40B4-BE49-F238E27FC236}">
                  <a16:creationId xmlns:a16="http://schemas.microsoft.com/office/drawing/2014/main" id="{6C2F02A7-E758-CCC6-63E9-2B6411DF354F}"/>
                </a:ext>
              </a:extLst>
            </p:cNvPr>
            <p:cNvSpPr/>
            <p:nvPr/>
          </p:nvSpPr>
          <p:spPr>
            <a:xfrm>
              <a:off x="5644615" y="4627734"/>
              <a:ext cx="20849" cy="9495"/>
            </a:xfrm>
            <a:custGeom>
              <a:avLst/>
              <a:gdLst/>
              <a:ahLst/>
              <a:cxnLst/>
              <a:rect l="l" t="t" r="r" b="b"/>
              <a:pathLst>
                <a:path w="415" h="189" extrusionOk="0">
                  <a:moveTo>
                    <a:pt x="0" y="0"/>
                  </a:moveTo>
                  <a:lnTo>
                    <a:pt x="0" y="0"/>
                  </a:lnTo>
                  <a:cubicBezTo>
                    <a:pt x="25" y="38"/>
                    <a:pt x="50" y="88"/>
                    <a:pt x="76" y="126"/>
                  </a:cubicBezTo>
                  <a:cubicBezTo>
                    <a:pt x="126" y="138"/>
                    <a:pt x="163" y="138"/>
                    <a:pt x="201" y="151"/>
                  </a:cubicBezTo>
                  <a:cubicBezTo>
                    <a:pt x="277" y="163"/>
                    <a:pt x="339" y="176"/>
                    <a:pt x="414" y="188"/>
                  </a:cubicBezTo>
                  <a:cubicBezTo>
                    <a:pt x="402" y="151"/>
                    <a:pt x="389" y="126"/>
                    <a:pt x="364" y="88"/>
                  </a:cubicBezTo>
                  <a:lnTo>
                    <a:pt x="213" y="51"/>
                  </a:lnTo>
                  <a:cubicBezTo>
                    <a:pt x="151" y="38"/>
                    <a:pt x="76" y="1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4">
              <a:extLst>
                <a:ext uri="{FF2B5EF4-FFF2-40B4-BE49-F238E27FC236}">
                  <a16:creationId xmlns:a16="http://schemas.microsoft.com/office/drawing/2014/main" id="{E5EA7745-E9A3-2990-1AF0-9B60561E3792}"/>
                </a:ext>
              </a:extLst>
            </p:cNvPr>
            <p:cNvSpPr/>
            <p:nvPr/>
          </p:nvSpPr>
          <p:spPr>
            <a:xfrm>
              <a:off x="5654712" y="4645418"/>
              <a:ext cx="18990" cy="12660"/>
            </a:xfrm>
            <a:custGeom>
              <a:avLst/>
              <a:gdLst/>
              <a:ahLst/>
              <a:cxnLst/>
              <a:rect l="l" t="t" r="r" b="b"/>
              <a:pathLst>
                <a:path w="378" h="252" extrusionOk="0">
                  <a:moveTo>
                    <a:pt x="0" y="0"/>
                  </a:moveTo>
                  <a:lnTo>
                    <a:pt x="0" y="0"/>
                  </a:lnTo>
                  <a:cubicBezTo>
                    <a:pt x="12" y="51"/>
                    <a:pt x="37" y="101"/>
                    <a:pt x="63" y="151"/>
                  </a:cubicBezTo>
                  <a:cubicBezTo>
                    <a:pt x="88" y="163"/>
                    <a:pt x="113" y="163"/>
                    <a:pt x="138" y="176"/>
                  </a:cubicBezTo>
                  <a:cubicBezTo>
                    <a:pt x="213" y="201"/>
                    <a:pt x="302" y="227"/>
                    <a:pt x="377" y="252"/>
                  </a:cubicBezTo>
                  <a:lnTo>
                    <a:pt x="339" y="138"/>
                  </a:lnTo>
                  <a:cubicBezTo>
                    <a:pt x="289" y="113"/>
                    <a:pt x="226" y="88"/>
                    <a:pt x="176" y="63"/>
                  </a:cubicBezTo>
                  <a:cubicBezTo>
                    <a:pt x="113" y="51"/>
                    <a:pt x="51" y="2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4">
              <a:extLst>
                <a:ext uri="{FF2B5EF4-FFF2-40B4-BE49-F238E27FC236}">
                  <a16:creationId xmlns:a16="http://schemas.microsoft.com/office/drawing/2014/main" id="{6A7299E6-4474-8640-59E5-C1C474B9B205}"/>
                </a:ext>
              </a:extLst>
            </p:cNvPr>
            <p:cNvSpPr/>
            <p:nvPr/>
          </p:nvSpPr>
          <p:spPr>
            <a:xfrm>
              <a:off x="5662901" y="4669983"/>
              <a:ext cx="15825" cy="12710"/>
            </a:xfrm>
            <a:custGeom>
              <a:avLst/>
              <a:gdLst/>
              <a:ahLst/>
              <a:cxnLst/>
              <a:rect l="l" t="t" r="r" b="b"/>
              <a:pathLst>
                <a:path w="315" h="253" extrusionOk="0">
                  <a:moveTo>
                    <a:pt x="0" y="1"/>
                  </a:moveTo>
                  <a:lnTo>
                    <a:pt x="0" y="1"/>
                  </a:lnTo>
                  <a:cubicBezTo>
                    <a:pt x="13" y="51"/>
                    <a:pt x="25" y="89"/>
                    <a:pt x="25" y="140"/>
                  </a:cubicBezTo>
                  <a:cubicBezTo>
                    <a:pt x="89" y="152"/>
                    <a:pt x="151" y="177"/>
                    <a:pt x="201" y="202"/>
                  </a:cubicBezTo>
                  <a:cubicBezTo>
                    <a:pt x="239" y="215"/>
                    <a:pt x="277" y="227"/>
                    <a:pt x="315" y="252"/>
                  </a:cubicBezTo>
                  <a:cubicBezTo>
                    <a:pt x="315" y="215"/>
                    <a:pt x="315" y="190"/>
                    <a:pt x="302" y="165"/>
                  </a:cubicBezTo>
                  <a:cubicBezTo>
                    <a:pt x="277" y="152"/>
                    <a:pt x="265" y="140"/>
                    <a:pt x="239" y="127"/>
                  </a:cubicBezTo>
                  <a:cubicBezTo>
                    <a:pt x="151" y="89"/>
                    <a:pt x="76" y="5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4">
              <a:extLst>
                <a:ext uri="{FF2B5EF4-FFF2-40B4-BE49-F238E27FC236}">
                  <a16:creationId xmlns:a16="http://schemas.microsoft.com/office/drawing/2014/main" id="{6541AA17-2C60-16A8-CB25-0474E9D3BF6D}"/>
                </a:ext>
              </a:extLst>
            </p:cNvPr>
            <p:cNvSpPr/>
            <p:nvPr/>
          </p:nvSpPr>
          <p:spPr>
            <a:xfrm>
              <a:off x="5666669" y="4689576"/>
              <a:ext cx="13916" cy="13313"/>
            </a:xfrm>
            <a:custGeom>
              <a:avLst/>
              <a:gdLst/>
              <a:ahLst/>
              <a:cxnLst/>
              <a:rect l="l" t="t" r="r" b="b"/>
              <a:pathLst>
                <a:path w="277" h="265" extrusionOk="0">
                  <a:moveTo>
                    <a:pt x="1" y="1"/>
                  </a:moveTo>
                  <a:lnTo>
                    <a:pt x="1" y="139"/>
                  </a:lnTo>
                  <a:cubicBezTo>
                    <a:pt x="101" y="177"/>
                    <a:pt x="190" y="227"/>
                    <a:pt x="277" y="264"/>
                  </a:cubicBezTo>
                  <a:lnTo>
                    <a:pt x="277" y="177"/>
                  </a:lnTo>
                  <a:cubicBezTo>
                    <a:pt x="176" y="127"/>
                    <a:pt x="89" y="6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4">
              <a:extLst>
                <a:ext uri="{FF2B5EF4-FFF2-40B4-BE49-F238E27FC236}">
                  <a16:creationId xmlns:a16="http://schemas.microsoft.com/office/drawing/2014/main" id="{37CB13B6-CE6A-424E-2232-CB403B18B32A}"/>
                </a:ext>
              </a:extLst>
            </p:cNvPr>
            <p:cNvSpPr/>
            <p:nvPr/>
          </p:nvSpPr>
          <p:spPr>
            <a:xfrm>
              <a:off x="5666669" y="4716101"/>
              <a:ext cx="13313" cy="13966"/>
            </a:xfrm>
            <a:custGeom>
              <a:avLst/>
              <a:gdLst/>
              <a:ahLst/>
              <a:cxnLst/>
              <a:rect l="l" t="t" r="r" b="b"/>
              <a:pathLst>
                <a:path w="265" h="278" extrusionOk="0">
                  <a:moveTo>
                    <a:pt x="14" y="1"/>
                  </a:moveTo>
                  <a:cubicBezTo>
                    <a:pt x="14" y="38"/>
                    <a:pt x="14" y="88"/>
                    <a:pt x="1" y="126"/>
                  </a:cubicBezTo>
                  <a:lnTo>
                    <a:pt x="265" y="277"/>
                  </a:lnTo>
                  <a:lnTo>
                    <a:pt x="265" y="202"/>
                  </a:lnTo>
                  <a:cubicBezTo>
                    <a:pt x="190" y="139"/>
                    <a:pt x="101" y="63"/>
                    <a:pt x="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4">
              <a:extLst>
                <a:ext uri="{FF2B5EF4-FFF2-40B4-BE49-F238E27FC236}">
                  <a16:creationId xmlns:a16="http://schemas.microsoft.com/office/drawing/2014/main" id="{9198857C-4E55-BC04-143F-42FA7E77E320}"/>
                </a:ext>
              </a:extLst>
            </p:cNvPr>
            <p:cNvSpPr/>
            <p:nvPr/>
          </p:nvSpPr>
          <p:spPr>
            <a:xfrm>
              <a:off x="5663554" y="4740114"/>
              <a:ext cx="13263" cy="18337"/>
            </a:xfrm>
            <a:custGeom>
              <a:avLst/>
              <a:gdLst/>
              <a:ahLst/>
              <a:cxnLst/>
              <a:rect l="l" t="t" r="r" b="b"/>
              <a:pathLst>
                <a:path w="264" h="365" extrusionOk="0">
                  <a:moveTo>
                    <a:pt x="37" y="0"/>
                  </a:moveTo>
                  <a:cubicBezTo>
                    <a:pt x="25" y="25"/>
                    <a:pt x="25" y="38"/>
                    <a:pt x="25" y="63"/>
                  </a:cubicBezTo>
                  <a:cubicBezTo>
                    <a:pt x="12" y="101"/>
                    <a:pt x="12" y="138"/>
                    <a:pt x="0" y="163"/>
                  </a:cubicBezTo>
                  <a:cubicBezTo>
                    <a:pt x="50" y="201"/>
                    <a:pt x="88" y="227"/>
                    <a:pt x="126" y="264"/>
                  </a:cubicBezTo>
                  <a:cubicBezTo>
                    <a:pt x="163" y="289"/>
                    <a:pt x="201" y="327"/>
                    <a:pt x="238" y="364"/>
                  </a:cubicBezTo>
                  <a:cubicBezTo>
                    <a:pt x="238" y="339"/>
                    <a:pt x="252" y="314"/>
                    <a:pt x="252" y="289"/>
                  </a:cubicBezTo>
                  <a:cubicBezTo>
                    <a:pt x="252" y="264"/>
                    <a:pt x="264" y="239"/>
                    <a:pt x="264" y="227"/>
                  </a:cubicBezTo>
                  <a:cubicBezTo>
                    <a:pt x="238" y="201"/>
                    <a:pt x="226" y="176"/>
                    <a:pt x="201" y="163"/>
                  </a:cubicBezTo>
                  <a:lnTo>
                    <a:pt x="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4">
              <a:extLst>
                <a:ext uri="{FF2B5EF4-FFF2-40B4-BE49-F238E27FC236}">
                  <a16:creationId xmlns:a16="http://schemas.microsoft.com/office/drawing/2014/main" id="{5116F1F6-F306-FD6A-EBA0-403812842D0B}"/>
                </a:ext>
              </a:extLst>
            </p:cNvPr>
            <p:cNvSpPr/>
            <p:nvPr/>
          </p:nvSpPr>
          <p:spPr>
            <a:xfrm>
              <a:off x="5657224" y="4767895"/>
              <a:ext cx="11404" cy="18990"/>
            </a:xfrm>
            <a:custGeom>
              <a:avLst/>
              <a:gdLst/>
              <a:ahLst/>
              <a:cxnLst/>
              <a:rect l="l" t="t" r="r" b="b"/>
              <a:pathLst>
                <a:path w="227" h="378" extrusionOk="0">
                  <a:moveTo>
                    <a:pt x="38" y="0"/>
                  </a:moveTo>
                  <a:lnTo>
                    <a:pt x="1" y="151"/>
                  </a:lnTo>
                  <a:cubicBezTo>
                    <a:pt x="51" y="213"/>
                    <a:pt x="88" y="264"/>
                    <a:pt x="138" y="314"/>
                  </a:cubicBezTo>
                  <a:cubicBezTo>
                    <a:pt x="163" y="339"/>
                    <a:pt x="176" y="352"/>
                    <a:pt x="189" y="377"/>
                  </a:cubicBezTo>
                  <a:cubicBezTo>
                    <a:pt x="202" y="339"/>
                    <a:pt x="214" y="302"/>
                    <a:pt x="227" y="277"/>
                  </a:cubicBezTo>
                  <a:cubicBezTo>
                    <a:pt x="227" y="264"/>
                    <a:pt x="214" y="264"/>
                    <a:pt x="214" y="252"/>
                  </a:cubicBezTo>
                  <a:cubicBezTo>
                    <a:pt x="151" y="176"/>
                    <a:pt x="101" y="88"/>
                    <a:pt x="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4">
              <a:extLst>
                <a:ext uri="{FF2B5EF4-FFF2-40B4-BE49-F238E27FC236}">
                  <a16:creationId xmlns:a16="http://schemas.microsoft.com/office/drawing/2014/main" id="{0D83465A-8CDF-34D6-4079-345FFF206724}"/>
                </a:ext>
              </a:extLst>
            </p:cNvPr>
            <p:cNvSpPr/>
            <p:nvPr/>
          </p:nvSpPr>
          <p:spPr>
            <a:xfrm>
              <a:off x="5647127" y="4793114"/>
              <a:ext cx="10148" cy="16478"/>
            </a:xfrm>
            <a:custGeom>
              <a:avLst/>
              <a:gdLst/>
              <a:ahLst/>
              <a:cxnLst/>
              <a:rect l="l" t="t" r="r" b="b"/>
              <a:pathLst>
                <a:path w="202" h="328" extrusionOk="0">
                  <a:moveTo>
                    <a:pt x="63" y="1"/>
                  </a:moveTo>
                  <a:cubicBezTo>
                    <a:pt x="38" y="38"/>
                    <a:pt x="26" y="76"/>
                    <a:pt x="0" y="114"/>
                  </a:cubicBezTo>
                  <a:cubicBezTo>
                    <a:pt x="26" y="139"/>
                    <a:pt x="51" y="164"/>
                    <a:pt x="63" y="189"/>
                  </a:cubicBezTo>
                  <a:cubicBezTo>
                    <a:pt x="101" y="239"/>
                    <a:pt x="138" y="289"/>
                    <a:pt x="176" y="328"/>
                  </a:cubicBezTo>
                  <a:cubicBezTo>
                    <a:pt x="188" y="315"/>
                    <a:pt x="202" y="289"/>
                    <a:pt x="202" y="264"/>
                  </a:cubicBezTo>
                  <a:cubicBezTo>
                    <a:pt x="188" y="227"/>
                    <a:pt x="163" y="189"/>
                    <a:pt x="138" y="139"/>
                  </a:cubicBezTo>
                  <a:cubicBezTo>
                    <a:pt x="113" y="101"/>
                    <a:pt x="88" y="51"/>
                    <a:pt x="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4">
              <a:extLst>
                <a:ext uri="{FF2B5EF4-FFF2-40B4-BE49-F238E27FC236}">
                  <a16:creationId xmlns:a16="http://schemas.microsoft.com/office/drawing/2014/main" id="{A079E249-1F34-A2D2-EF21-02720A67D121}"/>
                </a:ext>
              </a:extLst>
            </p:cNvPr>
            <p:cNvSpPr/>
            <p:nvPr/>
          </p:nvSpPr>
          <p:spPr>
            <a:xfrm>
              <a:off x="5631955" y="4814615"/>
              <a:ext cx="10148" cy="18337"/>
            </a:xfrm>
            <a:custGeom>
              <a:avLst/>
              <a:gdLst/>
              <a:ahLst/>
              <a:cxnLst/>
              <a:rect l="l" t="t" r="r" b="b"/>
              <a:pathLst>
                <a:path w="202" h="365" extrusionOk="0">
                  <a:moveTo>
                    <a:pt x="101" y="0"/>
                  </a:moveTo>
                  <a:cubicBezTo>
                    <a:pt x="63" y="50"/>
                    <a:pt x="38" y="88"/>
                    <a:pt x="1" y="126"/>
                  </a:cubicBezTo>
                  <a:cubicBezTo>
                    <a:pt x="1" y="138"/>
                    <a:pt x="13" y="151"/>
                    <a:pt x="26" y="176"/>
                  </a:cubicBezTo>
                  <a:cubicBezTo>
                    <a:pt x="63" y="238"/>
                    <a:pt x="88" y="302"/>
                    <a:pt x="127" y="364"/>
                  </a:cubicBezTo>
                  <a:cubicBezTo>
                    <a:pt x="152" y="339"/>
                    <a:pt x="177" y="314"/>
                    <a:pt x="202" y="277"/>
                  </a:cubicBezTo>
                  <a:cubicBezTo>
                    <a:pt x="177" y="188"/>
                    <a:pt x="139" y="10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4">
              <a:extLst>
                <a:ext uri="{FF2B5EF4-FFF2-40B4-BE49-F238E27FC236}">
                  <a16:creationId xmlns:a16="http://schemas.microsoft.com/office/drawing/2014/main" id="{8FBF3520-A26A-1FAD-2778-814626FCA367}"/>
                </a:ext>
              </a:extLst>
            </p:cNvPr>
            <p:cNvSpPr/>
            <p:nvPr/>
          </p:nvSpPr>
          <p:spPr>
            <a:xfrm>
              <a:off x="5615578" y="4830992"/>
              <a:ext cx="10148" cy="17081"/>
            </a:xfrm>
            <a:custGeom>
              <a:avLst/>
              <a:gdLst/>
              <a:ahLst/>
              <a:cxnLst/>
              <a:rect l="l" t="t" r="r" b="b"/>
              <a:pathLst>
                <a:path w="202" h="340" extrusionOk="0">
                  <a:moveTo>
                    <a:pt x="113" y="1"/>
                  </a:moveTo>
                  <a:cubicBezTo>
                    <a:pt x="88" y="26"/>
                    <a:pt x="50" y="63"/>
                    <a:pt x="0" y="88"/>
                  </a:cubicBezTo>
                  <a:cubicBezTo>
                    <a:pt x="12" y="101"/>
                    <a:pt x="25" y="127"/>
                    <a:pt x="25" y="139"/>
                  </a:cubicBezTo>
                  <a:cubicBezTo>
                    <a:pt x="50" y="202"/>
                    <a:pt x="76" y="264"/>
                    <a:pt x="101" y="340"/>
                  </a:cubicBezTo>
                  <a:cubicBezTo>
                    <a:pt x="138" y="315"/>
                    <a:pt x="163" y="289"/>
                    <a:pt x="201" y="277"/>
                  </a:cubicBezTo>
                  <a:cubicBezTo>
                    <a:pt x="176" y="202"/>
                    <a:pt x="163" y="139"/>
                    <a:pt x="138" y="63"/>
                  </a:cubicBezTo>
                  <a:cubicBezTo>
                    <a:pt x="138" y="38"/>
                    <a:pt x="126" y="26"/>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4">
              <a:extLst>
                <a:ext uri="{FF2B5EF4-FFF2-40B4-BE49-F238E27FC236}">
                  <a16:creationId xmlns:a16="http://schemas.microsoft.com/office/drawing/2014/main" id="{1F488FDB-8BF2-8B47-D621-B434BA42835A}"/>
                </a:ext>
              </a:extLst>
            </p:cNvPr>
            <p:cNvSpPr/>
            <p:nvPr/>
          </p:nvSpPr>
          <p:spPr>
            <a:xfrm>
              <a:off x="5598497" y="4841743"/>
              <a:ext cx="7636" cy="15172"/>
            </a:xfrm>
            <a:custGeom>
              <a:avLst/>
              <a:gdLst/>
              <a:ahLst/>
              <a:cxnLst/>
              <a:rect l="l" t="t" r="r" b="b"/>
              <a:pathLst>
                <a:path w="152" h="302" extrusionOk="0">
                  <a:moveTo>
                    <a:pt x="114" y="0"/>
                  </a:moveTo>
                  <a:cubicBezTo>
                    <a:pt x="76" y="25"/>
                    <a:pt x="39" y="38"/>
                    <a:pt x="0" y="50"/>
                  </a:cubicBezTo>
                  <a:lnTo>
                    <a:pt x="0" y="63"/>
                  </a:lnTo>
                  <a:cubicBezTo>
                    <a:pt x="25" y="139"/>
                    <a:pt x="51" y="226"/>
                    <a:pt x="76" y="302"/>
                  </a:cubicBezTo>
                  <a:cubicBezTo>
                    <a:pt x="101" y="302"/>
                    <a:pt x="126" y="290"/>
                    <a:pt x="151" y="277"/>
                  </a:cubicBezTo>
                  <a:cubicBezTo>
                    <a:pt x="139" y="189"/>
                    <a:pt x="126" y="101"/>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4">
              <a:extLst>
                <a:ext uri="{FF2B5EF4-FFF2-40B4-BE49-F238E27FC236}">
                  <a16:creationId xmlns:a16="http://schemas.microsoft.com/office/drawing/2014/main" id="{C7582850-4F05-2532-9D2C-F170B40801A6}"/>
                </a:ext>
              </a:extLst>
            </p:cNvPr>
            <p:cNvSpPr/>
            <p:nvPr/>
          </p:nvSpPr>
          <p:spPr>
            <a:xfrm>
              <a:off x="5024643" y="4578854"/>
              <a:ext cx="106102" cy="284696"/>
            </a:xfrm>
            <a:custGeom>
              <a:avLst/>
              <a:gdLst/>
              <a:ahLst/>
              <a:cxnLst/>
              <a:rect l="l" t="t" r="r" b="b"/>
              <a:pathLst>
                <a:path w="2112" h="5667" extrusionOk="0">
                  <a:moveTo>
                    <a:pt x="1944" y="1"/>
                  </a:moveTo>
                  <a:cubicBezTo>
                    <a:pt x="1706" y="1"/>
                    <a:pt x="1478" y="75"/>
                    <a:pt x="1269" y="206"/>
                  </a:cubicBezTo>
                  <a:cubicBezTo>
                    <a:pt x="1244" y="219"/>
                    <a:pt x="1219" y="232"/>
                    <a:pt x="1182" y="257"/>
                  </a:cubicBezTo>
                  <a:cubicBezTo>
                    <a:pt x="1043" y="357"/>
                    <a:pt x="918" y="471"/>
                    <a:pt x="805" y="583"/>
                  </a:cubicBezTo>
                  <a:lnTo>
                    <a:pt x="742" y="647"/>
                  </a:lnTo>
                  <a:cubicBezTo>
                    <a:pt x="730" y="672"/>
                    <a:pt x="704" y="697"/>
                    <a:pt x="691" y="722"/>
                  </a:cubicBezTo>
                  <a:cubicBezTo>
                    <a:pt x="604" y="810"/>
                    <a:pt x="541" y="910"/>
                    <a:pt x="478" y="1011"/>
                  </a:cubicBezTo>
                  <a:cubicBezTo>
                    <a:pt x="453" y="1049"/>
                    <a:pt x="440" y="1074"/>
                    <a:pt x="415" y="1111"/>
                  </a:cubicBezTo>
                  <a:cubicBezTo>
                    <a:pt x="365" y="1200"/>
                    <a:pt x="314" y="1300"/>
                    <a:pt x="277" y="1401"/>
                  </a:cubicBezTo>
                  <a:cubicBezTo>
                    <a:pt x="264" y="1438"/>
                    <a:pt x="239" y="1476"/>
                    <a:pt x="227" y="1513"/>
                  </a:cubicBezTo>
                  <a:cubicBezTo>
                    <a:pt x="177" y="1639"/>
                    <a:pt x="138" y="1765"/>
                    <a:pt x="113" y="1903"/>
                  </a:cubicBezTo>
                  <a:cubicBezTo>
                    <a:pt x="101" y="1929"/>
                    <a:pt x="101" y="1966"/>
                    <a:pt x="88" y="1991"/>
                  </a:cubicBezTo>
                  <a:cubicBezTo>
                    <a:pt x="63" y="2091"/>
                    <a:pt x="51" y="2205"/>
                    <a:pt x="38" y="2306"/>
                  </a:cubicBezTo>
                  <a:cubicBezTo>
                    <a:pt x="26" y="2331"/>
                    <a:pt x="26" y="2368"/>
                    <a:pt x="26" y="2393"/>
                  </a:cubicBezTo>
                  <a:cubicBezTo>
                    <a:pt x="13" y="2544"/>
                    <a:pt x="1" y="2708"/>
                    <a:pt x="1" y="2858"/>
                  </a:cubicBezTo>
                  <a:lnTo>
                    <a:pt x="1" y="2934"/>
                  </a:lnTo>
                  <a:cubicBezTo>
                    <a:pt x="13" y="3072"/>
                    <a:pt x="13" y="3222"/>
                    <a:pt x="38" y="3361"/>
                  </a:cubicBezTo>
                  <a:lnTo>
                    <a:pt x="38" y="3423"/>
                  </a:lnTo>
                  <a:cubicBezTo>
                    <a:pt x="51" y="3449"/>
                    <a:pt x="51" y="3474"/>
                    <a:pt x="51" y="3499"/>
                  </a:cubicBezTo>
                  <a:cubicBezTo>
                    <a:pt x="76" y="3650"/>
                    <a:pt x="113" y="3814"/>
                    <a:pt x="152" y="3976"/>
                  </a:cubicBezTo>
                  <a:cubicBezTo>
                    <a:pt x="164" y="4002"/>
                    <a:pt x="177" y="4040"/>
                    <a:pt x="177" y="4077"/>
                  </a:cubicBezTo>
                  <a:cubicBezTo>
                    <a:pt x="227" y="4216"/>
                    <a:pt x="277" y="4353"/>
                    <a:pt x="340" y="4492"/>
                  </a:cubicBezTo>
                  <a:cubicBezTo>
                    <a:pt x="353" y="4504"/>
                    <a:pt x="353" y="4529"/>
                    <a:pt x="365" y="4554"/>
                  </a:cubicBezTo>
                  <a:cubicBezTo>
                    <a:pt x="440" y="4693"/>
                    <a:pt x="515" y="4819"/>
                    <a:pt x="604" y="4945"/>
                  </a:cubicBezTo>
                  <a:cubicBezTo>
                    <a:pt x="629" y="4982"/>
                    <a:pt x="654" y="5007"/>
                    <a:pt x="679" y="5032"/>
                  </a:cubicBezTo>
                  <a:cubicBezTo>
                    <a:pt x="755" y="5133"/>
                    <a:pt x="830" y="5208"/>
                    <a:pt x="918" y="5283"/>
                  </a:cubicBezTo>
                  <a:cubicBezTo>
                    <a:pt x="956" y="5308"/>
                    <a:pt x="981" y="5334"/>
                    <a:pt x="1006" y="5359"/>
                  </a:cubicBezTo>
                  <a:cubicBezTo>
                    <a:pt x="1094" y="5422"/>
                    <a:pt x="1182" y="5484"/>
                    <a:pt x="1283" y="5535"/>
                  </a:cubicBezTo>
                  <a:lnTo>
                    <a:pt x="1358" y="5573"/>
                  </a:lnTo>
                  <a:cubicBezTo>
                    <a:pt x="1445" y="5610"/>
                    <a:pt x="1534" y="5635"/>
                    <a:pt x="1634" y="5660"/>
                  </a:cubicBezTo>
                  <a:cubicBezTo>
                    <a:pt x="1649" y="5665"/>
                    <a:pt x="1663" y="5667"/>
                    <a:pt x="1676" y="5667"/>
                  </a:cubicBezTo>
                  <a:cubicBezTo>
                    <a:pt x="1809" y="5667"/>
                    <a:pt x="1858" y="5455"/>
                    <a:pt x="1710" y="5409"/>
                  </a:cubicBezTo>
                  <a:cubicBezTo>
                    <a:pt x="1621" y="5384"/>
                    <a:pt x="1534" y="5359"/>
                    <a:pt x="1458" y="5322"/>
                  </a:cubicBezTo>
                  <a:cubicBezTo>
                    <a:pt x="1420" y="5308"/>
                    <a:pt x="1383" y="5283"/>
                    <a:pt x="1345" y="5258"/>
                  </a:cubicBezTo>
                  <a:cubicBezTo>
                    <a:pt x="1269" y="5221"/>
                    <a:pt x="1194" y="5171"/>
                    <a:pt x="1132" y="5107"/>
                  </a:cubicBezTo>
                  <a:cubicBezTo>
                    <a:pt x="1094" y="5082"/>
                    <a:pt x="1056" y="5057"/>
                    <a:pt x="1018" y="5020"/>
                  </a:cubicBezTo>
                  <a:cubicBezTo>
                    <a:pt x="956" y="4957"/>
                    <a:pt x="892" y="4881"/>
                    <a:pt x="830" y="4806"/>
                  </a:cubicBezTo>
                  <a:cubicBezTo>
                    <a:pt x="792" y="4769"/>
                    <a:pt x="767" y="4718"/>
                    <a:pt x="730" y="4680"/>
                  </a:cubicBezTo>
                  <a:cubicBezTo>
                    <a:pt x="704" y="4630"/>
                    <a:pt x="679" y="4593"/>
                    <a:pt x="654" y="4542"/>
                  </a:cubicBezTo>
                  <a:cubicBezTo>
                    <a:pt x="616" y="4479"/>
                    <a:pt x="579" y="4417"/>
                    <a:pt x="554" y="4341"/>
                  </a:cubicBezTo>
                  <a:cubicBezTo>
                    <a:pt x="541" y="4303"/>
                    <a:pt x="515" y="4266"/>
                    <a:pt x="503" y="4228"/>
                  </a:cubicBezTo>
                  <a:cubicBezTo>
                    <a:pt x="465" y="4115"/>
                    <a:pt x="428" y="3989"/>
                    <a:pt x="390" y="3876"/>
                  </a:cubicBezTo>
                  <a:cubicBezTo>
                    <a:pt x="378" y="3826"/>
                    <a:pt x="365" y="3775"/>
                    <a:pt x="353" y="3713"/>
                  </a:cubicBezTo>
                  <a:cubicBezTo>
                    <a:pt x="327" y="3587"/>
                    <a:pt x="314" y="3449"/>
                    <a:pt x="302" y="3323"/>
                  </a:cubicBezTo>
                  <a:cubicBezTo>
                    <a:pt x="289" y="3286"/>
                    <a:pt x="289" y="3248"/>
                    <a:pt x="289" y="3222"/>
                  </a:cubicBezTo>
                  <a:cubicBezTo>
                    <a:pt x="289" y="3197"/>
                    <a:pt x="277" y="3172"/>
                    <a:pt x="277" y="3147"/>
                  </a:cubicBezTo>
                  <a:cubicBezTo>
                    <a:pt x="277" y="3034"/>
                    <a:pt x="264" y="2921"/>
                    <a:pt x="264" y="2795"/>
                  </a:cubicBezTo>
                  <a:cubicBezTo>
                    <a:pt x="264" y="2758"/>
                    <a:pt x="264" y="2720"/>
                    <a:pt x="277" y="2669"/>
                  </a:cubicBezTo>
                  <a:cubicBezTo>
                    <a:pt x="277" y="2544"/>
                    <a:pt x="289" y="2406"/>
                    <a:pt x="302" y="2280"/>
                  </a:cubicBezTo>
                  <a:cubicBezTo>
                    <a:pt x="314" y="2242"/>
                    <a:pt x="314" y="2192"/>
                    <a:pt x="327" y="2155"/>
                  </a:cubicBezTo>
                  <a:cubicBezTo>
                    <a:pt x="340" y="2066"/>
                    <a:pt x="365" y="1991"/>
                    <a:pt x="390" y="1903"/>
                  </a:cubicBezTo>
                  <a:cubicBezTo>
                    <a:pt x="403" y="1853"/>
                    <a:pt x="415" y="1815"/>
                    <a:pt x="428" y="1765"/>
                  </a:cubicBezTo>
                  <a:cubicBezTo>
                    <a:pt x="465" y="1652"/>
                    <a:pt x="503" y="1538"/>
                    <a:pt x="554" y="1438"/>
                  </a:cubicBezTo>
                  <a:lnTo>
                    <a:pt x="629" y="1287"/>
                  </a:lnTo>
                  <a:cubicBezTo>
                    <a:pt x="666" y="1212"/>
                    <a:pt x="717" y="1136"/>
                    <a:pt x="755" y="1074"/>
                  </a:cubicBezTo>
                  <a:cubicBezTo>
                    <a:pt x="792" y="1036"/>
                    <a:pt x="817" y="986"/>
                    <a:pt x="842" y="948"/>
                  </a:cubicBezTo>
                  <a:cubicBezTo>
                    <a:pt x="918" y="848"/>
                    <a:pt x="1006" y="747"/>
                    <a:pt x="1107" y="659"/>
                  </a:cubicBezTo>
                  <a:cubicBezTo>
                    <a:pt x="1144" y="622"/>
                    <a:pt x="1182" y="583"/>
                    <a:pt x="1232" y="546"/>
                  </a:cubicBezTo>
                  <a:cubicBezTo>
                    <a:pt x="1320" y="471"/>
                    <a:pt x="1408" y="407"/>
                    <a:pt x="1509" y="345"/>
                  </a:cubicBezTo>
                  <a:cubicBezTo>
                    <a:pt x="1559" y="320"/>
                    <a:pt x="1596" y="295"/>
                    <a:pt x="1646" y="270"/>
                  </a:cubicBezTo>
                  <a:cubicBezTo>
                    <a:pt x="1785" y="194"/>
                    <a:pt x="1911" y="144"/>
                    <a:pt x="2062" y="106"/>
                  </a:cubicBezTo>
                  <a:cubicBezTo>
                    <a:pt x="2112" y="81"/>
                    <a:pt x="2099" y="5"/>
                    <a:pt x="2049" y="5"/>
                  </a:cubicBezTo>
                  <a:cubicBezTo>
                    <a:pt x="2013" y="2"/>
                    <a:pt x="1979" y="1"/>
                    <a:pt x="1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4">
              <a:extLst>
                <a:ext uri="{FF2B5EF4-FFF2-40B4-BE49-F238E27FC236}">
                  <a16:creationId xmlns:a16="http://schemas.microsoft.com/office/drawing/2014/main" id="{29767B28-E06E-61E8-CDF7-7AB88D4CB6D6}"/>
                </a:ext>
              </a:extLst>
            </p:cNvPr>
            <p:cNvSpPr/>
            <p:nvPr/>
          </p:nvSpPr>
          <p:spPr>
            <a:xfrm>
              <a:off x="5084023" y="4589203"/>
              <a:ext cx="23360" cy="7033"/>
            </a:xfrm>
            <a:custGeom>
              <a:avLst/>
              <a:gdLst/>
              <a:ahLst/>
              <a:cxnLst/>
              <a:rect l="l" t="t" r="r" b="b"/>
              <a:pathLst>
                <a:path w="465" h="140" extrusionOk="0">
                  <a:moveTo>
                    <a:pt x="87" y="0"/>
                  </a:moveTo>
                  <a:cubicBezTo>
                    <a:pt x="62" y="13"/>
                    <a:pt x="37" y="26"/>
                    <a:pt x="0" y="51"/>
                  </a:cubicBezTo>
                  <a:cubicBezTo>
                    <a:pt x="62" y="76"/>
                    <a:pt x="138" y="89"/>
                    <a:pt x="201" y="101"/>
                  </a:cubicBezTo>
                  <a:cubicBezTo>
                    <a:pt x="238" y="114"/>
                    <a:pt x="289" y="126"/>
                    <a:pt x="327" y="139"/>
                  </a:cubicBezTo>
                  <a:cubicBezTo>
                    <a:pt x="377" y="114"/>
                    <a:pt x="414" y="89"/>
                    <a:pt x="464" y="64"/>
                  </a:cubicBezTo>
                  <a:cubicBezTo>
                    <a:pt x="464" y="51"/>
                    <a:pt x="452" y="51"/>
                    <a:pt x="439" y="51"/>
                  </a:cubicBezTo>
                  <a:lnTo>
                    <a:pt x="213" y="13"/>
                  </a:lnTo>
                  <a:cubicBezTo>
                    <a:pt x="176" y="13"/>
                    <a:pt x="13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4">
              <a:extLst>
                <a:ext uri="{FF2B5EF4-FFF2-40B4-BE49-F238E27FC236}">
                  <a16:creationId xmlns:a16="http://schemas.microsoft.com/office/drawing/2014/main" id="{788ADD52-0AE8-42C4-8244-D200EA38F0EF}"/>
                </a:ext>
              </a:extLst>
            </p:cNvPr>
            <p:cNvSpPr/>
            <p:nvPr/>
          </p:nvSpPr>
          <p:spPr>
            <a:xfrm>
              <a:off x="5061868" y="4606283"/>
              <a:ext cx="24717" cy="5677"/>
            </a:xfrm>
            <a:custGeom>
              <a:avLst/>
              <a:gdLst/>
              <a:ahLst/>
              <a:cxnLst/>
              <a:rect l="l" t="t" r="r" b="b"/>
              <a:pathLst>
                <a:path w="492" h="113" extrusionOk="0">
                  <a:moveTo>
                    <a:pt x="491" y="0"/>
                  </a:moveTo>
                  <a:lnTo>
                    <a:pt x="491" y="0"/>
                  </a:lnTo>
                  <a:cubicBezTo>
                    <a:pt x="353" y="12"/>
                    <a:pt x="202" y="25"/>
                    <a:pt x="64" y="37"/>
                  </a:cubicBezTo>
                  <a:lnTo>
                    <a:pt x="1" y="101"/>
                  </a:lnTo>
                  <a:cubicBezTo>
                    <a:pt x="126" y="101"/>
                    <a:pt x="240" y="113"/>
                    <a:pt x="366" y="113"/>
                  </a:cubicBezTo>
                  <a:cubicBezTo>
                    <a:pt x="403" y="76"/>
                    <a:pt x="441" y="37"/>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4">
              <a:extLst>
                <a:ext uri="{FF2B5EF4-FFF2-40B4-BE49-F238E27FC236}">
                  <a16:creationId xmlns:a16="http://schemas.microsoft.com/office/drawing/2014/main" id="{95877713-22D8-BCDF-13E9-BB4DBDD88D01}"/>
                </a:ext>
              </a:extLst>
            </p:cNvPr>
            <p:cNvSpPr/>
            <p:nvPr/>
          </p:nvSpPr>
          <p:spPr>
            <a:xfrm>
              <a:off x="5045441" y="4626478"/>
              <a:ext cx="21552" cy="8239"/>
            </a:xfrm>
            <a:custGeom>
              <a:avLst/>
              <a:gdLst/>
              <a:ahLst/>
              <a:cxnLst/>
              <a:rect l="l" t="t" r="r" b="b"/>
              <a:pathLst>
                <a:path w="429" h="164" extrusionOk="0">
                  <a:moveTo>
                    <a:pt x="428" y="0"/>
                  </a:moveTo>
                  <a:cubicBezTo>
                    <a:pt x="353" y="12"/>
                    <a:pt x="290" y="25"/>
                    <a:pt x="215" y="38"/>
                  </a:cubicBezTo>
                  <a:cubicBezTo>
                    <a:pt x="165" y="51"/>
                    <a:pt x="115" y="51"/>
                    <a:pt x="64" y="63"/>
                  </a:cubicBezTo>
                  <a:cubicBezTo>
                    <a:pt x="39" y="101"/>
                    <a:pt x="26" y="126"/>
                    <a:pt x="1" y="163"/>
                  </a:cubicBezTo>
                  <a:cubicBezTo>
                    <a:pt x="76" y="151"/>
                    <a:pt x="152" y="138"/>
                    <a:pt x="227" y="138"/>
                  </a:cubicBezTo>
                  <a:cubicBezTo>
                    <a:pt x="265" y="126"/>
                    <a:pt x="303" y="126"/>
                    <a:pt x="341" y="126"/>
                  </a:cubicBezTo>
                  <a:cubicBezTo>
                    <a:pt x="378" y="88"/>
                    <a:pt x="403" y="38"/>
                    <a:pt x="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4">
              <a:extLst>
                <a:ext uri="{FF2B5EF4-FFF2-40B4-BE49-F238E27FC236}">
                  <a16:creationId xmlns:a16="http://schemas.microsoft.com/office/drawing/2014/main" id="{38B7C767-9C18-D99B-03BF-67585C37B540}"/>
                </a:ext>
              </a:extLst>
            </p:cNvPr>
            <p:cNvSpPr/>
            <p:nvPr/>
          </p:nvSpPr>
          <p:spPr>
            <a:xfrm>
              <a:off x="5035996" y="4643509"/>
              <a:ext cx="20296" cy="11404"/>
            </a:xfrm>
            <a:custGeom>
              <a:avLst/>
              <a:gdLst/>
              <a:ahLst/>
              <a:cxnLst/>
              <a:rect l="l" t="t" r="r" b="b"/>
              <a:pathLst>
                <a:path w="404" h="227" extrusionOk="0">
                  <a:moveTo>
                    <a:pt x="403" y="0"/>
                  </a:moveTo>
                  <a:lnTo>
                    <a:pt x="403" y="0"/>
                  </a:lnTo>
                  <a:cubicBezTo>
                    <a:pt x="340" y="25"/>
                    <a:pt x="277" y="38"/>
                    <a:pt x="227" y="63"/>
                  </a:cubicBezTo>
                  <a:cubicBezTo>
                    <a:pt x="164" y="76"/>
                    <a:pt x="101" y="89"/>
                    <a:pt x="51" y="114"/>
                  </a:cubicBezTo>
                  <a:cubicBezTo>
                    <a:pt x="38" y="151"/>
                    <a:pt x="13" y="189"/>
                    <a:pt x="1" y="226"/>
                  </a:cubicBezTo>
                  <a:cubicBezTo>
                    <a:pt x="88" y="201"/>
                    <a:pt x="164" y="189"/>
                    <a:pt x="252" y="164"/>
                  </a:cubicBezTo>
                  <a:cubicBezTo>
                    <a:pt x="277" y="164"/>
                    <a:pt x="303" y="151"/>
                    <a:pt x="328" y="151"/>
                  </a:cubicBezTo>
                  <a:lnTo>
                    <a:pt x="4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4">
              <a:extLst>
                <a:ext uri="{FF2B5EF4-FFF2-40B4-BE49-F238E27FC236}">
                  <a16:creationId xmlns:a16="http://schemas.microsoft.com/office/drawing/2014/main" id="{5064A6F0-9FE7-9169-8438-EA5F5D03D215}"/>
                </a:ext>
              </a:extLst>
            </p:cNvPr>
            <p:cNvSpPr/>
            <p:nvPr/>
          </p:nvSpPr>
          <p:spPr>
            <a:xfrm>
              <a:off x="5029064" y="4667472"/>
              <a:ext cx="17131" cy="11404"/>
            </a:xfrm>
            <a:custGeom>
              <a:avLst/>
              <a:gdLst/>
              <a:ahLst/>
              <a:cxnLst/>
              <a:rect l="l" t="t" r="r" b="b"/>
              <a:pathLst>
                <a:path w="341" h="227" extrusionOk="0">
                  <a:moveTo>
                    <a:pt x="340" y="1"/>
                  </a:moveTo>
                  <a:cubicBezTo>
                    <a:pt x="252" y="39"/>
                    <a:pt x="176" y="76"/>
                    <a:pt x="89" y="114"/>
                  </a:cubicBezTo>
                  <a:cubicBezTo>
                    <a:pt x="76" y="114"/>
                    <a:pt x="50" y="126"/>
                    <a:pt x="25" y="139"/>
                  </a:cubicBezTo>
                  <a:cubicBezTo>
                    <a:pt x="13" y="165"/>
                    <a:pt x="13" y="202"/>
                    <a:pt x="0" y="227"/>
                  </a:cubicBezTo>
                  <a:cubicBezTo>
                    <a:pt x="38" y="215"/>
                    <a:pt x="89" y="202"/>
                    <a:pt x="126" y="190"/>
                  </a:cubicBezTo>
                  <a:cubicBezTo>
                    <a:pt x="176" y="165"/>
                    <a:pt x="239" y="151"/>
                    <a:pt x="302" y="139"/>
                  </a:cubicBezTo>
                  <a:cubicBezTo>
                    <a:pt x="315" y="89"/>
                    <a:pt x="327" y="5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4">
              <a:extLst>
                <a:ext uri="{FF2B5EF4-FFF2-40B4-BE49-F238E27FC236}">
                  <a16:creationId xmlns:a16="http://schemas.microsoft.com/office/drawing/2014/main" id="{94FAC217-33FF-2F13-141F-715464E74EBC}"/>
                </a:ext>
              </a:extLst>
            </p:cNvPr>
            <p:cNvSpPr/>
            <p:nvPr/>
          </p:nvSpPr>
          <p:spPr>
            <a:xfrm>
              <a:off x="5025899" y="4687064"/>
              <a:ext cx="15222" cy="12007"/>
            </a:xfrm>
            <a:custGeom>
              <a:avLst/>
              <a:gdLst/>
              <a:ahLst/>
              <a:cxnLst/>
              <a:rect l="l" t="t" r="r" b="b"/>
              <a:pathLst>
                <a:path w="303" h="239" extrusionOk="0">
                  <a:moveTo>
                    <a:pt x="302" y="1"/>
                  </a:moveTo>
                  <a:lnTo>
                    <a:pt x="302" y="1"/>
                  </a:lnTo>
                  <a:cubicBezTo>
                    <a:pt x="202" y="51"/>
                    <a:pt x="113" y="101"/>
                    <a:pt x="13" y="152"/>
                  </a:cubicBezTo>
                  <a:cubicBezTo>
                    <a:pt x="1" y="177"/>
                    <a:pt x="1" y="214"/>
                    <a:pt x="1" y="239"/>
                  </a:cubicBezTo>
                  <a:cubicBezTo>
                    <a:pt x="101" y="202"/>
                    <a:pt x="189" y="164"/>
                    <a:pt x="277" y="126"/>
                  </a:cubicBezTo>
                  <a:cubicBezTo>
                    <a:pt x="289" y="88"/>
                    <a:pt x="289" y="38"/>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4">
              <a:extLst>
                <a:ext uri="{FF2B5EF4-FFF2-40B4-BE49-F238E27FC236}">
                  <a16:creationId xmlns:a16="http://schemas.microsoft.com/office/drawing/2014/main" id="{13F0FCCB-42CC-1121-5ACB-706FF90ADAB6}"/>
                </a:ext>
              </a:extLst>
            </p:cNvPr>
            <p:cNvSpPr/>
            <p:nvPr/>
          </p:nvSpPr>
          <p:spPr>
            <a:xfrm>
              <a:off x="5024643" y="4712936"/>
              <a:ext cx="13966" cy="13313"/>
            </a:xfrm>
            <a:custGeom>
              <a:avLst/>
              <a:gdLst/>
              <a:ahLst/>
              <a:cxnLst/>
              <a:rect l="l" t="t" r="r" b="b"/>
              <a:pathLst>
                <a:path w="278" h="265" extrusionOk="0">
                  <a:moveTo>
                    <a:pt x="277" y="0"/>
                  </a:moveTo>
                  <a:lnTo>
                    <a:pt x="277" y="0"/>
                  </a:lnTo>
                  <a:cubicBezTo>
                    <a:pt x="177" y="64"/>
                    <a:pt x="88" y="126"/>
                    <a:pt x="1" y="189"/>
                  </a:cubicBezTo>
                  <a:lnTo>
                    <a:pt x="1" y="265"/>
                  </a:lnTo>
                  <a:cubicBezTo>
                    <a:pt x="88" y="215"/>
                    <a:pt x="177" y="176"/>
                    <a:pt x="264" y="126"/>
                  </a:cubicBezTo>
                  <a:cubicBezTo>
                    <a:pt x="264" y="89"/>
                    <a:pt x="264" y="51"/>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4">
              <a:extLst>
                <a:ext uri="{FF2B5EF4-FFF2-40B4-BE49-F238E27FC236}">
                  <a16:creationId xmlns:a16="http://schemas.microsoft.com/office/drawing/2014/main" id="{0B5D17C3-B284-5E6C-7D01-4873E569F039}"/>
                </a:ext>
              </a:extLst>
            </p:cNvPr>
            <p:cNvSpPr/>
            <p:nvPr/>
          </p:nvSpPr>
          <p:spPr>
            <a:xfrm>
              <a:off x="5026501" y="4736899"/>
              <a:ext cx="13363" cy="17734"/>
            </a:xfrm>
            <a:custGeom>
              <a:avLst/>
              <a:gdLst/>
              <a:ahLst/>
              <a:cxnLst/>
              <a:rect l="l" t="t" r="r" b="b"/>
              <a:pathLst>
                <a:path w="266" h="353" extrusionOk="0">
                  <a:moveTo>
                    <a:pt x="240" y="1"/>
                  </a:moveTo>
                  <a:cubicBezTo>
                    <a:pt x="190" y="51"/>
                    <a:pt x="127" y="102"/>
                    <a:pt x="64" y="152"/>
                  </a:cubicBezTo>
                  <a:lnTo>
                    <a:pt x="1" y="215"/>
                  </a:lnTo>
                  <a:lnTo>
                    <a:pt x="1" y="277"/>
                  </a:lnTo>
                  <a:cubicBezTo>
                    <a:pt x="14" y="303"/>
                    <a:pt x="14" y="328"/>
                    <a:pt x="14" y="353"/>
                  </a:cubicBezTo>
                  <a:cubicBezTo>
                    <a:pt x="51" y="316"/>
                    <a:pt x="89" y="291"/>
                    <a:pt x="140" y="265"/>
                  </a:cubicBezTo>
                  <a:cubicBezTo>
                    <a:pt x="177" y="240"/>
                    <a:pt x="215" y="202"/>
                    <a:pt x="265" y="177"/>
                  </a:cubicBezTo>
                  <a:cubicBezTo>
                    <a:pt x="252" y="140"/>
                    <a:pt x="252" y="102"/>
                    <a:pt x="252" y="76"/>
                  </a:cubicBezTo>
                  <a:cubicBezTo>
                    <a:pt x="252" y="51"/>
                    <a:pt x="240" y="26"/>
                    <a:pt x="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4">
              <a:extLst>
                <a:ext uri="{FF2B5EF4-FFF2-40B4-BE49-F238E27FC236}">
                  <a16:creationId xmlns:a16="http://schemas.microsoft.com/office/drawing/2014/main" id="{00F05FB5-B4BA-C39A-C788-78BD28B934E3}"/>
                </a:ext>
              </a:extLst>
            </p:cNvPr>
            <p:cNvSpPr/>
            <p:nvPr/>
          </p:nvSpPr>
          <p:spPr>
            <a:xfrm>
              <a:off x="5032228" y="4765333"/>
              <a:ext cx="12007" cy="18337"/>
            </a:xfrm>
            <a:custGeom>
              <a:avLst/>
              <a:gdLst/>
              <a:ahLst/>
              <a:cxnLst/>
              <a:rect l="l" t="t" r="r" b="b"/>
              <a:pathLst>
                <a:path w="239" h="365" extrusionOk="0">
                  <a:moveTo>
                    <a:pt x="202" y="1"/>
                  </a:moveTo>
                  <a:cubicBezTo>
                    <a:pt x="138" y="88"/>
                    <a:pt x="76" y="164"/>
                    <a:pt x="26" y="239"/>
                  </a:cubicBezTo>
                  <a:lnTo>
                    <a:pt x="1" y="264"/>
                  </a:lnTo>
                  <a:cubicBezTo>
                    <a:pt x="13" y="290"/>
                    <a:pt x="26" y="328"/>
                    <a:pt x="26" y="365"/>
                  </a:cubicBezTo>
                  <a:lnTo>
                    <a:pt x="88" y="303"/>
                  </a:lnTo>
                  <a:cubicBezTo>
                    <a:pt x="138" y="264"/>
                    <a:pt x="189" y="214"/>
                    <a:pt x="239" y="164"/>
                  </a:cubicBezTo>
                  <a:cubicBezTo>
                    <a:pt x="227" y="114"/>
                    <a:pt x="214" y="63"/>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4">
              <a:extLst>
                <a:ext uri="{FF2B5EF4-FFF2-40B4-BE49-F238E27FC236}">
                  <a16:creationId xmlns:a16="http://schemas.microsoft.com/office/drawing/2014/main" id="{488A3D73-ED23-F467-3E39-7D6873C68535}"/>
                </a:ext>
              </a:extLst>
            </p:cNvPr>
            <p:cNvSpPr/>
            <p:nvPr/>
          </p:nvSpPr>
          <p:spPr>
            <a:xfrm>
              <a:off x="5041673" y="4791205"/>
              <a:ext cx="10801" cy="16478"/>
            </a:xfrm>
            <a:custGeom>
              <a:avLst/>
              <a:gdLst/>
              <a:ahLst/>
              <a:cxnLst/>
              <a:rect l="l" t="t" r="r" b="b"/>
              <a:pathLst>
                <a:path w="215" h="328" extrusionOk="0">
                  <a:moveTo>
                    <a:pt x="164" y="1"/>
                  </a:moveTo>
                  <a:cubicBezTo>
                    <a:pt x="139" y="51"/>
                    <a:pt x="101" y="89"/>
                    <a:pt x="76" y="139"/>
                  </a:cubicBezTo>
                  <a:cubicBezTo>
                    <a:pt x="51" y="177"/>
                    <a:pt x="26" y="215"/>
                    <a:pt x="1" y="265"/>
                  </a:cubicBezTo>
                  <a:cubicBezTo>
                    <a:pt x="14" y="277"/>
                    <a:pt x="14" y="302"/>
                    <a:pt x="26" y="327"/>
                  </a:cubicBezTo>
                  <a:cubicBezTo>
                    <a:pt x="64" y="277"/>
                    <a:pt x="101" y="240"/>
                    <a:pt x="151" y="190"/>
                  </a:cubicBezTo>
                  <a:cubicBezTo>
                    <a:pt x="164" y="165"/>
                    <a:pt x="190" y="139"/>
                    <a:pt x="215" y="114"/>
                  </a:cubicBezTo>
                  <a:cubicBezTo>
                    <a:pt x="202" y="76"/>
                    <a:pt x="176" y="39"/>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4">
              <a:extLst>
                <a:ext uri="{FF2B5EF4-FFF2-40B4-BE49-F238E27FC236}">
                  <a16:creationId xmlns:a16="http://schemas.microsoft.com/office/drawing/2014/main" id="{2414FD5B-954F-1D52-6256-98AEC37563A2}"/>
                </a:ext>
              </a:extLst>
            </p:cNvPr>
            <p:cNvSpPr/>
            <p:nvPr/>
          </p:nvSpPr>
          <p:spPr>
            <a:xfrm>
              <a:off x="5054935" y="4813962"/>
              <a:ext cx="11454" cy="17684"/>
            </a:xfrm>
            <a:custGeom>
              <a:avLst/>
              <a:gdLst/>
              <a:ahLst/>
              <a:cxnLst/>
              <a:rect l="l" t="t" r="r" b="b"/>
              <a:pathLst>
                <a:path w="228" h="352" extrusionOk="0">
                  <a:moveTo>
                    <a:pt x="127" y="0"/>
                  </a:moveTo>
                  <a:cubicBezTo>
                    <a:pt x="88" y="89"/>
                    <a:pt x="51" y="176"/>
                    <a:pt x="1" y="265"/>
                  </a:cubicBezTo>
                  <a:cubicBezTo>
                    <a:pt x="26" y="302"/>
                    <a:pt x="51" y="327"/>
                    <a:pt x="76" y="352"/>
                  </a:cubicBezTo>
                  <a:cubicBezTo>
                    <a:pt x="114" y="290"/>
                    <a:pt x="164" y="226"/>
                    <a:pt x="202" y="164"/>
                  </a:cubicBezTo>
                  <a:cubicBezTo>
                    <a:pt x="202" y="151"/>
                    <a:pt x="214" y="139"/>
                    <a:pt x="227" y="126"/>
                  </a:cubicBezTo>
                  <a:cubicBezTo>
                    <a:pt x="189" y="89"/>
                    <a:pt x="164" y="38"/>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4">
              <a:extLst>
                <a:ext uri="{FF2B5EF4-FFF2-40B4-BE49-F238E27FC236}">
                  <a16:creationId xmlns:a16="http://schemas.microsoft.com/office/drawing/2014/main" id="{6257AE88-8371-9E80-157E-4964A51D8F80}"/>
                </a:ext>
              </a:extLst>
            </p:cNvPr>
            <p:cNvSpPr/>
            <p:nvPr/>
          </p:nvSpPr>
          <p:spPr>
            <a:xfrm>
              <a:off x="5070710" y="4830992"/>
              <a:ext cx="10801" cy="17081"/>
            </a:xfrm>
            <a:custGeom>
              <a:avLst/>
              <a:gdLst/>
              <a:ahLst/>
              <a:cxnLst/>
              <a:rect l="l" t="t" r="r" b="b"/>
              <a:pathLst>
                <a:path w="215" h="340" extrusionOk="0">
                  <a:moveTo>
                    <a:pt x="101" y="1"/>
                  </a:moveTo>
                  <a:cubicBezTo>
                    <a:pt x="89" y="26"/>
                    <a:pt x="89" y="38"/>
                    <a:pt x="76" y="63"/>
                  </a:cubicBezTo>
                  <a:cubicBezTo>
                    <a:pt x="51" y="127"/>
                    <a:pt x="26" y="202"/>
                    <a:pt x="1" y="264"/>
                  </a:cubicBezTo>
                  <a:cubicBezTo>
                    <a:pt x="39" y="289"/>
                    <a:pt x="64" y="315"/>
                    <a:pt x="89" y="340"/>
                  </a:cubicBezTo>
                  <a:cubicBezTo>
                    <a:pt x="126" y="277"/>
                    <a:pt x="151" y="214"/>
                    <a:pt x="177" y="152"/>
                  </a:cubicBezTo>
                  <a:cubicBezTo>
                    <a:pt x="190" y="127"/>
                    <a:pt x="202" y="114"/>
                    <a:pt x="215" y="88"/>
                  </a:cubicBezTo>
                  <a:cubicBezTo>
                    <a:pt x="177" y="63"/>
                    <a:pt x="139" y="38"/>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4">
              <a:extLst>
                <a:ext uri="{FF2B5EF4-FFF2-40B4-BE49-F238E27FC236}">
                  <a16:creationId xmlns:a16="http://schemas.microsoft.com/office/drawing/2014/main" id="{B0A1B463-681F-6DBB-14D2-FF1197842E4D}"/>
                </a:ext>
              </a:extLst>
            </p:cNvPr>
            <p:cNvSpPr/>
            <p:nvPr/>
          </p:nvSpPr>
          <p:spPr>
            <a:xfrm>
              <a:off x="5089046" y="4842999"/>
              <a:ext cx="8892" cy="15825"/>
            </a:xfrm>
            <a:custGeom>
              <a:avLst/>
              <a:gdLst/>
              <a:ahLst/>
              <a:cxnLst/>
              <a:rect l="l" t="t" r="r" b="b"/>
              <a:pathLst>
                <a:path w="177" h="315" extrusionOk="0">
                  <a:moveTo>
                    <a:pt x="63" y="0"/>
                  </a:moveTo>
                  <a:cubicBezTo>
                    <a:pt x="38" y="89"/>
                    <a:pt x="26" y="176"/>
                    <a:pt x="1" y="277"/>
                  </a:cubicBezTo>
                  <a:lnTo>
                    <a:pt x="76" y="315"/>
                  </a:lnTo>
                  <a:cubicBezTo>
                    <a:pt x="113" y="226"/>
                    <a:pt x="138" y="151"/>
                    <a:pt x="176" y="64"/>
                  </a:cubicBezTo>
                  <a:cubicBezTo>
                    <a:pt x="138" y="50"/>
                    <a:pt x="101" y="2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4">
              <a:extLst>
                <a:ext uri="{FF2B5EF4-FFF2-40B4-BE49-F238E27FC236}">
                  <a16:creationId xmlns:a16="http://schemas.microsoft.com/office/drawing/2014/main" id="{1076B317-D999-39C4-E644-EDE247C6CB2A}"/>
                </a:ext>
              </a:extLst>
            </p:cNvPr>
            <p:cNvSpPr/>
            <p:nvPr/>
          </p:nvSpPr>
          <p:spPr>
            <a:xfrm>
              <a:off x="5074528" y="4437689"/>
              <a:ext cx="566327" cy="560650"/>
            </a:xfrm>
            <a:custGeom>
              <a:avLst/>
              <a:gdLst/>
              <a:ahLst/>
              <a:cxnLst/>
              <a:rect l="l" t="t" r="r" b="b"/>
              <a:pathLst>
                <a:path w="11273" h="11160" extrusionOk="0">
                  <a:moveTo>
                    <a:pt x="6438" y="2007"/>
                  </a:moveTo>
                  <a:cubicBezTo>
                    <a:pt x="6491" y="2007"/>
                    <a:pt x="6544" y="2008"/>
                    <a:pt x="6598" y="2011"/>
                  </a:cubicBezTo>
                  <a:cubicBezTo>
                    <a:pt x="6648" y="2011"/>
                    <a:pt x="6711" y="2011"/>
                    <a:pt x="6761" y="2024"/>
                  </a:cubicBezTo>
                  <a:lnTo>
                    <a:pt x="6761" y="2413"/>
                  </a:lnTo>
                  <a:cubicBezTo>
                    <a:pt x="7251" y="2589"/>
                    <a:pt x="7691" y="2866"/>
                    <a:pt x="8043" y="3217"/>
                  </a:cubicBezTo>
                  <a:lnTo>
                    <a:pt x="8696" y="2904"/>
                  </a:lnTo>
                  <a:cubicBezTo>
                    <a:pt x="8885" y="3080"/>
                    <a:pt x="9048" y="3281"/>
                    <a:pt x="9199" y="3494"/>
                  </a:cubicBezTo>
                  <a:cubicBezTo>
                    <a:pt x="9475" y="3921"/>
                    <a:pt x="9639" y="4424"/>
                    <a:pt x="9701" y="4927"/>
                  </a:cubicBezTo>
                  <a:lnTo>
                    <a:pt x="9023" y="5253"/>
                  </a:lnTo>
                  <a:cubicBezTo>
                    <a:pt x="9036" y="5379"/>
                    <a:pt x="9048" y="5505"/>
                    <a:pt x="9048" y="5630"/>
                  </a:cubicBezTo>
                  <a:cubicBezTo>
                    <a:pt x="9048" y="5806"/>
                    <a:pt x="9036" y="5970"/>
                    <a:pt x="9011" y="6121"/>
                  </a:cubicBezTo>
                  <a:lnTo>
                    <a:pt x="9539" y="6397"/>
                  </a:lnTo>
                  <a:cubicBezTo>
                    <a:pt x="9526" y="6422"/>
                    <a:pt x="9513" y="6448"/>
                    <a:pt x="9513" y="6485"/>
                  </a:cubicBezTo>
                  <a:cubicBezTo>
                    <a:pt x="9237" y="7189"/>
                    <a:pt x="8709" y="7792"/>
                    <a:pt x="8043" y="8169"/>
                  </a:cubicBezTo>
                  <a:lnTo>
                    <a:pt x="7967" y="8132"/>
                  </a:lnTo>
                  <a:cubicBezTo>
                    <a:pt x="7905" y="8194"/>
                    <a:pt x="7830" y="8244"/>
                    <a:pt x="7754" y="8307"/>
                  </a:cubicBezTo>
                  <a:cubicBezTo>
                    <a:pt x="7465" y="8546"/>
                    <a:pt x="7126" y="8735"/>
                    <a:pt x="6761" y="8860"/>
                  </a:cubicBezTo>
                  <a:cubicBezTo>
                    <a:pt x="6409" y="8986"/>
                    <a:pt x="6032" y="9048"/>
                    <a:pt x="5630" y="9048"/>
                  </a:cubicBezTo>
                  <a:cubicBezTo>
                    <a:pt x="5241" y="9048"/>
                    <a:pt x="4864" y="8986"/>
                    <a:pt x="4512" y="8860"/>
                  </a:cubicBezTo>
                  <a:cubicBezTo>
                    <a:pt x="4021" y="8684"/>
                    <a:pt x="3582" y="8408"/>
                    <a:pt x="3217" y="8056"/>
                  </a:cubicBezTo>
                  <a:cubicBezTo>
                    <a:pt x="2689" y="7515"/>
                    <a:pt x="2325" y="6812"/>
                    <a:pt x="2237" y="6020"/>
                  </a:cubicBezTo>
                  <a:cubicBezTo>
                    <a:pt x="2225" y="5895"/>
                    <a:pt x="2225" y="5769"/>
                    <a:pt x="2225" y="5630"/>
                  </a:cubicBezTo>
                  <a:cubicBezTo>
                    <a:pt x="2225" y="5467"/>
                    <a:pt x="2237" y="5304"/>
                    <a:pt x="2250" y="5153"/>
                  </a:cubicBezTo>
                  <a:cubicBezTo>
                    <a:pt x="2363" y="4362"/>
                    <a:pt x="2753" y="3670"/>
                    <a:pt x="3292" y="3142"/>
                  </a:cubicBezTo>
                  <a:cubicBezTo>
                    <a:pt x="3644" y="2828"/>
                    <a:pt x="4046" y="2577"/>
                    <a:pt x="4512" y="2413"/>
                  </a:cubicBezTo>
                  <a:cubicBezTo>
                    <a:pt x="4738" y="2338"/>
                    <a:pt x="4964" y="2275"/>
                    <a:pt x="5216" y="2250"/>
                  </a:cubicBezTo>
                  <a:cubicBezTo>
                    <a:pt x="5606" y="2094"/>
                    <a:pt x="6016" y="2007"/>
                    <a:pt x="6438" y="2007"/>
                  </a:cubicBezTo>
                  <a:close/>
                  <a:moveTo>
                    <a:pt x="5630" y="0"/>
                  </a:moveTo>
                  <a:cubicBezTo>
                    <a:pt x="5253" y="0"/>
                    <a:pt x="4864" y="39"/>
                    <a:pt x="4512" y="114"/>
                  </a:cubicBezTo>
                  <a:cubicBezTo>
                    <a:pt x="3205" y="377"/>
                    <a:pt x="2061" y="1094"/>
                    <a:pt x="1257" y="2086"/>
                  </a:cubicBezTo>
                  <a:cubicBezTo>
                    <a:pt x="1106" y="2275"/>
                    <a:pt x="955" y="2477"/>
                    <a:pt x="829" y="2690"/>
                  </a:cubicBezTo>
                  <a:cubicBezTo>
                    <a:pt x="667" y="2954"/>
                    <a:pt x="516" y="3243"/>
                    <a:pt x="402" y="3532"/>
                  </a:cubicBezTo>
                  <a:cubicBezTo>
                    <a:pt x="491" y="3356"/>
                    <a:pt x="578" y="3180"/>
                    <a:pt x="692" y="3004"/>
                  </a:cubicBezTo>
                  <a:lnTo>
                    <a:pt x="692" y="3004"/>
                  </a:lnTo>
                  <a:cubicBezTo>
                    <a:pt x="591" y="3419"/>
                    <a:pt x="541" y="3834"/>
                    <a:pt x="528" y="4248"/>
                  </a:cubicBezTo>
                  <a:lnTo>
                    <a:pt x="214" y="4085"/>
                  </a:lnTo>
                  <a:cubicBezTo>
                    <a:pt x="201" y="4110"/>
                    <a:pt x="189" y="4147"/>
                    <a:pt x="189" y="4186"/>
                  </a:cubicBezTo>
                  <a:cubicBezTo>
                    <a:pt x="75" y="4600"/>
                    <a:pt x="13" y="5027"/>
                    <a:pt x="0" y="5467"/>
                  </a:cubicBezTo>
                  <a:lnTo>
                    <a:pt x="0" y="5518"/>
                  </a:lnTo>
                  <a:lnTo>
                    <a:pt x="0" y="5630"/>
                  </a:lnTo>
                  <a:lnTo>
                    <a:pt x="0" y="5731"/>
                  </a:lnTo>
                  <a:lnTo>
                    <a:pt x="0" y="5819"/>
                  </a:lnTo>
                  <a:lnTo>
                    <a:pt x="0" y="5945"/>
                  </a:lnTo>
                  <a:cubicBezTo>
                    <a:pt x="0" y="5982"/>
                    <a:pt x="13" y="6020"/>
                    <a:pt x="13" y="6058"/>
                  </a:cubicBezTo>
                  <a:cubicBezTo>
                    <a:pt x="13" y="6108"/>
                    <a:pt x="25" y="6146"/>
                    <a:pt x="25" y="6196"/>
                  </a:cubicBezTo>
                  <a:cubicBezTo>
                    <a:pt x="25" y="6247"/>
                    <a:pt x="38" y="6297"/>
                    <a:pt x="38" y="6334"/>
                  </a:cubicBezTo>
                  <a:cubicBezTo>
                    <a:pt x="38" y="6372"/>
                    <a:pt x="50" y="6397"/>
                    <a:pt x="50" y="6435"/>
                  </a:cubicBezTo>
                  <a:cubicBezTo>
                    <a:pt x="50" y="6460"/>
                    <a:pt x="63" y="6485"/>
                    <a:pt x="63" y="6510"/>
                  </a:cubicBezTo>
                  <a:cubicBezTo>
                    <a:pt x="75" y="6573"/>
                    <a:pt x="88" y="6624"/>
                    <a:pt x="88" y="6686"/>
                  </a:cubicBezTo>
                  <a:cubicBezTo>
                    <a:pt x="88" y="6686"/>
                    <a:pt x="101" y="6686"/>
                    <a:pt x="101" y="6699"/>
                  </a:cubicBezTo>
                  <a:cubicBezTo>
                    <a:pt x="101" y="6749"/>
                    <a:pt x="114" y="6799"/>
                    <a:pt x="126" y="6850"/>
                  </a:cubicBezTo>
                  <a:cubicBezTo>
                    <a:pt x="139" y="6875"/>
                    <a:pt x="139" y="6912"/>
                    <a:pt x="151" y="6937"/>
                  </a:cubicBezTo>
                  <a:cubicBezTo>
                    <a:pt x="151" y="6962"/>
                    <a:pt x="164" y="6987"/>
                    <a:pt x="164" y="7026"/>
                  </a:cubicBezTo>
                  <a:lnTo>
                    <a:pt x="955" y="6636"/>
                  </a:lnTo>
                  <a:cubicBezTo>
                    <a:pt x="980" y="6686"/>
                    <a:pt x="993" y="6736"/>
                    <a:pt x="1018" y="6786"/>
                  </a:cubicBezTo>
                  <a:cubicBezTo>
                    <a:pt x="1030" y="6812"/>
                    <a:pt x="1044" y="6850"/>
                    <a:pt x="1056" y="6875"/>
                  </a:cubicBezTo>
                  <a:lnTo>
                    <a:pt x="1131" y="7026"/>
                  </a:lnTo>
                  <a:cubicBezTo>
                    <a:pt x="1144" y="7063"/>
                    <a:pt x="1169" y="7101"/>
                    <a:pt x="1194" y="7151"/>
                  </a:cubicBezTo>
                  <a:cubicBezTo>
                    <a:pt x="1206" y="7176"/>
                    <a:pt x="1232" y="7214"/>
                    <a:pt x="1245" y="7239"/>
                  </a:cubicBezTo>
                  <a:cubicBezTo>
                    <a:pt x="1307" y="7352"/>
                    <a:pt x="1370" y="7465"/>
                    <a:pt x="1446" y="7579"/>
                  </a:cubicBezTo>
                  <a:cubicBezTo>
                    <a:pt x="1458" y="7604"/>
                    <a:pt x="1483" y="7629"/>
                    <a:pt x="1496" y="7654"/>
                  </a:cubicBezTo>
                  <a:cubicBezTo>
                    <a:pt x="1521" y="7679"/>
                    <a:pt x="1533" y="7704"/>
                    <a:pt x="1546" y="7729"/>
                  </a:cubicBezTo>
                  <a:cubicBezTo>
                    <a:pt x="1571" y="7767"/>
                    <a:pt x="1583" y="7792"/>
                    <a:pt x="1609" y="7817"/>
                  </a:cubicBezTo>
                  <a:cubicBezTo>
                    <a:pt x="1672" y="7905"/>
                    <a:pt x="1734" y="7993"/>
                    <a:pt x="1810" y="8068"/>
                  </a:cubicBezTo>
                  <a:cubicBezTo>
                    <a:pt x="1823" y="8093"/>
                    <a:pt x="1848" y="8118"/>
                    <a:pt x="1860" y="8132"/>
                  </a:cubicBezTo>
                  <a:cubicBezTo>
                    <a:pt x="1885" y="8169"/>
                    <a:pt x="1910" y="8194"/>
                    <a:pt x="1935" y="8232"/>
                  </a:cubicBezTo>
                  <a:cubicBezTo>
                    <a:pt x="1960" y="8244"/>
                    <a:pt x="1986" y="8269"/>
                    <a:pt x="1999" y="8294"/>
                  </a:cubicBezTo>
                  <a:cubicBezTo>
                    <a:pt x="2024" y="8333"/>
                    <a:pt x="2061" y="8358"/>
                    <a:pt x="2086" y="8383"/>
                  </a:cubicBezTo>
                  <a:cubicBezTo>
                    <a:pt x="2124" y="8433"/>
                    <a:pt x="2175" y="8483"/>
                    <a:pt x="2225" y="8534"/>
                  </a:cubicBezTo>
                  <a:lnTo>
                    <a:pt x="1144" y="9048"/>
                  </a:lnTo>
                  <a:cubicBezTo>
                    <a:pt x="1245" y="9174"/>
                    <a:pt x="1345" y="9288"/>
                    <a:pt x="1446" y="9400"/>
                  </a:cubicBezTo>
                  <a:cubicBezTo>
                    <a:pt x="1483" y="9451"/>
                    <a:pt x="1521" y="9489"/>
                    <a:pt x="1558" y="9526"/>
                  </a:cubicBezTo>
                  <a:lnTo>
                    <a:pt x="1558" y="9539"/>
                  </a:lnTo>
                  <a:cubicBezTo>
                    <a:pt x="1583" y="9551"/>
                    <a:pt x="1596" y="9564"/>
                    <a:pt x="1609" y="9589"/>
                  </a:cubicBezTo>
                  <a:cubicBezTo>
                    <a:pt x="1647" y="9614"/>
                    <a:pt x="1672" y="9652"/>
                    <a:pt x="1709" y="9677"/>
                  </a:cubicBezTo>
                  <a:cubicBezTo>
                    <a:pt x="1747" y="9727"/>
                    <a:pt x="1798" y="9765"/>
                    <a:pt x="1848" y="9815"/>
                  </a:cubicBezTo>
                  <a:cubicBezTo>
                    <a:pt x="1873" y="9828"/>
                    <a:pt x="1898" y="9853"/>
                    <a:pt x="1923" y="9878"/>
                  </a:cubicBezTo>
                  <a:cubicBezTo>
                    <a:pt x="1960" y="9916"/>
                    <a:pt x="1986" y="9941"/>
                    <a:pt x="2024" y="9966"/>
                  </a:cubicBezTo>
                  <a:cubicBezTo>
                    <a:pt x="2061" y="9991"/>
                    <a:pt x="2086" y="10017"/>
                    <a:pt x="2111" y="10042"/>
                  </a:cubicBezTo>
                  <a:cubicBezTo>
                    <a:pt x="2124" y="10054"/>
                    <a:pt x="2136" y="10067"/>
                    <a:pt x="2161" y="10079"/>
                  </a:cubicBezTo>
                  <a:cubicBezTo>
                    <a:pt x="2175" y="10092"/>
                    <a:pt x="2187" y="10104"/>
                    <a:pt x="2212" y="10117"/>
                  </a:cubicBezTo>
                  <a:cubicBezTo>
                    <a:pt x="2237" y="10142"/>
                    <a:pt x="2275" y="10167"/>
                    <a:pt x="2312" y="10192"/>
                  </a:cubicBezTo>
                  <a:cubicBezTo>
                    <a:pt x="2337" y="10218"/>
                    <a:pt x="2376" y="10243"/>
                    <a:pt x="2413" y="10268"/>
                  </a:cubicBezTo>
                  <a:cubicBezTo>
                    <a:pt x="2451" y="10293"/>
                    <a:pt x="2476" y="10305"/>
                    <a:pt x="2513" y="10330"/>
                  </a:cubicBezTo>
                  <a:cubicBezTo>
                    <a:pt x="2552" y="10355"/>
                    <a:pt x="2602" y="10394"/>
                    <a:pt x="2639" y="10419"/>
                  </a:cubicBezTo>
                  <a:cubicBezTo>
                    <a:pt x="2652" y="10419"/>
                    <a:pt x="2652" y="10419"/>
                    <a:pt x="2664" y="10431"/>
                  </a:cubicBezTo>
                  <a:cubicBezTo>
                    <a:pt x="2689" y="10444"/>
                    <a:pt x="2727" y="10469"/>
                    <a:pt x="2753" y="10481"/>
                  </a:cubicBezTo>
                  <a:cubicBezTo>
                    <a:pt x="2765" y="10494"/>
                    <a:pt x="2778" y="10506"/>
                    <a:pt x="2803" y="10506"/>
                  </a:cubicBezTo>
                  <a:lnTo>
                    <a:pt x="2915" y="10582"/>
                  </a:lnTo>
                  <a:cubicBezTo>
                    <a:pt x="2966" y="10607"/>
                    <a:pt x="3016" y="10632"/>
                    <a:pt x="3054" y="10657"/>
                  </a:cubicBezTo>
                  <a:cubicBezTo>
                    <a:pt x="3091" y="10670"/>
                    <a:pt x="3130" y="10695"/>
                    <a:pt x="3167" y="10707"/>
                  </a:cubicBezTo>
                  <a:cubicBezTo>
                    <a:pt x="3242" y="10745"/>
                    <a:pt x="3331" y="10783"/>
                    <a:pt x="3406" y="10821"/>
                  </a:cubicBezTo>
                  <a:cubicBezTo>
                    <a:pt x="3431" y="10833"/>
                    <a:pt x="3456" y="10846"/>
                    <a:pt x="3494" y="10846"/>
                  </a:cubicBezTo>
                  <a:cubicBezTo>
                    <a:pt x="3494" y="10858"/>
                    <a:pt x="3507" y="10858"/>
                    <a:pt x="3507" y="10858"/>
                  </a:cubicBezTo>
                  <a:cubicBezTo>
                    <a:pt x="3544" y="10871"/>
                    <a:pt x="3582" y="10883"/>
                    <a:pt x="3619" y="10908"/>
                  </a:cubicBezTo>
                  <a:lnTo>
                    <a:pt x="3644" y="10908"/>
                  </a:lnTo>
                  <a:cubicBezTo>
                    <a:pt x="3683" y="10933"/>
                    <a:pt x="3733" y="10946"/>
                    <a:pt x="3770" y="10959"/>
                  </a:cubicBezTo>
                  <a:lnTo>
                    <a:pt x="3783" y="10959"/>
                  </a:lnTo>
                  <a:cubicBezTo>
                    <a:pt x="3795" y="10972"/>
                    <a:pt x="3808" y="10972"/>
                    <a:pt x="3820" y="10972"/>
                  </a:cubicBezTo>
                  <a:cubicBezTo>
                    <a:pt x="3833" y="10984"/>
                    <a:pt x="3845" y="10984"/>
                    <a:pt x="3858" y="10984"/>
                  </a:cubicBezTo>
                  <a:lnTo>
                    <a:pt x="3971" y="11022"/>
                  </a:lnTo>
                  <a:cubicBezTo>
                    <a:pt x="4046" y="11047"/>
                    <a:pt x="4122" y="11072"/>
                    <a:pt x="4197" y="11084"/>
                  </a:cubicBezTo>
                  <a:lnTo>
                    <a:pt x="4348" y="11122"/>
                  </a:lnTo>
                  <a:lnTo>
                    <a:pt x="4499" y="11160"/>
                  </a:lnTo>
                  <a:lnTo>
                    <a:pt x="4512" y="11160"/>
                  </a:lnTo>
                  <a:lnTo>
                    <a:pt x="4512" y="9953"/>
                  </a:lnTo>
                  <a:cubicBezTo>
                    <a:pt x="5090" y="10154"/>
                    <a:pt x="5705" y="10268"/>
                    <a:pt x="6322" y="10280"/>
                  </a:cubicBezTo>
                  <a:cubicBezTo>
                    <a:pt x="6472" y="10280"/>
                    <a:pt x="6623" y="10280"/>
                    <a:pt x="6761" y="10268"/>
                  </a:cubicBezTo>
                  <a:lnTo>
                    <a:pt x="6761" y="11160"/>
                  </a:lnTo>
                  <a:cubicBezTo>
                    <a:pt x="6836" y="11148"/>
                    <a:pt x="6912" y="11122"/>
                    <a:pt x="6987" y="11109"/>
                  </a:cubicBezTo>
                  <a:cubicBezTo>
                    <a:pt x="7012" y="11097"/>
                    <a:pt x="7037" y="11097"/>
                    <a:pt x="7062" y="11097"/>
                  </a:cubicBezTo>
                  <a:cubicBezTo>
                    <a:pt x="7151" y="11072"/>
                    <a:pt x="7238" y="11047"/>
                    <a:pt x="7327" y="11009"/>
                  </a:cubicBezTo>
                  <a:cubicBezTo>
                    <a:pt x="7352" y="11009"/>
                    <a:pt x="7389" y="10997"/>
                    <a:pt x="7414" y="10984"/>
                  </a:cubicBezTo>
                  <a:cubicBezTo>
                    <a:pt x="7427" y="10984"/>
                    <a:pt x="7427" y="10984"/>
                    <a:pt x="7439" y="10972"/>
                  </a:cubicBezTo>
                  <a:cubicBezTo>
                    <a:pt x="7465" y="10972"/>
                    <a:pt x="7503" y="10959"/>
                    <a:pt x="7528" y="10946"/>
                  </a:cubicBezTo>
                  <a:cubicBezTo>
                    <a:pt x="7540" y="10946"/>
                    <a:pt x="7553" y="10946"/>
                    <a:pt x="7553" y="10933"/>
                  </a:cubicBezTo>
                  <a:cubicBezTo>
                    <a:pt x="7578" y="10933"/>
                    <a:pt x="7603" y="10921"/>
                    <a:pt x="7628" y="10908"/>
                  </a:cubicBezTo>
                  <a:cubicBezTo>
                    <a:pt x="7704" y="10883"/>
                    <a:pt x="7791" y="10846"/>
                    <a:pt x="7867" y="10808"/>
                  </a:cubicBezTo>
                  <a:cubicBezTo>
                    <a:pt x="7917" y="10796"/>
                    <a:pt x="7967" y="10771"/>
                    <a:pt x="8005" y="10745"/>
                  </a:cubicBezTo>
                  <a:cubicBezTo>
                    <a:pt x="8093" y="10707"/>
                    <a:pt x="8181" y="10670"/>
                    <a:pt x="8269" y="10620"/>
                  </a:cubicBezTo>
                  <a:cubicBezTo>
                    <a:pt x="8634" y="10431"/>
                    <a:pt x="8961" y="10205"/>
                    <a:pt x="9274" y="9941"/>
                  </a:cubicBezTo>
                  <a:cubicBezTo>
                    <a:pt x="9299" y="9916"/>
                    <a:pt x="9324" y="9903"/>
                    <a:pt x="9350" y="9878"/>
                  </a:cubicBezTo>
                  <a:cubicBezTo>
                    <a:pt x="9539" y="9715"/>
                    <a:pt x="9715" y="9526"/>
                    <a:pt x="9877" y="9338"/>
                  </a:cubicBezTo>
                  <a:cubicBezTo>
                    <a:pt x="9928" y="9288"/>
                    <a:pt x="9966" y="9237"/>
                    <a:pt x="10016" y="9187"/>
                  </a:cubicBezTo>
                  <a:cubicBezTo>
                    <a:pt x="10078" y="9099"/>
                    <a:pt x="10154" y="9011"/>
                    <a:pt x="10217" y="8923"/>
                  </a:cubicBezTo>
                  <a:cubicBezTo>
                    <a:pt x="10581" y="8408"/>
                    <a:pt x="10871" y="7817"/>
                    <a:pt x="11059" y="7189"/>
                  </a:cubicBezTo>
                  <a:cubicBezTo>
                    <a:pt x="11197" y="6699"/>
                    <a:pt x="11273" y="6171"/>
                    <a:pt x="11273" y="5630"/>
                  </a:cubicBezTo>
                  <a:cubicBezTo>
                    <a:pt x="11273" y="5153"/>
                    <a:pt x="11209" y="4700"/>
                    <a:pt x="11097" y="4248"/>
                  </a:cubicBezTo>
                  <a:cubicBezTo>
                    <a:pt x="10908" y="3507"/>
                    <a:pt x="10569" y="2815"/>
                    <a:pt x="10117" y="2225"/>
                  </a:cubicBezTo>
                  <a:cubicBezTo>
                    <a:pt x="9312" y="1157"/>
                    <a:pt x="8118" y="390"/>
                    <a:pt x="6761" y="114"/>
                  </a:cubicBezTo>
                  <a:cubicBezTo>
                    <a:pt x="6397" y="39"/>
                    <a:pt x="6020" y="0"/>
                    <a:pt x="5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4">
              <a:extLst>
                <a:ext uri="{FF2B5EF4-FFF2-40B4-BE49-F238E27FC236}">
                  <a16:creationId xmlns:a16="http://schemas.microsoft.com/office/drawing/2014/main" id="{25D74ADE-0443-5D25-0DC9-69313C517D7A}"/>
                </a:ext>
              </a:extLst>
            </p:cNvPr>
            <p:cNvSpPr/>
            <p:nvPr/>
          </p:nvSpPr>
          <p:spPr>
            <a:xfrm>
              <a:off x="5074528" y="4642906"/>
              <a:ext cx="48027" cy="147748"/>
            </a:xfrm>
            <a:custGeom>
              <a:avLst/>
              <a:gdLst/>
              <a:ahLst/>
              <a:cxnLst/>
              <a:rect l="l" t="t" r="r" b="b"/>
              <a:pathLst>
                <a:path w="956" h="2941" extrusionOk="0">
                  <a:moveTo>
                    <a:pt x="214" y="0"/>
                  </a:moveTo>
                  <a:cubicBezTo>
                    <a:pt x="201" y="25"/>
                    <a:pt x="189" y="62"/>
                    <a:pt x="189" y="101"/>
                  </a:cubicBezTo>
                  <a:cubicBezTo>
                    <a:pt x="75" y="515"/>
                    <a:pt x="13" y="942"/>
                    <a:pt x="0" y="1382"/>
                  </a:cubicBezTo>
                  <a:lnTo>
                    <a:pt x="0" y="1433"/>
                  </a:lnTo>
                  <a:lnTo>
                    <a:pt x="0" y="1545"/>
                  </a:lnTo>
                  <a:lnTo>
                    <a:pt x="0" y="1646"/>
                  </a:lnTo>
                  <a:lnTo>
                    <a:pt x="0" y="1734"/>
                  </a:lnTo>
                  <a:lnTo>
                    <a:pt x="0" y="1860"/>
                  </a:lnTo>
                  <a:cubicBezTo>
                    <a:pt x="0" y="1897"/>
                    <a:pt x="13" y="1935"/>
                    <a:pt x="13" y="1973"/>
                  </a:cubicBezTo>
                  <a:cubicBezTo>
                    <a:pt x="13" y="2023"/>
                    <a:pt x="25" y="2061"/>
                    <a:pt x="25" y="2111"/>
                  </a:cubicBezTo>
                  <a:cubicBezTo>
                    <a:pt x="25" y="2162"/>
                    <a:pt x="38" y="2212"/>
                    <a:pt x="38" y="2249"/>
                  </a:cubicBezTo>
                  <a:cubicBezTo>
                    <a:pt x="38" y="2287"/>
                    <a:pt x="50" y="2312"/>
                    <a:pt x="50" y="2350"/>
                  </a:cubicBezTo>
                  <a:cubicBezTo>
                    <a:pt x="50" y="2375"/>
                    <a:pt x="63" y="2400"/>
                    <a:pt x="63" y="2425"/>
                  </a:cubicBezTo>
                  <a:cubicBezTo>
                    <a:pt x="75" y="2488"/>
                    <a:pt x="88" y="2539"/>
                    <a:pt x="88" y="2601"/>
                  </a:cubicBezTo>
                  <a:cubicBezTo>
                    <a:pt x="88" y="2601"/>
                    <a:pt x="101" y="2601"/>
                    <a:pt x="101" y="2614"/>
                  </a:cubicBezTo>
                  <a:cubicBezTo>
                    <a:pt x="101" y="2664"/>
                    <a:pt x="114" y="2714"/>
                    <a:pt x="126" y="2765"/>
                  </a:cubicBezTo>
                  <a:cubicBezTo>
                    <a:pt x="139" y="2790"/>
                    <a:pt x="139" y="2827"/>
                    <a:pt x="151" y="2852"/>
                  </a:cubicBezTo>
                  <a:cubicBezTo>
                    <a:pt x="151" y="2877"/>
                    <a:pt x="164" y="2902"/>
                    <a:pt x="164" y="2941"/>
                  </a:cubicBezTo>
                  <a:lnTo>
                    <a:pt x="955" y="2551"/>
                  </a:lnTo>
                  <a:cubicBezTo>
                    <a:pt x="943" y="2525"/>
                    <a:pt x="930" y="2488"/>
                    <a:pt x="918" y="2450"/>
                  </a:cubicBezTo>
                  <a:cubicBezTo>
                    <a:pt x="905" y="2425"/>
                    <a:pt x="893" y="2400"/>
                    <a:pt x="893" y="2375"/>
                  </a:cubicBezTo>
                  <a:cubicBezTo>
                    <a:pt x="842" y="2262"/>
                    <a:pt x="804" y="2148"/>
                    <a:pt x="779" y="2036"/>
                  </a:cubicBezTo>
                  <a:cubicBezTo>
                    <a:pt x="767" y="1998"/>
                    <a:pt x="754" y="1960"/>
                    <a:pt x="742" y="1935"/>
                  </a:cubicBezTo>
                  <a:cubicBezTo>
                    <a:pt x="729" y="1860"/>
                    <a:pt x="704" y="1785"/>
                    <a:pt x="692" y="1709"/>
                  </a:cubicBezTo>
                  <a:cubicBezTo>
                    <a:pt x="679" y="1684"/>
                    <a:pt x="679" y="1659"/>
                    <a:pt x="667" y="1634"/>
                  </a:cubicBezTo>
                  <a:cubicBezTo>
                    <a:pt x="667" y="1596"/>
                    <a:pt x="653" y="1570"/>
                    <a:pt x="653" y="1533"/>
                  </a:cubicBezTo>
                  <a:cubicBezTo>
                    <a:pt x="641" y="1483"/>
                    <a:pt x="628" y="1433"/>
                    <a:pt x="616" y="1394"/>
                  </a:cubicBezTo>
                  <a:lnTo>
                    <a:pt x="578" y="1131"/>
                  </a:lnTo>
                  <a:cubicBezTo>
                    <a:pt x="566" y="1043"/>
                    <a:pt x="553" y="942"/>
                    <a:pt x="553" y="855"/>
                  </a:cubicBezTo>
                  <a:cubicBezTo>
                    <a:pt x="541" y="766"/>
                    <a:pt x="541" y="679"/>
                    <a:pt x="528" y="590"/>
                  </a:cubicBezTo>
                  <a:lnTo>
                    <a:pt x="528" y="163"/>
                  </a:lnTo>
                  <a:lnTo>
                    <a:pt x="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4">
              <a:extLst>
                <a:ext uri="{FF2B5EF4-FFF2-40B4-BE49-F238E27FC236}">
                  <a16:creationId xmlns:a16="http://schemas.microsoft.com/office/drawing/2014/main" id="{FA42C290-F8DC-54F4-E6E0-8B11D7C57980}"/>
                </a:ext>
              </a:extLst>
            </p:cNvPr>
            <p:cNvSpPr/>
            <p:nvPr/>
          </p:nvSpPr>
          <p:spPr>
            <a:xfrm>
              <a:off x="5414128" y="4906749"/>
              <a:ext cx="156641" cy="91583"/>
            </a:xfrm>
            <a:custGeom>
              <a:avLst/>
              <a:gdLst/>
              <a:ahLst/>
              <a:cxnLst/>
              <a:rect l="l" t="t" r="r" b="b"/>
              <a:pathLst>
                <a:path w="3118" h="1823" extrusionOk="0">
                  <a:moveTo>
                    <a:pt x="3117" y="1"/>
                  </a:moveTo>
                  <a:lnTo>
                    <a:pt x="3117" y="1"/>
                  </a:lnTo>
                  <a:cubicBezTo>
                    <a:pt x="2137" y="516"/>
                    <a:pt x="1095" y="868"/>
                    <a:pt x="1" y="931"/>
                  </a:cubicBezTo>
                  <a:lnTo>
                    <a:pt x="1" y="1823"/>
                  </a:lnTo>
                  <a:cubicBezTo>
                    <a:pt x="76" y="1811"/>
                    <a:pt x="152" y="1785"/>
                    <a:pt x="227" y="1772"/>
                  </a:cubicBezTo>
                  <a:cubicBezTo>
                    <a:pt x="252" y="1760"/>
                    <a:pt x="277" y="1760"/>
                    <a:pt x="302" y="1760"/>
                  </a:cubicBezTo>
                  <a:cubicBezTo>
                    <a:pt x="391" y="1735"/>
                    <a:pt x="478" y="1710"/>
                    <a:pt x="567" y="1672"/>
                  </a:cubicBezTo>
                  <a:cubicBezTo>
                    <a:pt x="592" y="1672"/>
                    <a:pt x="629" y="1660"/>
                    <a:pt x="654" y="1647"/>
                  </a:cubicBezTo>
                  <a:cubicBezTo>
                    <a:pt x="667" y="1647"/>
                    <a:pt x="667" y="1647"/>
                    <a:pt x="679" y="1635"/>
                  </a:cubicBezTo>
                  <a:cubicBezTo>
                    <a:pt x="705" y="1635"/>
                    <a:pt x="743" y="1622"/>
                    <a:pt x="768" y="1609"/>
                  </a:cubicBezTo>
                  <a:cubicBezTo>
                    <a:pt x="780" y="1609"/>
                    <a:pt x="793" y="1609"/>
                    <a:pt x="793" y="1596"/>
                  </a:cubicBezTo>
                  <a:cubicBezTo>
                    <a:pt x="818" y="1596"/>
                    <a:pt x="843" y="1584"/>
                    <a:pt x="868" y="1571"/>
                  </a:cubicBezTo>
                  <a:cubicBezTo>
                    <a:pt x="944" y="1546"/>
                    <a:pt x="1031" y="1509"/>
                    <a:pt x="1107" y="1471"/>
                  </a:cubicBezTo>
                  <a:cubicBezTo>
                    <a:pt x="1157" y="1459"/>
                    <a:pt x="1207" y="1434"/>
                    <a:pt x="1245" y="1408"/>
                  </a:cubicBezTo>
                  <a:cubicBezTo>
                    <a:pt x="1333" y="1370"/>
                    <a:pt x="1421" y="1333"/>
                    <a:pt x="1509" y="1283"/>
                  </a:cubicBezTo>
                  <a:cubicBezTo>
                    <a:pt x="1874" y="1094"/>
                    <a:pt x="2201" y="868"/>
                    <a:pt x="2514" y="604"/>
                  </a:cubicBezTo>
                  <a:cubicBezTo>
                    <a:pt x="2539" y="579"/>
                    <a:pt x="2564" y="566"/>
                    <a:pt x="2590" y="541"/>
                  </a:cubicBezTo>
                  <a:cubicBezTo>
                    <a:pt x="2779" y="378"/>
                    <a:pt x="2955" y="189"/>
                    <a:pt x="3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4">
              <a:extLst>
                <a:ext uri="{FF2B5EF4-FFF2-40B4-BE49-F238E27FC236}">
                  <a16:creationId xmlns:a16="http://schemas.microsoft.com/office/drawing/2014/main" id="{DEFF9CE3-0150-F2B2-A5FB-416852A64430}"/>
                </a:ext>
              </a:extLst>
            </p:cNvPr>
            <p:cNvSpPr/>
            <p:nvPr/>
          </p:nvSpPr>
          <p:spPr>
            <a:xfrm>
              <a:off x="5414128" y="4539368"/>
              <a:ext cx="97310" cy="59984"/>
            </a:xfrm>
            <a:custGeom>
              <a:avLst/>
              <a:gdLst/>
              <a:ahLst/>
              <a:cxnLst/>
              <a:rect l="l" t="t" r="r" b="b"/>
              <a:pathLst>
                <a:path w="1937" h="1194" extrusionOk="0">
                  <a:moveTo>
                    <a:pt x="1" y="0"/>
                  </a:moveTo>
                  <a:lnTo>
                    <a:pt x="1" y="389"/>
                  </a:lnTo>
                  <a:cubicBezTo>
                    <a:pt x="491" y="565"/>
                    <a:pt x="931" y="842"/>
                    <a:pt x="1283" y="1193"/>
                  </a:cubicBezTo>
                  <a:lnTo>
                    <a:pt x="1936" y="880"/>
                  </a:lnTo>
                  <a:cubicBezTo>
                    <a:pt x="1408" y="389"/>
                    <a:pt x="718" y="7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4">
              <a:extLst>
                <a:ext uri="{FF2B5EF4-FFF2-40B4-BE49-F238E27FC236}">
                  <a16:creationId xmlns:a16="http://schemas.microsoft.com/office/drawing/2014/main" id="{CD087D99-3DC5-65CA-80C5-CBAF0A3FDB6B}"/>
                </a:ext>
              </a:extLst>
            </p:cNvPr>
            <p:cNvSpPr/>
            <p:nvPr/>
          </p:nvSpPr>
          <p:spPr>
            <a:xfrm>
              <a:off x="5464064" y="4846164"/>
              <a:ext cx="14519" cy="8892"/>
            </a:xfrm>
            <a:custGeom>
              <a:avLst/>
              <a:gdLst/>
              <a:ahLst/>
              <a:cxnLst/>
              <a:rect l="l" t="t" r="r" b="b"/>
              <a:pathLst>
                <a:path w="289" h="177" extrusionOk="0">
                  <a:moveTo>
                    <a:pt x="213" y="1"/>
                  </a:moveTo>
                  <a:cubicBezTo>
                    <a:pt x="151" y="63"/>
                    <a:pt x="76" y="113"/>
                    <a:pt x="0" y="176"/>
                  </a:cubicBezTo>
                  <a:cubicBezTo>
                    <a:pt x="101" y="138"/>
                    <a:pt x="201" y="88"/>
                    <a:pt x="289" y="38"/>
                  </a:cubicBez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4">
              <a:extLst>
                <a:ext uri="{FF2B5EF4-FFF2-40B4-BE49-F238E27FC236}">
                  <a16:creationId xmlns:a16="http://schemas.microsoft.com/office/drawing/2014/main" id="{9A625861-7066-03C6-B5EA-49C6DD9BD2B7}"/>
                </a:ext>
              </a:extLst>
            </p:cNvPr>
            <p:cNvSpPr/>
            <p:nvPr/>
          </p:nvSpPr>
          <p:spPr>
            <a:xfrm>
              <a:off x="5527161" y="4685155"/>
              <a:ext cx="37276" cy="73950"/>
            </a:xfrm>
            <a:custGeom>
              <a:avLst/>
              <a:gdLst/>
              <a:ahLst/>
              <a:cxnLst/>
              <a:rect l="l" t="t" r="r" b="b"/>
              <a:pathLst>
                <a:path w="742" h="1472" extrusionOk="0">
                  <a:moveTo>
                    <a:pt x="691" y="1"/>
                  </a:moveTo>
                  <a:lnTo>
                    <a:pt x="13" y="327"/>
                  </a:lnTo>
                  <a:cubicBezTo>
                    <a:pt x="26" y="453"/>
                    <a:pt x="38" y="579"/>
                    <a:pt x="38" y="704"/>
                  </a:cubicBezTo>
                  <a:cubicBezTo>
                    <a:pt x="38" y="880"/>
                    <a:pt x="26" y="1044"/>
                    <a:pt x="1" y="1195"/>
                  </a:cubicBezTo>
                  <a:lnTo>
                    <a:pt x="529" y="1471"/>
                  </a:lnTo>
                  <a:cubicBezTo>
                    <a:pt x="691" y="1006"/>
                    <a:pt x="742" y="49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4">
              <a:extLst>
                <a:ext uri="{FF2B5EF4-FFF2-40B4-BE49-F238E27FC236}">
                  <a16:creationId xmlns:a16="http://schemas.microsoft.com/office/drawing/2014/main" id="{446852B7-73DB-6470-BE73-F1F6CF0A7B89}"/>
                </a:ext>
              </a:extLst>
            </p:cNvPr>
            <p:cNvSpPr/>
            <p:nvPr/>
          </p:nvSpPr>
          <p:spPr>
            <a:xfrm>
              <a:off x="5336513" y="4538464"/>
              <a:ext cx="77667" cy="20497"/>
            </a:xfrm>
            <a:custGeom>
              <a:avLst/>
              <a:gdLst/>
              <a:ahLst/>
              <a:cxnLst/>
              <a:rect l="l" t="t" r="r" b="b"/>
              <a:pathLst>
                <a:path w="1546" h="408" extrusionOk="0">
                  <a:moveTo>
                    <a:pt x="1223" y="1"/>
                  </a:moveTo>
                  <a:cubicBezTo>
                    <a:pt x="801" y="1"/>
                    <a:pt x="391" y="88"/>
                    <a:pt x="1" y="244"/>
                  </a:cubicBezTo>
                  <a:cubicBezTo>
                    <a:pt x="138" y="231"/>
                    <a:pt x="277" y="219"/>
                    <a:pt x="415" y="219"/>
                  </a:cubicBezTo>
                  <a:cubicBezTo>
                    <a:pt x="817" y="219"/>
                    <a:pt x="1194" y="282"/>
                    <a:pt x="1546" y="407"/>
                  </a:cubicBezTo>
                  <a:lnTo>
                    <a:pt x="1546" y="18"/>
                  </a:lnTo>
                  <a:cubicBezTo>
                    <a:pt x="1496" y="5"/>
                    <a:pt x="1433" y="5"/>
                    <a:pt x="1383" y="5"/>
                  </a:cubicBezTo>
                  <a:cubicBezTo>
                    <a:pt x="1329" y="2"/>
                    <a:pt x="1276" y="1"/>
                    <a:pt x="1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4">
              <a:extLst>
                <a:ext uri="{FF2B5EF4-FFF2-40B4-BE49-F238E27FC236}">
                  <a16:creationId xmlns:a16="http://schemas.microsoft.com/office/drawing/2014/main" id="{559C130C-A684-C74E-11B3-7DB3664878F9}"/>
                </a:ext>
              </a:extLst>
            </p:cNvPr>
            <p:cNvSpPr/>
            <p:nvPr/>
          </p:nvSpPr>
          <p:spPr>
            <a:xfrm>
              <a:off x="5301146" y="4437689"/>
              <a:ext cx="113034" cy="121273"/>
            </a:xfrm>
            <a:custGeom>
              <a:avLst/>
              <a:gdLst/>
              <a:ahLst/>
              <a:cxnLst/>
              <a:rect l="l" t="t" r="r" b="b"/>
              <a:pathLst>
                <a:path w="2250" h="2414" extrusionOk="0">
                  <a:moveTo>
                    <a:pt x="1119" y="0"/>
                  </a:moveTo>
                  <a:cubicBezTo>
                    <a:pt x="742" y="0"/>
                    <a:pt x="353" y="39"/>
                    <a:pt x="1" y="114"/>
                  </a:cubicBezTo>
                  <a:lnTo>
                    <a:pt x="1" y="2413"/>
                  </a:lnTo>
                  <a:cubicBezTo>
                    <a:pt x="227" y="2338"/>
                    <a:pt x="453" y="2275"/>
                    <a:pt x="705" y="2250"/>
                  </a:cubicBezTo>
                  <a:cubicBezTo>
                    <a:pt x="1095" y="2094"/>
                    <a:pt x="1505" y="2007"/>
                    <a:pt x="1927" y="2007"/>
                  </a:cubicBezTo>
                  <a:cubicBezTo>
                    <a:pt x="1980" y="2007"/>
                    <a:pt x="2033" y="2008"/>
                    <a:pt x="2087" y="2011"/>
                  </a:cubicBezTo>
                  <a:cubicBezTo>
                    <a:pt x="2137" y="2011"/>
                    <a:pt x="2200" y="2011"/>
                    <a:pt x="2250" y="2024"/>
                  </a:cubicBezTo>
                  <a:lnTo>
                    <a:pt x="2250" y="114"/>
                  </a:lnTo>
                  <a:cubicBezTo>
                    <a:pt x="1886" y="39"/>
                    <a:pt x="1509" y="0"/>
                    <a:pt x="1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4">
              <a:extLst>
                <a:ext uri="{FF2B5EF4-FFF2-40B4-BE49-F238E27FC236}">
                  <a16:creationId xmlns:a16="http://schemas.microsoft.com/office/drawing/2014/main" id="{EAD50E9D-E948-D7A0-80DF-D76CF937BE16}"/>
                </a:ext>
              </a:extLst>
            </p:cNvPr>
            <p:cNvSpPr/>
            <p:nvPr/>
          </p:nvSpPr>
          <p:spPr>
            <a:xfrm>
              <a:off x="5301146" y="4937695"/>
              <a:ext cx="113034" cy="66364"/>
            </a:xfrm>
            <a:custGeom>
              <a:avLst/>
              <a:gdLst/>
              <a:ahLst/>
              <a:cxnLst/>
              <a:rect l="l" t="t" r="r" b="b"/>
              <a:pathLst>
                <a:path w="2250" h="1321" extrusionOk="0">
                  <a:moveTo>
                    <a:pt x="1" y="0"/>
                  </a:moveTo>
                  <a:lnTo>
                    <a:pt x="1" y="1207"/>
                  </a:lnTo>
                  <a:cubicBezTo>
                    <a:pt x="88" y="1232"/>
                    <a:pt x="177" y="1245"/>
                    <a:pt x="264" y="1257"/>
                  </a:cubicBezTo>
                  <a:cubicBezTo>
                    <a:pt x="365" y="1270"/>
                    <a:pt x="453" y="1282"/>
                    <a:pt x="554" y="1295"/>
                  </a:cubicBezTo>
                  <a:cubicBezTo>
                    <a:pt x="604" y="1295"/>
                    <a:pt x="641" y="1307"/>
                    <a:pt x="692" y="1307"/>
                  </a:cubicBezTo>
                  <a:lnTo>
                    <a:pt x="830" y="1307"/>
                  </a:lnTo>
                  <a:cubicBezTo>
                    <a:pt x="931" y="1320"/>
                    <a:pt x="1018" y="1320"/>
                    <a:pt x="1119" y="1320"/>
                  </a:cubicBezTo>
                  <a:cubicBezTo>
                    <a:pt x="1219" y="1320"/>
                    <a:pt x="1320" y="1320"/>
                    <a:pt x="1408" y="1307"/>
                  </a:cubicBezTo>
                  <a:lnTo>
                    <a:pt x="1596" y="1307"/>
                  </a:lnTo>
                  <a:cubicBezTo>
                    <a:pt x="1622" y="1295"/>
                    <a:pt x="1660" y="1295"/>
                    <a:pt x="1685" y="1295"/>
                  </a:cubicBezTo>
                  <a:lnTo>
                    <a:pt x="1710" y="1295"/>
                  </a:lnTo>
                  <a:cubicBezTo>
                    <a:pt x="1735" y="1282"/>
                    <a:pt x="1772" y="1282"/>
                    <a:pt x="1811" y="1282"/>
                  </a:cubicBezTo>
                  <a:cubicBezTo>
                    <a:pt x="1823" y="1282"/>
                    <a:pt x="1836" y="1282"/>
                    <a:pt x="1836" y="1270"/>
                  </a:cubicBezTo>
                  <a:cubicBezTo>
                    <a:pt x="1873" y="1270"/>
                    <a:pt x="1911" y="1270"/>
                    <a:pt x="1948" y="1257"/>
                  </a:cubicBezTo>
                  <a:cubicBezTo>
                    <a:pt x="2024" y="1245"/>
                    <a:pt x="2087" y="1245"/>
                    <a:pt x="2162" y="1220"/>
                  </a:cubicBezTo>
                  <a:cubicBezTo>
                    <a:pt x="2188" y="1220"/>
                    <a:pt x="2213" y="1220"/>
                    <a:pt x="2238" y="1207"/>
                  </a:cubicBezTo>
                  <a:lnTo>
                    <a:pt x="2250" y="1207"/>
                  </a:lnTo>
                  <a:lnTo>
                    <a:pt x="2250" y="315"/>
                  </a:lnTo>
                  <a:cubicBezTo>
                    <a:pt x="2112" y="327"/>
                    <a:pt x="1961" y="327"/>
                    <a:pt x="1811" y="327"/>
                  </a:cubicBezTo>
                  <a:cubicBezTo>
                    <a:pt x="1194" y="315"/>
                    <a:pt x="579" y="20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4">
              <a:extLst>
                <a:ext uri="{FF2B5EF4-FFF2-40B4-BE49-F238E27FC236}">
                  <a16:creationId xmlns:a16="http://schemas.microsoft.com/office/drawing/2014/main" id="{ECE76B9F-5F12-4B89-D399-68C791635787}"/>
                </a:ext>
              </a:extLst>
            </p:cNvPr>
            <p:cNvSpPr/>
            <p:nvPr/>
          </p:nvSpPr>
          <p:spPr>
            <a:xfrm>
              <a:off x="5301146" y="4882786"/>
              <a:ext cx="113034" cy="71337"/>
            </a:xfrm>
            <a:custGeom>
              <a:avLst/>
              <a:gdLst/>
              <a:ahLst/>
              <a:cxnLst/>
              <a:rect l="l" t="t" r="r" b="b"/>
              <a:pathLst>
                <a:path w="2250" h="1420" extrusionOk="0">
                  <a:moveTo>
                    <a:pt x="1" y="0"/>
                  </a:moveTo>
                  <a:lnTo>
                    <a:pt x="1" y="1093"/>
                  </a:lnTo>
                  <a:cubicBezTo>
                    <a:pt x="579" y="1294"/>
                    <a:pt x="1194" y="1408"/>
                    <a:pt x="1811" y="1420"/>
                  </a:cubicBezTo>
                  <a:cubicBezTo>
                    <a:pt x="1961" y="1420"/>
                    <a:pt x="2112" y="1420"/>
                    <a:pt x="2250" y="1408"/>
                  </a:cubicBezTo>
                  <a:lnTo>
                    <a:pt x="2250" y="0"/>
                  </a:lnTo>
                  <a:cubicBezTo>
                    <a:pt x="1898" y="126"/>
                    <a:pt x="1521" y="188"/>
                    <a:pt x="1119" y="188"/>
                  </a:cubicBezTo>
                  <a:cubicBezTo>
                    <a:pt x="730" y="188"/>
                    <a:pt x="353" y="12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4">
              <a:extLst>
                <a:ext uri="{FF2B5EF4-FFF2-40B4-BE49-F238E27FC236}">
                  <a16:creationId xmlns:a16="http://schemas.microsoft.com/office/drawing/2014/main" id="{CDEF98FE-67FC-F06F-ED37-517612FCC714}"/>
                </a:ext>
              </a:extLst>
            </p:cNvPr>
            <p:cNvSpPr/>
            <p:nvPr/>
          </p:nvSpPr>
          <p:spPr>
            <a:xfrm>
              <a:off x="5082716" y="4771009"/>
              <a:ext cx="103590" cy="121273"/>
            </a:xfrm>
            <a:custGeom>
              <a:avLst/>
              <a:gdLst/>
              <a:ahLst/>
              <a:cxnLst/>
              <a:rect l="l" t="t" r="r" b="b"/>
              <a:pathLst>
                <a:path w="2062" h="2414" extrusionOk="0">
                  <a:moveTo>
                    <a:pt x="792" y="1"/>
                  </a:moveTo>
                  <a:lnTo>
                    <a:pt x="1" y="391"/>
                  </a:lnTo>
                  <a:cubicBezTo>
                    <a:pt x="13" y="416"/>
                    <a:pt x="26" y="441"/>
                    <a:pt x="26" y="478"/>
                  </a:cubicBezTo>
                  <a:cubicBezTo>
                    <a:pt x="38" y="516"/>
                    <a:pt x="51" y="567"/>
                    <a:pt x="63" y="604"/>
                  </a:cubicBezTo>
                  <a:lnTo>
                    <a:pt x="101" y="717"/>
                  </a:lnTo>
                  <a:cubicBezTo>
                    <a:pt x="113" y="755"/>
                    <a:pt x="113" y="780"/>
                    <a:pt x="127" y="805"/>
                  </a:cubicBezTo>
                  <a:cubicBezTo>
                    <a:pt x="164" y="918"/>
                    <a:pt x="214" y="1044"/>
                    <a:pt x="264" y="1170"/>
                  </a:cubicBezTo>
                  <a:cubicBezTo>
                    <a:pt x="277" y="1195"/>
                    <a:pt x="289" y="1220"/>
                    <a:pt x="302" y="1257"/>
                  </a:cubicBezTo>
                  <a:cubicBezTo>
                    <a:pt x="302" y="1257"/>
                    <a:pt x="302" y="1270"/>
                    <a:pt x="315" y="1270"/>
                  </a:cubicBezTo>
                  <a:cubicBezTo>
                    <a:pt x="328" y="1295"/>
                    <a:pt x="340" y="1333"/>
                    <a:pt x="353" y="1358"/>
                  </a:cubicBezTo>
                  <a:lnTo>
                    <a:pt x="353" y="1371"/>
                  </a:lnTo>
                  <a:cubicBezTo>
                    <a:pt x="365" y="1408"/>
                    <a:pt x="378" y="1433"/>
                    <a:pt x="390" y="1458"/>
                  </a:cubicBezTo>
                  <a:cubicBezTo>
                    <a:pt x="415" y="1497"/>
                    <a:pt x="440" y="1547"/>
                    <a:pt x="453" y="1584"/>
                  </a:cubicBezTo>
                  <a:cubicBezTo>
                    <a:pt x="478" y="1622"/>
                    <a:pt x="490" y="1659"/>
                    <a:pt x="516" y="1685"/>
                  </a:cubicBezTo>
                  <a:cubicBezTo>
                    <a:pt x="529" y="1723"/>
                    <a:pt x="554" y="1760"/>
                    <a:pt x="566" y="1785"/>
                  </a:cubicBezTo>
                  <a:cubicBezTo>
                    <a:pt x="579" y="1798"/>
                    <a:pt x="579" y="1810"/>
                    <a:pt x="579" y="1810"/>
                  </a:cubicBezTo>
                  <a:cubicBezTo>
                    <a:pt x="604" y="1835"/>
                    <a:pt x="616" y="1860"/>
                    <a:pt x="629" y="1886"/>
                  </a:cubicBezTo>
                  <a:cubicBezTo>
                    <a:pt x="641" y="1924"/>
                    <a:pt x="666" y="1949"/>
                    <a:pt x="692" y="1986"/>
                  </a:cubicBezTo>
                  <a:cubicBezTo>
                    <a:pt x="705" y="2011"/>
                    <a:pt x="730" y="2049"/>
                    <a:pt x="755" y="2087"/>
                  </a:cubicBezTo>
                  <a:cubicBezTo>
                    <a:pt x="780" y="2125"/>
                    <a:pt x="805" y="2162"/>
                    <a:pt x="817" y="2187"/>
                  </a:cubicBezTo>
                  <a:cubicBezTo>
                    <a:pt x="842" y="2225"/>
                    <a:pt x="881" y="2263"/>
                    <a:pt x="906" y="2301"/>
                  </a:cubicBezTo>
                  <a:lnTo>
                    <a:pt x="981" y="2413"/>
                  </a:lnTo>
                  <a:lnTo>
                    <a:pt x="2062" y="1899"/>
                  </a:lnTo>
                  <a:cubicBezTo>
                    <a:pt x="2012" y="1848"/>
                    <a:pt x="1961" y="1798"/>
                    <a:pt x="1923" y="1748"/>
                  </a:cubicBezTo>
                  <a:cubicBezTo>
                    <a:pt x="1898" y="1723"/>
                    <a:pt x="1861" y="1698"/>
                    <a:pt x="1836" y="1659"/>
                  </a:cubicBezTo>
                  <a:cubicBezTo>
                    <a:pt x="1823" y="1634"/>
                    <a:pt x="1797" y="1609"/>
                    <a:pt x="1772" y="1597"/>
                  </a:cubicBezTo>
                  <a:cubicBezTo>
                    <a:pt x="1747" y="1559"/>
                    <a:pt x="1722" y="1534"/>
                    <a:pt x="1697" y="1497"/>
                  </a:cubicBezTo>
                  <a:cubicBezTo>
                    <a:pt x="1685" y="1483"/>
                    <a:pt x="1660" y="1458"/>
                    <a:pt x="1647" y="1433"/>
                  </a:cubicBezTo>
                  <a:cubicBezTo>
                    <a:pt x="1571" y="1358"/>
                    <a:pt x="1509" y="1270"/>
                    <a:pt x="1446" y="1182"/>
                  </a:cubicBezTo>
                  <a:cubicBezTo>
                    <a:pt x="1420" y="1157"/>
                    <a:pt x="1408" y="1132"/>
                    <a:pt x="1383" y="1094"/>
                  </a:cubicBezTo>
                  <a:cubicBezTo>
                    <a:pt x="1370" y="1069"/>
                    <a:pt x="1358" y="1044"/>
                    <a:pt x="1333" y="1019"/>
                  </a:cubicBezTo>
                  <a:cubicBezTo>
                    <a:pt x="1320" y="994"/>
                    <a:pt x="1295" y="969"/>
                    <a:pt x="1283" y="944"/>
                  </a:cubicBezTo>
                  <a:cubicBezTo>
                    <a:pt x="1207" y="830"/>
                    <a:pt x="1144" y="717"/>
                    <a:pt x="1082" y="604"/>
                  </a:cubicBezTo>
                  <a:cubicBezTo>
                    <a:pt x="1069" y="579"/>
                    <a:pt x="1043" y="541"/>
                    <a:pt x="1031" y="516"/>
                  </a:cubicBezTo>
                  <a:cubicBezTo>
                    <a:pt x="1006" y="466"/>
                    <a:pt x="981" y="428"/>
                    <a:pt x="968" y="391"/>
                  </a:cubicBezTo>
                  <a:lnTo>
                    <a:pt x="893" y="240"/>
                  </a:lnTo>
                  <a:cubicBezTo>
                    <a:pt x="881" y="215"/>
                    <a:pt x="867" y="177"/>
                    <a:pt x="855" y="151"/>
                  </a:cubicBezTo>
                  <a:cubicBezTo>
                    <a:pt x="830" y="101"/>
                    <a:pt x="817" y="5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4">
              <a:extLst>
                <a:ext uri="{FF2B5EF4-FFF2-40B4-BE49-F238E27FC236}">
                  <a16:creationId xmlns:a16="http://schemas.microsoft.com/office/drawing/2014/main" id="{628A7E80-7CEC-5051-5D16-817DC56A4CB8}"/>
                </a:ext>
              </a:extLst>
            </p:cNvPr>
            <p:cNvSpPr/>
            <p:nvPr/>
          </p:nvSpPr>
          <p:spPr>
            <a:xfrm>
              <a:off x="5122504" y="4740114"/>
              <a:ext cx="113687" cy="126297"/>
            </a:xfrm>
            <a:custGeom>
              <a:avLst/>
              <a:gdLst/>
              <a:ahLst/>
              <a:cxnLst/>
              <a:rect l="l" t="t" r="r" b="b"/>
              <a:pathLst>
                <a:path w="2263" h="2514" extrusionOk="0">
                  <a:moveTo>
                    <a:pt x="1282" y="0"/>
                  </a:moveTo>
                  <a:lnTo>
                    <a:pt x="0" y="616"/>
                  </a:lnTo>
                  <a:cubicBezTo>
                    <a:pt x="25" y="666"/>
                    <a:pt x="38" y="716"/>
                    <a:pt x="63" y="766"/>
                  </a:cubicBezTo>
                  <a:cubicBezTo>
                    <a:pt x="75" y="792"/>
                    <a:pt x="89" y="830"/>
                    <a:pt x="101" y="855"/>
                  </a:cubicBezTo>
                  <a:lnTo>
                    <a:pt x="176" y="1006"/>
                  </a:lnTo>
                  <a:cubicBezTo>
                    <a:pt x="189" y="1043"/>
                    <a:pt x="214" y="1081"/>
                    <a:pt x="239" y="1131"/>
                  </a:cubicBezTo>
                  <a:cubicBezTo>
                    <a:pt x="251" y="1156"/>
                    <a:pt x="277" y="1194"/>
                    <a:pt x="290" y="1219"/>
                  </a:cubicBezTo>
                  <a:cubicBezTo>
                    <a:pt x="352" y="1332"/>
                    <a:pt x="415" y="1445"/>
                    <a:pt x="491" y="1559"/>
                  </a:cubicBezTo>
                  <a:cubicBezTo>
                    <a:pt x="503" y="1584"/>
                    <a:pt x="528" y="1609"/>
                    <a:pt x="541" y="1634"/>
                  </a:cubicBezTo>
                  <a:cubicBezTo>
                    <a:pt x="566" y="1659"/>
                    <a:pt x="578" y="1684"/>
                    <a:pt x="591" y="1709"/>
                  </a:cubicBezTo>
                  <a:cubicBezTo>
                    <a:pt x="616" y="1747"/>
                    <a:pt x="628" y="1772"/>
                    <a:pt x="654" y="1797"/>
                  </a:cubicBezTo>
                  <a:cubicBezTo>
                    <a:pt x="717" y="1885"/>
                    <a:pt x="779" y="1973"/>
                    <a:pt x="855" y="2048"/>
                  </a:cubicBezTo>
                  <a:cubicBezTo>
                    <a:pt x="868" y="2073"/>
                    <a:pt x="893" y="2098"/>
                    <a:pt x="905" y="2112"/>
                  </a:cubicBezTo>
                  <a:cubicBezTo>
                    <a:pt x="930" y="2149"/>
                    <a:pt x="955" y="2174"/>
                    <a:pt x="980" y="2212"/>
                  </a:cubicBezTo>
                  <a:cubicBezTo>
                    <a:pt x="1005" y="2224"/>
                    <a:pt x="1031" y="2249"/>
                    <a:pt x="1044" y="2274"/>
                  </a:cubicBezTo>
                  <a:cubicBezTo>
                    <a:pt x="1069" y="2313"/>
                    <a:pt x="1106" y="2338"/>
                    <a:pt x="1131" y="2363"/>
                  </a:cubicBezTo>
                  <a:cubicBezTo>
                    <a:pt x="1169" y="2413"/>
                    <a:pt x="1220" y="2463"/>
                    <a:pt x="1270" y="2514"/>
                  </a:cubicBezTo>
                  <a:lnTo>
                    <a:pt x="2262" y="2036"/>
                  </a:lnTo>
                  <a:cubicBezTo>
                    <a:pt x="1734" y="1495"/>
                    <a:pt x="1370" y="792"/>
                    <a:pt x="1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4">
              <a:extLst>
                <a:ext uri="{FF2B5EF4-FFF2-40B4-BE49-F238E27FC236}">
                  <a16:creationId xmlns:a16="http://schemas.microsoft.com/office/drawing/2014/main" id="{3DC0ADE1-BEC3-300E-E0A9-281ED4507435}"/>
                </a:ext>
              </a:extLst>
            </p:cNvPr>
            <p:cNvSpPr/>
            <p:nvPr/>
          </p:nvSpPr>
          <p:spPr>
            <a:xfrm>
              <a:off x="5478532" y="4583526"/>
              <a:ext cx="83394" cy="118108"/>
            </a:xfrm>
            <a:custGeom>
              <a:avLst/>
              <a:gdLst/>
              <a:ahLst/>
              <a:cxnLst/>
              <a:rect l="l" t="t" r="r" b="b"/>
              <a:pathLst>
                <a:path w="1660" h="2351" extrusionOk="0">
                  <a:moveTo>
                    <a:pt x="654" y="1"/>
                  </a:moveTo>
                  <a:lnTo>
                    <a:pt x="1" y="314"/>
                  </a:lnTo>
                  <a:cubicBezTo>
                    <a:pt x="542" y="855"/>
                    <a:pt x="893" y="1559"/>
                    <a:pt x="981" y="2350"/>
                  </a:cubicBezTo>
                  <a:lnTo>
                    <a:pt x="1659" y="2024"/>
                  </a:lnTo>
                  <a:cubicBezTo>
                    <a:pt x="1597" y="1521"/>
                    <a:pt x="1433" y="1018"/>
                    <a:pt x="1157" y="591"/>
                  </a:cubicBezTo>
                  <a:cubicBezTo>
                    <a:pt x="1006" y="378"/>
                    <a:pt x="843" y="177"/>
                    <a:pt x="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4">
              <a:extLst>
                <a:ext uri="{FF2B5EF4-FFF2-40B4-BE49-F238E27FC236}">
                  <a16:creationId xmlns:a16="http://schemas.microsoft.com/office/drawing/2014/main" id="{267E7B4C-F474-FF40-6293-4B47D6DBAA64}"/>
                </a:ext>
              </a:extLst>
            </p:cNvPr>
            <p:cNvSpPr/>
            <p:nvPr/>
          </p:nvSpPr>
          <p:spPr>
            <a:xfrm>
              <a:off x="5511387" y="4549465"/>
              <a:ext cx="120620" cy="135742"/>
            </a:xfrm>
            <a:custGeom>
              <a:avLst/>
              <a:gdLst/>
              <a:ahLst/>
              <a:cxnLst/>
              <a:rect l="l" t="t" r="r" b="b"/>
              <a:pathLst>
                <a:path w="2401" h="2702" extrusionOk="0">
                  <a:moveTo>
                    <a:pt x="1421" y="0"/>
                  </a:moveTo>
                  <a:lnTo>
                    <a:pt x="0" y="679"/>
                  </a:lnTo>
                  <a:cubicBezTo>
                    <a:pt x="189" y="855"/>
                    <a:pt x="352" y="1056"/>
                    <a:pt x="503" y="1269"/>
                  </a:cubicBezTo>
                  <a:cubicBezTo>
                    <a:pt x="779" y="1696"/>
                    <a:pt x="943" y="2199"/>
                    <a:pt x="1005" y="2702"/>
                  </a:cubicBezTo>
                  <a:lnTo>
                    <a:pt x="2401" y="2023"/>
                  </a:lnTo>
                  <a:cubicBezTo>
                    <a:pt x="2212" y="1282"/>
                    <a:pt x="1873" y="590"/>
                    <a:pt x="1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4">
              <a:extLst>
                <a:ext uri="{FF2B5EF4-FFF2-40B4-BE49-F238E27FC236}">
                  <a16:creationId xmlns:a16="http://schemas.microsoft.com/office/drawing/2014/main" id="{527D4B3B-52C6-BF79-E9B6-04D00D4FE5D0}"/>
                </a:ext>
              </a:extLst>
            </p:cNvPr>
            <p:cNvSpPr/>
            <p:nvPr/>
          </p:nvSpPr>
          <p:spPr>
            <a:xfrm>
              <a:off x="5085278" y="4588600"/>
              <a:ext cx="24014" cy="62495"/>
            </a:xfrm>
            <a:custGeom>
              <a:avLst/>
              <a:gdLst/>
              <a:ahLst/>
              <a:cxnLst/>
              <a:rect l="l" t="t" r="r" b="b"/>
              <a:pathLst>
                <a:path w="478" h="1244" extrusionOk="0">
                  <a:moveTo>
                    <a:pt x="478" y="0"/>
                  </a:moveTo>
                  <a:cubicBezTo>
                    <a:pt x="364" y="176"/>
                    <a:pt x="277" y="352"/>
                    <a:pt x="188" y="528"/>
                  </a:cubicBezTo>
                  <a:lnTo>
                    <a:pt x="188" y="540"/>
                  </a:lnTo>
                  <a:cubicBezTo>
                    <a:pt x="163" y="578"/>
                    <a:pt x="151" y="616"/>
                    <a:pt x="138" y="654"/>
                  </a:cubicBezTo>
                  <a:cubicBezTo>
                    <a:pt x="126" y="679"/>
                    <a:pt x="126" y="691"/>
                    <a:pt x="113" y="716"/>
                  </a:cubicBezTo>
                  <a:cubicBezTo>
                    <a:pt x="101" y="741"/>
                    <a:pt x="101" y="779"/>
                    <a:pt x="88" y="805"/>
                  </a:cubicBezTo>
                  <a:cubicBezTo>
                    <a:pt x="76" y="855"/>
                    <a:pt x="50" y="892"/>
                    <a:pt x="37" y="942"/>
                  </a:cubicBezTo>
                  <a:cubicBezTo>
                    <a:pt x="25" y="981"/>
                    <a:pt x="12" y="1031"/>
                    <a:pt x="0" y="1081"/>
                  </a:cubicBezTo>
                  <a:lnTo>
                    <a:pt x="314" y="1244"/>
                  </a:lnTo>
                  <a:cubicBezTo>
                    <a:pt x="327" y="830"/>
                    <a:pt x="377" y="415"/>
                    <a:pt x="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4">
              <a:extLst>
                <a:ext uri="{FF2B5EF4-FFF2-40B4-BE49-F238E27FC236}">
                  <a16:creationId xmlns:a16="http://schemas.microsoft.com/office/drawing/2014/main" id="{E6FF87E3-52C0-1E7A-FA72-E48BEA253A41}"/>
                </a:ext>
              </a:extLst>
            </p:cNvPr>
            <p:cNvSpPr/>
            <p:nvPr/>
          </p:nvSpPr>
          <p:spPr>
            <a:xfrm>
              <a:off x="5094723" y="4542482"/>
              <a:ext cx="145237" cy="154078"/>
            </a:xfrm>
            <a:custGeom>
              <a:avLst/>
              <a:gdLst/>
              <a:ahLst/>
              <a:cxnLst/>
              <a:rect l="l" t="t" r="r" b="b"/>
              <a:pathLst>
                <a:path w="2891" h="3067" extrusionOk="0">
                  <a:moveTo>
                    <a:pt x="855" y="0"/>
                  </a:moveTo>
                  <a:cubicBezTo>
                    <a:pt x="704" y="189"/>
                    <a:pt x="553" y="391"/>
                    <a:pt x="427" y="604"/>
                  </a:cubicBezTo>
                  <a:cubicBezTo>
                    <a:pt x="265" y="868"/>
                    <a:pt x="114" y="1157"/>
                    <a:pt x="0" y="1446"/>
                  </a:cubicBezTo>
                  <a:cubicBezTo>
                    <a:pt x="89" y="1270"/>
                    <a:pt x="176" y="1094"/>
                    <a:pt x="290" y="918"/>
                  </a:cubicBezTo>
                  <a:lnTo>
                    <a:pt x="290" y="918"/>
                  </a:lnTo>
                  <a:cubicBezTo>
                    <a:pt x="189" y="1333"/>
                    <a:pt x="139" y="1748"/>
                    <a:pt x="126" y="2162"/>
                  </a:cubicBezTo>
                  <a:lnTo>
                    <a:pt x="1848" y="3067"/>
                  </a:lnTo>
                  <a:cubicBezTo>
                    <a:pt x="1961" y="2276"/>
                    <a:pt x="2351" y="1584"/>
                    <a:pt x="2890" y="1056"/>
                  </a:cubicBezTo>
                  <a:lnTo>
                    <a:pt x="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4">
              <a:extLst>
                <a:ext uri="{FF2B5EF4-FFF2-40B4-BE49-F238E27FC236}">
                  <a16:creationId xmlns:a16="http://schemas.microsoft.com/office/drawing/2014/main" id="{282715CF-0516-DF2F-D669-864D8FE49A40}"/>
                </a:ext>
              </a:extLst>
            </p:cNvPr>
            <p:cNvSpPr/>
            <p:nvPr/>
          </p:nvSpPr>
          <p:spPr>
            <a:xfrm>
              <a:off x="5474764" y="4745138"/>
              <a:ext cx="78973" cy="102937"/>
            </a:xfrm>
            <a:custGeom>
              <a:avLst/>
              <a:gdLst/>
              <a:ahLst/>
              <a:cxnLst/>
              <a:rect l="l" t="t" r="r" b="b"/>
              <a:pathLst>
                <a:path w="1572" h="2049" extrusionOk="0">
                  <a:moveTo>
                    <a:pt x="1044" y="1"/>
                  </a:moveTo>
                  <a:cubicBezTo>
                    <a:pt x="930" y="792"/>
                    <a:pt x="553" y="1484"/>
                    <a:pt x="0" y="2012"/>
                  </a:cubicBezTo>
                  <a:lnTo>
                    <a:pt x="76" y="2049"/>
                  </a:lnTo>
                  <a:cubicBezTo>
                    <a:pt x="742" y="1672"/>
                    <a:pt x="1270" y="1069"/>
                    <a:pt x="1546" y="365"/>
                  </a:cubicBezTo>
                  <a:cubicBezTo>
                    <a:pt x="1546" y="328"/>
                    <a:pt x="1559" y="302"/>
                    <a:pt x="1572" y="277"/>
                  </a:cubicBezTo>
                  <a:lnTo>
                    <a:pt x="10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4">
              <a:extLst>
                <a:ext uri="{FF2B5EF4-FFF2-40B4-BE49-F238E27FC236}">
                  <a16:creationId xmlns:a16="http://schemas.microsoft.com/office/drawing/2014/main" id="{74673ABF-D0E7-673A-2953-C1AD501C84D5}"/>
                </a:ext>
              </a:extLst>
            </p:cNvPr>
            <p:cNvSpPr/>
            <p:nvPr/>
          </p:nvSpPr>
          <p:spPr>
            <a:xfrm>
              <a:off x="5478532" y="4759053"/>
              <a:ext cx="151567" cy="140213"/>
            </a:xfrm>
            <a:custGeom>
              <a:avLst/>
              <a:gdLst/>
              <a:ahLst/>
              <a:cxnLst/>
              <a:rect l="l" t="t" r="r" b="b"/>
              <a:pathLst>
                <a:path w="3017" h="2791" extrusionOk="0">
                  <a:moveTo>
                    <a:pt x="1497" y="0"/>
                  </a:moveTo>
                  <a:cubicBezTo>
                    <a:pt x="1484" y="25"/>
                    <a:pt x="1471" y="51"/>
                    <a:pt x="1471" y="88"/>
                  </a:cubicBezTo>
                  <a:cubicBezTo>
                    <a:pt x="1195" y="792"/>
                    <a:pt x="667" y="1395"/>
                    <a:pt x="1" y="1772"/>
                  </a:cubicBezTo>
                  <a:lnTo>
                    <a:pt x="1974" y="2790"/>
                  </a:lnTo>
                  <a:cubicBezTo>
                    <a:pt x="2036" y="2702"/>
                    <a:pt x="2112" y="2614"/>
                    <a:pt x="2175" y="2526"/>
                  </a:cubicBezTo>
                  <a:cubicBezTo>
                    <a:pt x="2539" y="2011"/>
                    <a:pt x="2829" y="1420"/>
                    <a:pt x="3017" y="792"/>
                  </a:cubicBezTo>
                  <a:lnTo>
                    <a:pt x="1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and white airplane&#10;&#10;AI-generated content may be incorrect.">
            <a:extLst>
              <a:ext uri="{FF2B5EF4-FFF2-40B4-BE49-F238E27FC236}">
                <a16:creationId xmlns:a16="http://schemas.microsoft.com/office/drawing/2014/main" id="{FBD7AAD2-AFAE-E70A-EAF1-172548708FC9}"/>
              </a:ext>
            </a:extLst>
          </p:cNvPr>
          <p:cNvPicPr>
            <a:picLocks noChangeAspect="1"/>
          </p:cNvPicPr>
          <p:nvPr/>
        </p:nvPicPr>
        <p:blipFill>
          <a:blip r:embed="rId3"/>
          <a:stretch>
            <a:fillRect/>
          </a:stretch>
        </p:blipFill>
        <p:spPr>
          <a:xfrm rot="1356518">
            <a:off x="539749" y="1324904"/>
            <a:ext cx="3940810" cy="1693415"/>
          </a:xfrm>
          <a:prstGeom prst="rect">
            <a:avLst/>
          </a:prstGeom>
        </p:spPr>
      </p:pic>
      <p:sp>
        <p:nvSpPr>
          <p:cNvPr id="4" name="TextBox 3">
            <a:hlinkClick r:id="rId4"/>
            <a:extLst>
              <a:ext uri="{FF2B5EF4-FFF2-40B4-BE49-F238E27FC236}">
                <a16:creationId xmlns:a16="http://schemas.microsoft.com/office/drawing/2014/main" id="{AAD59591-0D19-D96F-6210-3EC67D167AA2}"/>
              </a:ext>
            </a:extLst>
          </p:cNvPr>
          <p:cNvSpPr txBox="1"/>
          <p:nvPr/>
        </p:nvSpPr>
        <p:spPr>
          <a:xfrm rot="765402">
            <a:off x="4307841" y="2628653"/>
            <a:ext cx="2601994" cy="1446550"/>
          </a:xfrm>
          <a:prstGeom prst="rect">
            <a:avLst/>
          </a:prstGeom>
          <a:noFill/>
        </p:spPr>
        <p:txBody>
          <a:bodyPr wrap="none" rtlCol="0">
            <a:spAutoFit/>
          </a:bodyPr>
          <a:lstStyle/>
          <a:p>
            <a:r>
              <a:rPr lang="en-US" sz="8800" b="1" dirty="0">
                <a:ln w="6600">
                  <a:solidFill>
                    <a:schemeClr val="accent2"/>
                  </a:solidFill>
                  <a:prstDash val="solid"/>
                </a:ln>
                <a:solidFill>
                  <a:srgbClr val="FFFFFF"/>
                </a:solidFill>
                <a:effectLst>
                  <a:outerShdw dist="38100" dir="2700000" algn="tl" rotWithShape="0">
                    <a:schemeClr val="accent2"/>
                  </a:outerShdw>
                </a:effectLst>
                <a:latin typeface="Bahianita" panose="020B0604020202020204" charset="0"/>
              </a:rPr>
              <a:t>Let’s go!</a:t>
            </a:r>
          </a:p>
        </p:txBody>
      </p:sp>
    </p:spTree>
    <p:extLst>
      <p:ext uri="{BB962C8B-B14F-4D97-AF65-F5344CB8AC3E}">
        <p14:creationId xmlns:p14="http://schemas.microsoft.com/office/powerpoint/2010/main" val="549020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00" fill="hold"/>
                                        <p:tgtEl>
                                          <p:spTgt spid="30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1">
          <a:extLst>
            <a:ext uri="{FF2B5EF4-FFF2-40B4-BE49-F238E27FC236}">
              <a16:creationId xmlns:a16="http://schemas.microsoft.com/office/drawing/2014/main" id="{CF92A867-FBC1-5403-CCB0-E26E788F555E}"/>
            </a:ext>
          </a:extLst>
        </p:cNvPr>
        <p:cNvGrpSpPr/>
        <p:nvPr/>
      </p:nvGrpSpPr>
      <p:grpSpPr>
        <a:xfrm>
          <a:off x="0" y="0"/>
          <a:ext cx="0" cy="0"/>
          <a:chOff x="0" y="0"/>
          <a:chExt cx="0" cy="0"/>
        </a:xfrm>
      </p:grpSpPr>
      <p:sp>
        <p:nvSpPr>
          <p:cNvPr id="3492" name="Google Shape;3492;p80">
            <a:extLst>
              <a:ext uri="{FF2B5EF4-FFF2-40B4-BE49-F238E27FC236}">
                <a16:creationId xmlns:a16="http://schemas.microsoft.com/office/drawing/2014/main" id="{069F58D9-5F3F-5324-B1AF-B43B878C645F}"/>
              </a:ext>
            </a:extLst>
          </p:cNvPr>
          <p:cNvSpPr txBox="1">
            <a:spLocks noGrp="1"/>
          </p:cNvSpPr>
          <p:nvPr>
            <p:ph type="title"/>
          </p:nvPr>
        </p:nvSpPr>
        <p:spPr>
          <a:xfrm>
            <a:off x="2173950" y="2642050"/>
            <a:ext cx="4796100" cy="894300"/>
          </a:xfrm>
          <a:prstGeom prst="rect">
            <a:avLst/>
          </a:prstGeom>
        </p:spPr>
        <p:txBody>
          <a:bodyPr spcFirstLastPara="1" wrap="square" lIns="91425" tIns="91425" rIns="91425" bIns="91425" anchor="ctr" anchorCtr="0">
            <a:noAutofit/>
          </a:bodyPr>
          <a:lstStyle/>
          <a:p>
            <a:r>
              <a:rPr lang="en-US" dirty="0"/>
              <a:t>Q &amp; A</a:t>
            </a:r>
          </a:p>
        </p:txBody>
      </p:sp>
      <p:sp>
        <p:nvSpPr>
          <p:cNvPr id="3493" name="Google Shape;3493;p80">
            <a:extLst>
              <a:ext uri="{FF2B5EF4-FFF2-40B4-BE49-F238E27FC236}">
                <a16:creationId xmlns:a16="http://schemas.microsoft.com/office/drawing/2014/main" id="{B1EFD4D5-104B-010A-C262-A3889DC9F87C}"/>
              </a:ext>
            </a:extLst>
          </p:cNvPr>
          <p:cNvSpPr txBox="1">
            <a:spLocks noGrp="1"/>
          </p:cNvSpPr>
          <p:nvPr>
            <p:ph type="title" idx="2"/>
          </p:nvPr>
        </p:nvSpPr>
        <p:spPr>
          <a:xfrm>
            <a:off x="4072800" y="1494175"/>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3495" name="Google Shape;3495;p80">
            <a:extLst>
              <a:ext uri="{FF2B5EF4-FFF2-40B4-BE49-F238E27FC236}">
                <a16:creationId xmlns:a16="http://schemas.microsoft.com/office/drawing/2014/main" id="{41D51BEA-12B1-6FB2-4B9A-E0292E3DEDB0}"/>
              </a:ext>
            </a:extLst>
          </p:cNvPr>
          <p:cNvGrpSpPr/>
          <p:nvPr/>
        </p:nvGrpSpPr>
        <p:grpSpPr>
          <a:xfrm>
            <a:off x="1677695" y="741359"/>
            <a:ext cx="834065" cy="811817"/>
            <a:chOff x="5116174" y="1935998"/>
            <a:chExt cx="557530" cy="542658"/>
          </a:xfrm>
        </p:grpSpPr>
        <p:sp>
          <p:nvSpPr>
            <p:cNvPr id="3496" name="Google Shape;3496;p80">
              <a:extLst>
                <a:ext uri="{FF2B5EF4-FFF2-40B4-BE49-F238E27FC236}">
                  <a16:creationId xmlns:a16="http://schemas.microsoft.com/office/drawing/2014/main" id="{60D0D4CF-51DF-DD15-CF35-EE36C6D853A2}"/>
                </a:ext>
              </a:extLst>
            </p:cNvPr>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80">
              <a:extLst>
                <a:ext uri="{FF2B5EF4-FFF2-40B4-BE49-F238E27FC236}">
                  <a16:creationId xmlns:a16="http://schemas.microsoft.com/office/drawing/2014/main" id="{D299EE7B-339A-0B4A-014A-6EA4F1D52471}"/>
                </a:ext>
              </a:extLst>
            </p:cNvPr>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80">
              <a:extLst>
                <a:ext uri="{FF2B5EF4-FFF2-40B4-BE49-F238E27FC236}">
                  <a16:creationId xmlns:a16="http://schemas.microsoft.com/office/drawing/2014/main" id="{DA8B4D8C-878D-B81E-1FCA-B2885C18E49E}"/>
                </a:ext>
              </a:extLst>
            </p:cNvPr>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0">
              <a:extLst>
                <a:ext uri="{FF2B5EF4-FFF2-40B4-BE49-F238E27FC236}">
                  <a16:creationId xmlns:a16="http://schemas.microsoft.com/office/drawing/2014/main" id="{E6796815-D6B9-EAFA-9E5C-E1FA11F07E38}"/>
                </a:ext>
              </a:extLst>
            </p:cNvPr>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0">
              <a:extLst>
                <a:ext uri="{FF2B5EF4-FFF2-40B4-BE49-F238E27FC236}">
                  <a16:creationId xmlns:a16="http://schemas.microsoft.com/office/drawing/2014/main" id="{6955B7CC-E100-A50E-F583-180DEB208FBC}"/>
                </a:ext>
              </a:extLst>
            </p:cNvPr>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0">
              <a:extLst>
                <a:ext uri="{FF2B5EF4-FFF2-40B4-BE49-F238E27FC236}">
                  <a16:creationId xmlns:a16="http://schemas.microsoft.com/office/drawing/2014/main" id="{1D5500EF-D8A0-F963-C329-9E73A84F05F1}"/>
                </a:ext>
              </a:extLst>
            </p:cNvPr>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0">
              <a:extLst>
                <a:ext uri="{FF2B5EF4-FFF2-40B4-BE49-F238E27FC236}">
                  <a16:creationId xmlns:a16="http://schemas.microsoft.com/office/drawing/2014/main" id="{BA497522-3947-9811-AD79-D6C81797691A}"/>
                </a:ext>
              </a:extLst>
            </p:cNvPr>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0">
              <a:extLst>
                <a:ext uri="{FF2B5EF4-FFF2-40B4-BE49-F238E27FC236}">
                  <a16:creationId xmlns:a16="http://schemas.microsoft.com/office/drawing/2014/main" id="{83CACDA5-A156-EF6A-65B1-D60305BADFDB}"/>
                </a:ext>
              </a:extLst>
            </p:cNvPr>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0">
              <a:extLst>
                <a:ext uri="{FF2B5EF4-FFF2-40B4-BE49-F238E27FC236}">
                  <a16:creationId xmlns:a16="http://schemas.microsoft.com/office/drawing/2014/main" id="{EDFE25B9-8E16-C572-12EF-63A994ADD0D1}"/>
                </a:ext>
              </a:extLst>
            </p:cNvPr>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0">
              <a:extLst>
                <a:ext uri="{FF2B5EF4-FFF2-40B4-BE49-F238E27FC236}">
                  <a16:creationId xmlns:a16="http://schemas.microsoft.com/office/drawing/2014/main" id="{0106719A-26F4-9FD7-57CB-71ABA8447B4F}"/>
                </a:ext>
              </a:extLst>
            </p:cNvPr>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0">
              <a:extLst>
                <a:ext uri="{FF2B5EF4-FFF2-40B4-BE49-F238E27FC236}">
                  <a16:creationId xmlns:a16="http://schemas.microsoft.com/office/drawing/2014/main" id="{F367FB53-B1E5-0D5A-F95E-1D4C03CA6964}"/>
                </a:ext>
              </a:extLst>
            </p:cNvPr>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0">
              <a:extLst>
                <a:ext uri="{FF2B5EF4-FFF2-40B4-BE49-F238E27FC236}">
                  <a16:creationId xmlns:a16="http://schemas.microsoft.com/office/drawing/2014/main" id="{CD83BB79-DEE2-8964-0165-40443E0FC48A}"/>
                </a:ext>
              </a:extLst>
            </p:cNvPr>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0">
              <a:extLst>
                <a:ext uri="{FF2B5EF4-FFF2-40B4-BE49-F238E27FC236}">
                  <a16:creationId xmlns:a16="http://schemas.microsoft.com/office/drawing/2014/main" id="{2D96D152-F17F-18B9-E741-66F941E4EFFE}"/>
                </a:ext>
              </a:extLst>
            </p:cNvPr>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0">
              <a:extLst>
                <a:ext uri="{FF2B5EF4-FFF2-40B4-BE49-F238E27FC236}">
                  <a16:creationId xmlns:a16="http://schemas.microsoft.com/office/drawing/2014/main" id="{4B286063-06F9-5346-353A-24029A6BC6EE}"/>
                </a:ext>
              </a:extLst>
            </p:cNvPr>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0">
              <a:extLst>
                <a:ext uri="{FF2B5EF4-FFF2-40B4-BE49-F238E27FC236}">
                  <a16:creationId xmlns:a16="http://schemas.microsoft.com/office/drawing/2014/main" id="{56877704-E2E2-4C67-9FE4-CA9C2285E962}"/>
                </a:ext>
              </a:extLst>
            </p:cNvPr>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0">
              <a:extLst>
                <a:ext uri="{FF2B5EF4-FFF2-40B4-BE49-F238E27FC236}">
                  <a16:creationId xmlns:a16="http://schemas.microsoft.com/office/drawing/2014/main" id="{5F085B7A-4617-71E0-21BF-7454450AD367}"/>
                </a:ext>
              </a:extLst>
            </p:cNvPr>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0">
              <a:extLst>
                <a:ext uri="{FF2B5EF4-FFF2-40B4-BE49-F238E27FC236}">
                  <a16:creationId xmlns:a16="http://schemas.microsoft.com/office/drawing/2014/main" id="{CB594BAD-356C-D4E0-A586-0210D79BAAD5}"/>
                </a:ext>
              </a:extLst>
            </p:cNvPr>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0">
              <a:extLst>
                <a:ext uri="{FF2B5EF4-FFF2-40B4-BE49-F238E27FC236}">
                  <a16:creationId xmlns:a16="http://schemas.microsoft.com/office/drawing/2014/main" id="{6B417755-E55A-D893-BC79-EEBED6AD3DB1}"/>
                </a:ext>
              </a:extLst>
            </p:cNvPr>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0">
              <a:extLst>
                <a:ext uri="{FF2B5EF4-FFF2-40B4-BE49-F238E27FC236}">
                  <a16:creationId xmlns:a16="http://schemas.microsoft.com/office/drawing/2014/main" id="{29C7B735-6A26-1CBA-B8D7-3E02061C620C}"/>
                </a:ext>
              </a:extLst>
            </p:cNvPr>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0">
              <a:extLst>
                <a:ext uri="{FF2B5EF4-FFF2-40B4-BE49-F238E27FC236}">
                  <a16:creationId xmlns:a16="http://schemas.microsoft.com/office/drawing/2014/main" id="{724AA3BE-2830-E618-6366-951FE9E683CE}"/>
                </a:ext>
              </a:extLst>
            </p:cNvPr>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0">
              <a:extLst>
                <a:ext uri="{FF2B5EF4-FFF2-40B4-BE49-F238E27FC236}">
                  <a16:creationId xmlns:a16="http://schemas.microsoft.com/office/drawing/2014/main" id="{2C224859-C8B8-C3C6-CBD0-9F61C8369CFB}"/>
                </a:ext>
              </a:extLst>
            </p:cNvPr>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0">
              <a:extLst>
                <a:ext uri="{FF2B5EF4-FFF2-40B4-BE49-F238E27FC236}">
                  <a16:creationId xmlns:a16="http://schemas.microsoft.com/office/drawing/2014/main" id="{13A5C2E6-4A4E-752F-AC87-ADCFA702F4C9}"/>
                </a:ext>
              </a:extLst>
            </p:cNvPr>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0">
              <a:extLst>
                <a:ext uri="{FF2B5EF4-FFF2-40B4-BE49-F238E27FC236}">
                  <a16:creationId xmlns:a16="http://schemas.microsoft.com/office/drawing/2014/main" id="{7D618000-7834-FB2A-630B-6D087C3905F0}"/>
                </a:ext>
              </a:extLst>
            </p:cNvPr>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80">
              <a:extLst>
                <a:ext uri="{FF2B5EF4-FFF2-40B4-BE49-F238E27FC236}">
                  <a16:creationId xmlns:a16="http://schemas.microsoft.com/office/drawing/2014/main" id="{3E7D382A-4397-B135-EB03-61000F6A028F}"/>
                </a:ext>
              </a:extLst>
            </p:cNvPr>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80">
              <a:extLst>
                <a:ext uri="{FF2B5EF4-FFF2-40B4-BE49-F238E27FC236}">
                  <a16:creationId xmlns:a16="http://schemas.microsoft.com/office/drawing/2014/main" id="{37C3D9CF-97DF-A3C5-F679-940535C48290}"/>
                </a:ext>
              </a:extLst>
            </p:cNvPr>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80">
              <a:extLst>
                <a:ext uri="{FF2B5EF4-FFF2-40B4-BE49-F238E27FC236}">
                  <a16:creationId xmlns:a16="http://schemas.microsoft.com/office/drawing/2014/main" id="{0E481070-9136-3786-E681-E15F82336DA5}"/>
                </a:ext>
              </a:extLst>
            </p:cNvPr>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80">
              <a:extLst>
                <a:ext uri="{FF2B5EF4-FFF2-40B4-BE49-F238E27FC236}">
                  <a16:creationId xmlns:a16="http://schemas.microsoft.com/office/drawing/2014/main" id="{3327DB2D-E0B0-A6DB-E70C-BEFAE335D0D8}"/>
                </a:ext>
              </a:extLst>
            </p:cNvPr>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80">
              <a:extLst>
                <a:ext uri="{FF2B5EF4-FFF2-40B4-BE49-F238E27FC236}">
                  <a16:creationId xmlns:a16="http://schemas.microsoft.com/office/drawing/2014/main" id="{9A041755-ABC8-AA27-83AF-FF1DF33ECC8B}"/>
                </a:ext>
              </a:extLst>
            </p:cNvPr>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80">
              <a:extLst>
                <a:ext uri="{FF2B5EF4-FFF2-40B4-BE49-F238E27FC236}">
                  <a16:creationId xmlns:a16="http://schemas.microsoft.com/office/drawing/2014/main" id="{CDE8E8F2-6D81-7852-FCC8-5AE38122831A}"/>
                </a:ext>
              </a:extLst>
            </p:cNvPr>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80">
              <a:extLst>
                <a:ext uri="{FF2B5EF4-FFF2-40B4-BE49-F238E27FC236}">
                  <a16:creationId xmlns:a16="http://schemas.microsoft.com/office/drawing/2014/main" id="{ADF13419-D5D5-BE79-B1DE-51D85A0C8F77}"/>
                </a:ext>
              </a:extLst>
            </p:cNvPr>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80">
              <a:extLst>
                <a:ext uri="{FF2B5EF4-FFF2-40B4-BE49-F238E27FC236}">
                  <a16:creationId xmlns:a16="http://schemas.microsoft.com/office/drawing/2014/main" id="{F8BFA949-3999-C5E0-2295-9F3D2A8F518E}"/>
                </a:ext>
              </a:extLst>
            </p:cNvPr>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80">
              <a:extLst>
                <a:ext uri="{FF2B5EF4-FFF2-40B4-BE49-F238E27FC236}">
                  <a16:creationId xmlns:a16="http://schemas.microsoft.com/office/drawing/2014/main" id="{3D410C76-F80A-6028-DC03-79ECCE53244B}"/>
                </a:ext>
              </a:extLst>
            </p:cNvPr>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0">
              <a:extLst>
                <a:ext uri="{FF2B5EF4-FFF2-40B4-BE49-F238E27FC236}">
                  <a16:creationId xmlns:a16="http://schemas.microsoft.com/office/drawing/2014/main" id="{783B2F7D-1B4C-CE65-5E51-A1C627B82FD2}"/>
                </a:ext>
              </a:extLst>
            </p:cNvPr>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0">
              <a:extLst>
                <a:ext uri="{FF2B5EF4-FFF2-40B4-BE49-F238E27FC236}">
                  <a16:creationId xmlns:a16="http://schemas.microsoft.com/office/drawing/2014/main" id="{007E282D-FE5D-23F4-A5C0-934672D45992}"/>
                </a:ext>
              </a:extLst>
            </p:cNvPr>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0">
              <a:extLst>
                <a:ext uri="{FF2B5EF4-FFF2-40B4-BE49-F238E27FC236}">
                  <a16:creationId xmlns:a16="http://schemas.microsoft.com/office/drawing/2014/main" id="{DBA91EB8-9D33-B852-74AE-7DD75AB9296E}"/>
                </a:ext>
              </a:extLst>
            </p:cNvPr>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0">
              <a:extLst>
                <a:ext uri="{FF2B5EF4-FFF2-40B4-BE49-F238E27FC236}">
                  <a16:creationId xmlns:a16="http://schemas.microsoft.com/office/drawing/2014/main" id="{BE8DDC67-CB84-C95F-91E2-1AAC4062AE1C}"/>
                </a:ext>
              </a:extLst>
            </p:cNvPr>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0">
              <a:extLst>
                <a:ext uri="{FF2B5EF4-FFF2-40B4-BE49-F238E27FC236}">
                  <a16:creationId xmlns:a16="http://schemas.microsoft.com/office/drawing/2014/main" id="{C456855A-2C06-FA23-188C-BBF110AE0AA0}"/>
                </a:ext>
              </a:extLst>
            </p:cNvPr>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0">
              <a:extLst>
                <a:ext uri="{FF2B5EF4-FFF2-40B4-BE49-F238E27FC236}">
                  <a16:creationId xmlns:a16="http://schemas.microsoft.com/office/drawing/2014/main" id="{84942A03-6986-470A-9829-BE693A781A43}"/>
                </a:ext>
              </a:extLst>
            </p:cNvPr>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0">
              <a:extLst>
                <a:ext uri="{FF2B5EF4-FFF2-40B4-BE49-F238E27FC236}">
                  <a16:creationId xmlns:a16="http://schemas.microsoft.com/office/drawing/2014/main" id="{3AE48EF4-C0D3-9681-47B8-8EC80616480F}"/>
                </a:ext>
              </a:extLst>
            </p:cNvPr>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0">
              <a:extLst>
                <a:ext uri="{FF2B5EF4-FFF2-40B4-BE49-F238E27FC236}">
                  <a16:creationId xmlns:a16="http://schemas.microsoft.com/office/drawing/2014/main" id="{8633F36D-F768-431C-F622-E39D1E6EAF5A}"/>
                </a:ext>
              </a:extLst>
            </p:cNvPr>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0">
              <a:extLst>
                <a:ext uri="{FF2B5EF4-FFF2-40B4-BE49-F238E27FC236}">
                  <a16:creationId xmlns:a16="http://schemas.microsoft.com/office/drawing/2014/main" id="{4ABC0874-6D7F-FF7A-5349-4F498DA32DCF}"/>
                </a:ext>
              </a:extLst>
            </p:cNvPr>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0">
              <a:extLst>
                <a:ext uri="{FF2B5EF4-FFF2-40B4-BE49-F238E27FC236}">
                  <a16:creationId xmlns:a16="http://schemas.microsoft.com/office/drawing/2014/main" id="{61AC62F6-CA30-1254-EFE8-42E5B858CDC1}"/>
                </a:ext>
              </a:extLst>
            </p:cNvPr>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0">
              <a:extLst>
                <a:ext uri="{FF2B5EF4-FFF2-40B4-BE49-F238E27FC236}">
                  <a16:creationId xmlns:a16="http://schemas.microsoft.com/office/drawing/2014/main" id="{E7E9D2E1-FC08-2A14-0E8A-CC567209E1A8}"/>
                </a:ext>
              </a:extLst>
            </p:cNvPr>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0">
              <a:extLst>
                <a:ext uri="{FF2B5EF4-FFF2-40B4-BE49-F238E27FC236}">
                  <a16:creationId xmlns:a16="http://schemas.microsoft.com/office/drawing/2014/main" id="{F7046599-CE9A-F8D4-9014-C18F33345811}"/>
                </a:ext>
              </a:extLst>
            </p:cNvPr>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0">
              <a:extLst>
                <a:ext uri="{FF2B5EF4-FFF2-40B4-BE49-F238E27FC236}">
                  <a16:creationId xmlns:a16="http://schemas.microsoft.com/office/drawing/2014/main" id="{182613AD-2B95-D429-1F97-22B5DE922C41}"/>
                </a:ext>
              </a:extLst>
            </p:cNvPr>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0">
              <a:extLst>
                <a:ext uri="{FF2B5EF4-FFF2-40B4-BE49-F238E27FC236}">
                  <a16:creationId xmlns:a16="http://schemas.microsoft.com/office/drawing/2014/main" id="{BA5D6658-E99B-20DC-E5A0-F67AE4F7C235}"/>
                </a:ext>
              </a:extLst>
            </p:cNvPr>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0">
              <a:extLst>
                <a:ext uri="{FF2B5EF4-FFF2-40B4-BE49-F238E27FC236}">
                  <a16:creationId xmlns:a16="http://schemas.microsoft.com/office/drawing/2014/main" id="{F6CE0F01-B874-4F01-6FC8-725E4633530D}"/>
                </a:ext>
              </a:extLst>
            </p:cNvPr>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80">
              <a:extLst>
                <a:ext uri="{FF2B5EF4-FFF2-40B4-BE49-F238E27FC236}">
                  <a16:creationId xmlns:a16="http://schemas.microsoft.com/office/drawing/2014/main" id="{9DA2C7BE-BEFF-FDF4-131E-0CE4F3709FF4}"/>
                </a:ext>
              </a:extLst>
            </p:cNvPr>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80">
              <a:extLst>
                <a:ext uri="{FF2B5EF4-FFF2-40B4-BE49-F238E27FC236}">
                  <a16:creationId xmlns:a16="http://schemas.microsoft.com/office/drawing/2014/main" id="{22AA8F34-9355-DEE4-E6BF-E99E87EDDD58}"/>
                </a:ext>
              </a:extLst>
            </p:cNvPr>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80">
              <a:extLst>
                <a:ext uri="{FF2B5EF4-FFF2-40B4-BE49-F238E27FC236}">
                  <a16:creationId xmlns:a16="http://schemas.microsoft.com/office/drawing/2014/main" id="{01E45C10-31CF-A792-55BC-5D1F103EB308}"/>
                </a:ext>
              </a:extLst>
            </p:cNvPr>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6" name="Google Shape;3546;p80">
            <a:extLst>
              <a:ext uri="{FF2B5EF4-FFF2-40B4-BE49-F238E27FC236}">
                <a16:creationId xmlns:a16="http://schemas.microsoft.com/office/drawing/2014/main" id="{9FC79634-9B11-129D-11DA-D38F31EBEDCE}"/>
              </a:ext>
            </a:extLst>
          </p:cNvPr>
          <p:cNvGrpSpPr/>
          <p:nvPr/>
        </p:nvGrpSpPr>
        <p:grpSpPr>
          <a:xfrm rot="-2700000">
            <a:off x="777216" y="3523572"/>
            <a:ext cx="834040" cy="811792"/>
            <a:chOff x="5116174" y="1935998"/>
            <a:chExt cx="557530" cy="542658"/>
          </a:xfrm>
        </p:grpSpPr>
        <p:sp>
          <p:nvSpPr>
            <p:cNvPr id="3547" name="Google Shape;3547;p80">
              <a:extLst>
                <a:ext uri="{FF2B5EF4-FFF2-40B4-BE49-F238E27FC236}">
                  <a16:creationId xmlns:a16="http://schemas.microsoft.com/office/drawing/2014/main" id="{60204FA9-2A58-8F53-83FF-DAF2C2788FD8}"/>
                </a:ext>
              </a:extLst>
            </p:cNvPr>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0">
              <a:extLst>
                <a:ext uri="{FF2B5EF4-FFF2-40B4-BE49-F238E27FC236}">
                  <a16:creationId xmlns:a16="http://schemas.microsoft.com/office/drawing/2014/main" id="{3895EE7C-F78A-2CBA-30E7-E2932CFE93DE}"/>
                </a:ext>
              </a:extLst>
            </p:cNvPr>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0">
              <a:extLst>
                <a:ext uri="{FF2B5EF4-FFF2-40B4-BE49-F238E27FC236}">
                  <a16:creationId xmlns:a16="http://schemas.microsoft.com/office/drawing/2014/main" id="{4076FBDE-83C2-EC2C-A8A1-0391A895BABC}"/>
                </a:ext>
              </a:extLst>
            </p:cNvPr>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0">
              <a:extLst>
                <a:ext uri="{FF2B5EF4-FFF2-40B4-BE49-F238E27FC236}">
                  <a16:creationId xmlns:a16="http://schemas.microsoft.com/office/drawing/2014/main" id="{7D2DF3F4-6196-111A-24BF-2477E3A9AED3}"/>
                </a:ext>
              </a:extLst>
            </p:cNvPr>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0">
              <a:extLst>
                <a:ext uri="{FF2B5EF4-FFF2-40B4-BE49-F238E27FC236}">
                  <a16:creationId xmlns:a16="http://schemas.microsoft.com/office/drawing/2014/main" id="{0A0F1431-E480-6374-C237-78FC38E7BB29}"/>
                </a:ext>
              </a:extLst>
            </p:cNvPr>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0">
              <a:extLst>
                <a:ext uri="{FF2B5EF4-FFF2-40B4-BE49-F238E27FC236}">
                  <a16:creationId xmlns:a16="http://schemas.microsoft.com/office/drawing/2014/main" id="{7543F25D-7D1F-2CF0-2382-6E025C010C8E}"/>
                </a:ext>
              </a:extLst>
            </p:cNvPr>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0">
              <a:extLst>
                <a:ext uri="{FF2B5EF4-FFF2-40B4-BE49-F238E27FC236}">
                  <a16:creationId xmlns:a16="http://schemas.microsoft.com/office/drawing/2014/main" id="{E91E2A00-D3E2-A01D-BAF9-6A45F5433ED3}"/>
                </a:ext>
              </a:extLst>
            </p:cNvPr>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0">
              <a:extLst>
                <a:ext uri="{FF2B5EF4-FFF2-40B4-BE49-F238E27FC236}">
                  <a16:creationId xmlns:a16="http://schemas.microsoft.com/office/drawing/2014/main" id="{369C5477-96A8-6BE3-DB71-CE875C75284F}"/>
                </a:ext>
              </a:extLst>
            </p:cNvPr>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0">
              <a:extLst>
                <a:ext uri="{FF2B5EF4-FFF2-40B4-BE49-F238E27FC236}">
                  <a16:creationId xmlns:a16="http://schemas.microsoft.com/office/drawing/2014/main" id="{2BED8736-CFBB-104D-AD12-6D53EEB9FB58}"/>
                </a:ext>
              </a:extLst>
            </p:cNvPr>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0">
              <a:extLst>
                <a:ext uri="{FF2B5EF4-FFF2-40B4-BE49-F238E27FC236}">
                  <a16:creationId xmlns:a16="http://schemas.microsoft.com/office/drawing/2014/main" id="{6A9D1151-0B6D-0C88-A9D3-2F3A8DDD4DF9}"/>
                </a:ext>
              </a:extLst>
            </p:cNvPr>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0">
              <a:extLst>
                <a:ext uri="{FF2B5EF4-FFF2-40B4-BE49-F238E27FC236}">
                  <a16:creationId xmlns:a16="http://schemas.microsoft.com/office/drawing/2014/main" id="{3904D577-1B96-F209-1D13-4CEB495101F1}"/>
                </a:ext>
              </a:extLst>
            </p:cNvPr>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0">
              <a:extLst>
                <a:ext uri="{FF2B5EF4-FFF2-40B4-BE49-F238E27FC236}">
                  <a16:creationId xmlns:a16="http://schemas.microsoft.com/office/drawing/2014/main" id="{B76F1962-F1E3-AE7C-ECAE-E5D94F046A74}"/>
                </a:ext>
              </a:extLst>
            </p:cNvPr>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0">
              <a:extLst>
                <a:ext uri="{FF2B5EF4-FFF2-40B4-BE49-F238E27FC236}">
                  <a16:creationId xmlns:a16="http://schemas.microsoft.com/office/drawing/2014/main" id="{CB807F36-0639-57FF-0D8C-1B7388549033}"/>
                </a:ext>
              </a:extLst>
            </p:cNvPr>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0">
              <a:extLst>
                <a:ext uri="{FF2B5EF4-FFF2-40B4-BE49-F238E27FC236}">
                  <a16:creationId xmlns:a16="http://schemas.microsoft.com/office/drawing/2014/main" id="{D6712C57-8435-6817-E023-81C6D5B10D41}"/>
                </a:ext>
              </a:extLst>
            </p:cNvPr>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0">
              <a:extLst>
                <a:ext uri="{FF2B5EF4-FFF2-40B4-BE49-F238E27FC236}">
                  <a16:creationId xmlns:a16="http://schemas.microsoft.com/office/drawing/2014/main" id="{F22EAFEB-77DF-B835-3842-C470929628A8}"/>
                </a:ext>
              </a:extLst>
            </p:cNvPr>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0">
              <a:extLst>
                <a:ext uri="{FF2B5EF4-FFF2-40B4-BE49-F238E27FC236}">
                  <a16:creationId xmlns:a16="http://schemas.microsoft.com/office/drawing/2014/main" id="{DF15E447-C907-DF54-0272-5833C1F6A9ED}"/>
                </a:ext>
              </a:extLst>
            </p:cNvPr>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0">
              <a:extLst>
                <a:ext uri="{FF2B5EF4-FFF2-40B4-BE49-F238E27FC236}">
                  <a16:creationId xmlns:a16="http://schemas.microsoft.com/office/drawing/2014/main" id="{425E0241-618E-9BDD-8285-C8CF8808AE4E}"/>
                </a:ext>
              </a:extLst>
            </p:cNvPr>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0">
              <a:extLst>
                <a:ext uri="{FF2B5EF4-FFF2-40B4-BE49-F238E27FC236}">
                  <a16:creationId xmlns:a16="http://schemas.microsoft.com/office/drawing/2014/main" id="{F45530FC-A07A-0E56-A00D-A5C169F2520F}"/>
                </a:ext>
              </a:extLst>
            </p:cNvPr>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0">
              <a:extLst>
                <a:ext uri="{FF2B5EF4-FFF2-40B4-BE49-F238E27FC236}">
                  <a16:creationId xmlns:a16="http://schemas.microsoft.com/office/drawing/2014/main" id="{DDBF4396-3A51-2A24-131A-287F88DD095C}"/>
                </a:ext>
              </a:extLst>
            </p:cNvPr>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0">
              <a:extLst>
                <a:ext uri="{FF2B5EF4-FFF2-40B4-BE49-F238E27FC236}">
                  <a16:creationId xmlns:a16="http://schemas.microsoft.com/office/drawing/2014/main" id="{723BBAB8-F056-CC12-46F6-83B8C34500BD}"/>
                </a:ext>
              </a:extLst>
            </p:cNvPr>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0">
              <a:extLst>
                <a:ext uri="{FF2B5EF4-FFF2-40B4-BE49-F238E27FC236}">
                  <a16:creationId xmlns:a16="http://schemas.microsoft.com/office/drawing/2014/main" id="{2BDDE5DA-4662-4530-88F1-E80E532D5912}"/>
                </a:ext>
              </a:extLst>
            </p:cNvPr>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0">
              <a:extLst>
                <a:ext uri="{FF2B5EF4-FFF2-40B4-BE49-F238E27FC236}">
                  <a16:creationId xmlns:a16="http://schemas.microsoft.com/office/drawing/2014/main" id="{172B65BD-CA88-1A93-64F0-26D77487D8EB}"/>
                </a:ext>
              </a:extLst>
            </p:cNvPr>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0">
              <a:extLst>
                <a:ext uri="{FF2B5EF4-FFF2-40B4-BE49-F238E27FC236}">
                  <a16:creationId xmlns:a16="http://schemas.microsoft.com/office/drawing/2014/main" id="{5EEC8A6F-2A64-BFA1-302C-F47FE0A46E03}"/>
                </a:ext>
              </a:extLst>
            </p:cNvPr>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0">
              <a:extLst>
                <a:ext uri="{FF2B5EF4-FFF2-40B4-BE49-F238E27FC236}">
                  <a16:creationId xmlns:a16="http://schemas.microsoft.com/office/drawing/2014/main" id="{A075C8EF-6450-3DD7-AC95-C44E57A47DD9}"/>
                </a:ext>
              </a:extLst>
            </p:cNvPr>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0">
              <a:extLst>
                <a:ext uri="{FF2B5EF4-FFF2-40B4-BE49-F238E27FC236}">
                  <a16:creationId xmlns:a16="http://schemas.microsoft.com/office/drawing/2014/main" id="{5007D9B8-2237-F8C7-041C-183AAAAB9D42}"/>
                </a:ext>
              </a:extLst>
            </p:cNvPr>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0">
              <a:extLst>
                <a:ext uri="{FF2B5EF4-FFF2-40B4-BE49-F238E27FC236}">
                  <a16:creationId xmlns:a16="http://schemas.microsoft.com/office/drawing/2014/main" id="{2EB59F06-3339-2D83-B0C9-BEAC2DA82C48}"/>
                </a:ext>
              </a:extLst>
            </p:cNvPr>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0">
              <a:extLst>
                <a:ext uri="{FF2B5EF4-FFF2-40B4-BE49-F238E27FC236}">
                  <a16:creationId xmlns:a16="http://schemas.microsoft.com/office/drawing/2014/main" id="{3B944D3D-15ED-5857-C750-FBBDF4D2C332}"/>
                </a:ext>
              </a:extLst>
            </p:cNvPr>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0">
              <a:extLst>
                <a:ext uri="{FF2B5EF4-FFF2-40B4-BE49-F238E27FC236}">
                  <a16:creationId xmlns:a16="http://schemas.microsoft.com/office/drawing/2014/main" id="{0199EF9E-9C99-2BE9-ED4E-FA6DD7FECDF9}"/>
                </a:ext>
              </a:extLst>
            </p:cNvPr>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0">
              <a:extLst>
                <a:ext uri="{FF2B5EF4-FFF2-40B4-BE49-F238E27FC236}">
                  <a16:creationId xmlns:a16="http://schemas.microsoft.com/office/drawing/2014/main" id="{2B16BD79-8199-C72E-6789-50736CA1859E}"/>
                </a:ext>
              </a:extLst>
            </p:cNvPr>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0">
              <a:extLst>
                <a:ext uri="{FF2B5EF4-FFF2-40B4-BE49-F238E27FC236}">
                  <a16:creationId xmlns:a16="http://schemas.microsoft.com/office/drawing/2014/main" id="{957D3983-0CAA-1D9A-D063-BD25413DDA5B}"/>
                </a:ext>
              </a:extLst>
            </p:cNvPr>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0">
              <a:extLst>
                <a:ext uri="{FF2B5EF4-FFF2-40B4-BE49-F238E27FC236}">
                  <a16:creationId xmlns:a16="http://schemas.microsoft.com/office/drawing/2014/main" id="{3FB8DD81-D2A4-0339-DCF4-D0298363D956}"/>
                </a:ext>
              </a:extLst>
            </p:cNvPr>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0">
              <a:extLst>
                <a:ext uri="{FF2B5EF4-FFF2-40B4-BE49-F238E27FC236}">
                  <a16:creationId xmlns:a16="http://schemas.microsoft.com/office/drawing/2014/main" id="{ED9E478D-00E0-476D-B660-D95EC2655F5C}"/>
                </a:ext>
              </a:extLst>
            </p:cNvPr>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0">
              <a:extLst>
                <a:ext uri="{FF2B5EF4-FFF2-40B4-BE49-F238E27FC236}">
                  <a16:creationId xmlns:a16="http://schemas.microsoft.com/office/drawing/2014/main" id="{DEC0B2B8-CE4B-3614-607A-ECED39A35D73}"/>
                </a:ext>
              </a:extLst>
            </p:cNvPr>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0">
              <a:extLst>
                <a:ext uri="{FF2B5EF4-FFF2-40B4-BE49-F238E27FC236}">
                  <a16:creationId xmlns:a16="http://schemas.microsoft.com/office/drawing/2014/main" id="{8668BAFD-A292-3C94-D531-93702D0DF64D}"/>
                </a:ext>
              </a:extLst>
            </p:cNvPr>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0">
              <a:extLst>
                <a:ext uri="{FF2B5EF4-FFF2-40B4-BE49-F238E27FC236}">
                  <a16:creationId xmlns:a16="http://schemas.microsoft.com/office/drawing/2014/main" id="{117CD967-D9E8-DCA8-1738-1FD7BAB4462D}"/>
                </a:ext>
              </a:extLst>
            </p:cNvPr>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0">
              <a:extLst>
                <a:ext uri="{FF2B5EF4-FFF2-40B4-BE49-F238E27FC236}">
                  <a16:creationId xmlns:a16="http://schemas.microsoft.com/office/drawing/2014/main" id="{ED697481-7E75-2D7D-19AF-F877CC0C7344}"/>
                </a:ext>
              </a:extLst>
            </p:cNvPr>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0">
              <a:extLst>
                <a:ext uri="{FF2B5EF4-FFF2-40B4-BE49-F238E27FC236}">
                  <a16:creationId xmlns:a16="http://schemas.microsoft.com/office/drawing/2014/main" id="{13FE4FD1-C4B7-63A6-73B8-BD75CBD63E7F}"/>
                </a:ext>
              </a:extLst>
            </p:cNvPr>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0">
              <a:extLst>
                <a:ext uri="{FF2B5EF4-FFF2-40B4-BE49-F238E27FC236}">
                  <a16:creationId xmlns:a16="http://schemas.microsoft.com/office/drawing/2014/main" id="{8399805E-BCE3-01E8-F1A4-E20D3A92091D}"/>
                </a:ext>
              </a:extLst>
            </p:cNvPr>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0">
              <a:extLst>
                <a:ext uri="{FF2B5EF4-FFF2-40B4-BE49-F238E27FC236}">
                  <a16:creationId xmlns:a16="http://schemas.microsoft.com/office/drawing/2014/main" id="{48EA32BA-1545-6056-445F-19237B1722C5}"/>
                </a:ext>
              </a:extLst>
            </p:cNvPr>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0">
              <a:extLst>
                <a:ext uri="{FF2B5EF4-FFF2-40B4-BE49-F238E27FC236}">
                  <a16:creationId xmlns:a16="http://schemas.microsoft.com/office/drawing/2014/main" id="{12AEF526-237A-7630-3A87-D03DC0F06D82}"/>
                </a:ext>
              </a:extLst>
            </p:cNvPr>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0">
              <a:extLst>
                <a:ext uri="{FF2B5EF4-FFF2-40B4-BE49-F238E27FC236}">
                  <a16:creationId xmlns:a16="http://schemas.microsoft.com/office/drawing/2014/main" id="{60A2C4E1-05E7-E74A-A12D-576C717859B9}"/>
                </a:ext>
              </a:extLst>
            </p:cNvPr>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0">
              <a:extLst>
                <a:ext uri="{FF2B5EF4-FFF2-40B4-BE49-F238E27FC236}">
                  <a16:creationId xmlns:a16="http://schemas.microsoft.com/office/drawing/2014/main" id="{6B1F3F16-B491-5705-12BB-652B425CA681}"/>
                </a:ext>
              </a:extLst>
            </p:cNvPr>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0">
              <a:extLst>
                <a:ext uri="{FF2B5EF4-FFF2-40B4-BE49-F238E27FC236}">
                  <a16:creationId xmlns:a16="http://schemas.microsoft.com/office/drawing/2014/main" id="{6F5C3908-CFAB-41FB-94C8-8A85C98C2947}"/>
                </a:ext>
              </a:extLst>
            </p:cNvPr>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0">
              <a:extLst>
                <a:ext uri="{FF2B5EF4-FFF2-40B4-BE49-F238E27FC236}">
                  <a16:creationId xmlns:a16="http://schemas.microsoft.com/office/drawing/2014/main" id="{A44F61D1-EF4F-3DB3-9FD2-AA9A42F64478}"/>
                </a:ext>
              </a:extLst>
            </p:cNvPr>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0">
              <a:extLst>
                <a:ext uri="{FF2B5EF4-FFF2-40B4-BE49-F238E27FC236}">
                  <a16:creationId xmlns:a16="http://schemas.microsoft.com/office/drawing/2014/main" id="{134226E1-A51A-F683-0C1D-44C0A74754B3}"/>
                </a:ext>
              </a:extLst>
            </p:cNvPr>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0">
              <a:extLst>
                <a:ext uri="{FF2B5EF4-FFF2-40B4-BE49-F238E27FC236}">
                  <a16:creationId xmlns:a16="http://schemas.microsoft.com/office/drawing/2014/main" id="{DF553638-7149-C2CE-66C2-ED61141D5D93}"/>
                </a:ext>
              </a:extLst>
            </p:cNvPr>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0">
              <a:extLst>
                <a:ext uri="{FF2B5EF4-FFF2-40B4-BE49-F238E27FC236}">
                  <a16:creationId xmlns:a16="http://schemas.microsoft.com/office/drawing/2014/main" id="{934CD285-923E-9B16-2452-9E4E2D0336BE}"/>
                </a:ext>
              </a:extLst>
            </p:cNvPr>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80">
              <a:extLst>
                <a:ext uri="{FF2B5EF4-FFF2-40B4-BE49-F238E27FC236}">
                  <a16:creationId xmlns:a16="http://schemas.microsoft.com/office/drawing/2014/main" id="{9C8B6EE0-331A-2722-0602-2DA3E3C0451B}"/>
                </a:ext>
              </a:extLst>
            </p:cNvPr>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80">
              <a:extLst>
                <a:ext uri="{FF2B5EF4-FFF2-40B4-BE49-F238E27FC236}">
                  <a16:creationId xmlns:a16="http://schemas.microsoft.com/office/drawing/2014/main" id="{30E8F318-76B1-C7BB-0D16-F7E1BAFACC34}"/>
                </a:ext>
              </a:extLst>
            </p:cNvPr>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0">
              <a:extLst>
                <a:ext uri="{FF2B5EF4-FFF2-40B4-BE49-F238E27FC236}">
                  <a16:creationId xmlns:a16="http://schemas.microsoft.com/office/drawing/2014/main" id="{C9262E40-BDB1-7EE2-DAC5-AA5C70E3B221}"/>
                </a:ext>
              </a:extLst>
            </p:cNvPr>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80">
            <a:extLst>
              <a:ext uri="{FF2B5EF4-FFF2-40B4-BE49-F238E27FC236}">
                <a16:creationId xmlns:a16="http://schemas.microsoft.com/office/drawing/2014/main" id="{4D5BB540-121D-261D-A58A-0409DC9F7213}"/>
              </a:ext>
            </a:extLst>
          </p:cNvPr>
          <p:cNvGrpSpPr/>
          <p:nvPr/>
        </p:nvGrpSpPr>
        <p:grpSpPr>
          <a:xfrm rot="-2700000">
            <a:off x="6899841" y="1348197"/>
            <a:ext cx="834040" cy="811792"/>
            <a:chOff x="5116174" y="1935998"/>
            <a:chExt cx="557530" cy="542658"/>
          </a:xfrm>
        </p:grpSpPr>
        <p:sp>
          <p:nvSpPr>
            <p:cNvPr id="3598" name="Google Shape;3598;p80">
              <a:extLst>
                <a:ext uri="{FF2B5EF4-FFF2-40B4-BE49-F238E27FC236}">
                  <a16:creationId xmlns:a16="http://schemas.microsoft.com/office/drawing/2014/main" id="{712B5B03-B7E7-19BD-C010-08CBC811A358}"/>
                </a:ext>
              </a:extLst>
            </p:cNvPr>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0">
              <a:extLst>
                <a:ext uri="{FF2B5EF4-FFF2-40B4-BE49-F238E27FC236}">
                  <a16:creationId xmlns:a16="http://schemas.microsoft.com/office/drawing/2014/main" id="{F879F3AA-2777-084B-A8FF-EB73C2D81998}"/>
                </a:ext>
              </a:extLst>
            </p:cNvPr>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0">
              <a:extLst>
                <a:ext uri="{FF2B5EF4-FFF2-40B4-BE49-F238E27FC236}">
                  <a16:creationId xmlns:a16="http://schemas.microsoft.com/office/drawing/2014/main" id="{3782F859-ADEC-41DE-E7B6-5EBBA15C19D6}"/>
                </a:ext>
              </a:extLst>
            </p:cNvPr>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80">
              <a:extLst>
                <a:ext uri="{FF2B5EF4-FFF2-40B4-BE49-F238E27FC236}">
                  <a16:creationId xmlns:a16="http://schemas.microsoft.com/office/drawing/2014/main" id="{59E862E9-69B5-5F1C-D017-7CD84562732F}"/>
                </a:ext>
              </a:extLst>
            </p:cNvPr>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80">
              <a:extLst>
                <a:ext uri="{FF2B5EF4-FFF2-40B4-BE49-F238E27FC236}">
                  <a16:creationId xmlns:a16="http://schemas.microsoft.com/office/drawing/2014/main" id="{37FC98B2-27A4-3E32-5591-7C1B54410040}"/>
                </a:ext>
              </a:extLst>
            </p:cNvPr>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80">
              <a:extLst>
                <a:ext uri="{FF2B5EF4-FFF2-40B4-BE49-F238E27FC236}">
                  <a16:creationId xmlns:a16="http://schemas.microsoft.com/office/drawing/2014/main" id="{AE84362B-FB2A-43EB-0D50-0F474401B099}"/>
                </a:ext>
              </a:extLst>
            </p:cNvPr>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80">
              <a:extLst>
                <a:ext uri="{FF2B5EF4-FFF2-40B4-BE49-F238E27FC236}">
                  <a16:creationId xmlns:a16="http://schemas.microsoft.com/office/drawing/2014/main" id="{4EFE9FFB-1691-F110-A918-C538C881F1A9}"/>
                </a:ext>
              </a:extLst>
            </p:cNvPr>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0">
              <a:extLst>
                <a:ext uri="{FF2B5EF4-FFF2-40B4-BE49-F238E27FC236}">
                  <a16:creationId xmlns:a16="http://schemas.microsoft.com/office/drawing/2014/main" id="{A4E2CBE9-6B26-F80E-DBCA-1432073ACC3A}"/>
                </a:ext>
              </a:extLst>
            </p:cNvPr>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80">
              <a:extLst>
                <a:ext uri="{FF2B5EF4-FFF2-40B4-BE49-F238E27FC236}">
                  <a16:creationId xmlns:a16="http://schemas.microsoft.com/office/drawing/2014/main" id="{FDE028BB-4557-5010-98D4-028EB1163ECB}"/>
                </a:ext>
              </a:extLst>
            </p:cNvPr>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80">
              <a:extLst>
                <a:ext uri="{FF2B5EF4-FFF2-40B4-BE49-F238E27FC236}">
                  <a16:creationId xmlns:a16="http://schemas.microsoft.com/office/drawing/2014/main" id="{714A2BE9-798D-9587-91AB-A0DA464F507B}"/>
                </a:ext>
              </a:extLst>
            </p:cNvPr>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80">
              <a:extLst>
                <a:ext uri="{FF2B5EF4-FFF2-40B4-BE49-F238E27FC236}">
                  <a16:creationId xmlns:a16="http://schemas.microsoft.com/office/drawing/2014/main" id="{E2F06C1F-5EF9-FAD4-C2FB-AB850C16E993}"/>
                </a:ext>
              </a:extLst>
            </p:cNvPr>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80">
              <a:extLst>
                <a:ext uri="{FF2B5EF4-FFF2-40B4-BE49-F238E27FC236}">
                  <a16:creationId xmlns:a16="http://schemas.microsoft.com/office/drawing/2014/main" id="{14BADA48-485D-9993-D91C-BAFFDD992961}"/>
                </a:ext>
              </a:extLst>
            </p:cNvPr>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80">
              <a:extLst>
                <a:ext uri="{FF2B5EF4-FFF2-40B4-BE49-F238E27FC236}">
                  <a16:creationId xmlns:a16="http://schemas.microsoft.com/office/drawing/2014/main" id="{B1D06AD9-94EC-924C-B146-CBDF73457AC2}"/>
                </a:ext>
              </a:extLst>
            </p:cNvPr>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80">
              <a:extLst>
                <a:ext uri="{FF2B5EF4-FFF2-40B4-BE49-F238E27FC236}">
                  <a16:creationId xmlns:a16="http://schemas.microsoft.com/office/drawing/2014/main" id="{0F199455-15F7-16DF-3120-C8ACEF8AC9A5}"/>
                </a:ext>
              </a:extLst>
            </p:cNvPr>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80">
              <a:extLst>
                <a:ext uri="{FF2B5EF4-FFF2-40B4-BE49-F238E27FC236}">
                  <a16:creationId xmlns:a16="http://schemas.microsoft.com/office/drawing/2014/main" id="{A335A54D-E57C-67E1-9006-AC0164CD8C9E}"/>
                </a:ext>
              </a:extLst>
            </p:cNvPr>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80">
              <a:extLst>
                <a:ext uri="{FF2B5EF4-FFF2-40B4-BE49-F238E27FC236}">
                  <a16:creationId xmlns:a16="http://schemas.microsoft.com/office/drawing/2014/main" id="{03D360CF-A59F-52D5-B43D-7763A87EC04C}"/>
                </a:ext>
              </a:extLst>
            </p:cNvPr>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0">
              <a:extLst>
                <a:ext uri="{FF2B5EF4-FFF2-40B4-BE49-F238E27FC236}">
                  <a16:creationId xmlns:a16="http://schemas.microsoft.com/office/drawing/2014/main" id="{3FB59D20-1FA4-6FDD-E84D-B2AD1A2CFD6F}"/>
                </a:ext>
              </a:extLst>
            </p:cNvPr>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0">
              <a:extLst>
                <a:ext uri="{FF2B5EF4-FFF2-40B4-BE49-F238E27FC236}">
                  <a16:creationId xmlns:a16="http://schemas.microsoft.com/office/drawing/2014/main" id="{42A5BA38-A8B4-90D3-F417-555E4E42133D}"/>
                </a:ext>
              </a:extLst>
            </p:cNvPr>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0">
              <a:extLst>
                <a:ext uri="{FF2B5EF4-FFF2-40B4-BE49-F238E27FC236}">
                  <a16:creationId xmlns:a16="http://schemas.microsoft.com/office/drawing/2014/main" id="{7CA134F9-C90C-C29E-652D-408E2D6ECC92}"/>
                </a:ext>
              </a:extLst>
            </p:cNvPr>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0">
              <a:extLst>
                <a:ext uri="{FF2B5EF4-FFF2-40B4-BE49-F238E27FC236}">
                  <a16:creationId xmlns:a16="http://schemas.microsoft.com/office/drawing/2014/main" id="{9B439829-6246-0EBD-0863-812FB7480834}"/>
                </a:ext>
              </a:extLst>
            </p:cNvPr>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80">
              <a:extLst>
                <a:ext uri="{FF2B5EF4-FFF2-40B4-BE49-F238E27FC236}">
                  <a16:creationId xmlns:a16="http://schemas.microsoft.com/office/drawing/2014/main" id="{BDB706C0-A934-4872-AD8E-6551F7987D9A}"/>
                </a:ext>
              </a:extLst>
            </p:cNvPr>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80">
              <a:extLst>
                <a:ext uri="{FF2B5EF4-FFF2-40B4-BE49-F238E27FC236}">
                  <a16:creationId xmlns:a16="http://schemas.microsoft.com/office/drawing/2014/main" id="{02A8EC7D-BBC7-B87A-44BD-295955AC4075}"/>
                </a:ext>
              </a:extLst>
            </p:cNvPr>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0">
              <a:extLst>
                <a:ext uri="{FF2B5EF4-FFF2-40B4-BE49-F238E27FC236}">
                  <a16:creationId xmlns:a16="http://schemas.microsoft.com/office/drawing/2014/main" id="{CBC6F059-4A5C-5D83-2E41-1311AB60CC53}"/>
                </a:ext>
              </a:extLst>
            </p:cNvPr>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80">
              <a:extLst>
                <a:ext uri="{FF2B5EF4-FFF2-40B4-BE49-F238E27FC236}">
                  <a16:creationId xmlns:a16="http://schemas.microsoft.com/office/drawing/2014/main" id="{6D9E271D-6366-9D85-48E3-07CF86F22669}"/>
                </a:ext>
              </a:extLst>
            </p:cNvPr>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80">
              <a:extLst>
                <a:ext uri="{FF2B5EF4-FFF2-40B4-BE49-F238E27FC236}">
                  <a16:creationId xmlns:a16="http://schemas.microsoft.com/office/drawing/2014/main" id="{7E8F2877-4CB5-7D09-A479-040738883366}"/>
                </a:ext>
              </a:extLst>
            </p:cNvPr>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0">
              <a:extLst>
                <a:ext uri="{FF2B5EF4-FFF2-40B4-BE49-F238E27FC236}">
                  <a16:creationId xmlns:a16="http://schemas.microsoft.com/office/drawing/2014/main" id="{0FB79A11-1CE1-9BA2-755E-D861FDAF773F}"/>
                </a:ext>
              </a:extLst>
            </p:cNvPr>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80">
              <a:extLst>
                <a:ext uri="{FF2B5EF4-FFF2-40B4-BE49-F238E27FC236}">
                  <a16:creationId xmlns:a16="http://schemas.microsoft.com/office/drawing/2014/main" id="{DF0E99FA-8741-06F7-DA1B-0FA7EA10FB93}"/>
                </a:ext>
              </a:extLst>
            </p:cNvPr>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80">
              <a:extLst>
                <a:ext uri="{FF2B5EF4-FFF2-40B4-BE49-F238E27FC236}">
                  <a16:creationId xmlns:a16="http://schemas.microsoft.com/office/drawing/2014/main" id="{A01D2095-EC95-5D73-D385-DCFF1CF15C6B}"/>
                </a:ext>
              </a:extLst>
            </p:cNvPr>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80">
              <a:extLst>
                <a:ext uri="{FF2B5EF4-FFF2-40B4-BE49-F238E27FC236}">
                  <a16:creationId xmlns:a16="http://schemas.microsoft.com/office/drawing/2014/main" id="{DDFA5188-7367-AF10-9D14-6A3C0B85D09A}"/>
                </a:ext>
              </a:extLst>
            </p:cNvPr>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80">
              <a:extLst>
                <a:ext uri="{FF2B5EF4-FFF2-40B4-BE49-F238E27FC236}">
                  <a16:creationId xmlns:a16="http://schemas.microsoft.com/office/drawing/2014/main" id="{E7898FBF-0278-E757-6BE4-801943B31AC6}"/>
                </a:ext>
              </a:extLst>
            </p:cNvPr>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80">
              <a:extLst>
                <a:ext uri="{FF2B5EF4-FFF2-40B4-BE49-F238E27FC236}">
                  <a16:creationId xmlns:a16="http://schemas.microsoft.com/office/drawing/2014/main" id="{E8406C07-7AC6-4215-8358-C0299EC02C20}"/>
                </a:ext>
              </a:extLst>
            </p:cNvPr>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80">
              <a:extLst>
                <a:ext uri="{FF2B5EF4-FFF2-40B4-BE49-F238E27FC236}">
                  <a16:creationId xmlns:a16="http://schemas.microsoft.com/office/drawing/2014/main" id="{8D153321-39E8-BB10-2355-14908FB3B532}"/>
                </a:ext>
              </a:extLst>
            </p:cNvPr>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80">
              <a:extLst>
                <a:ext uri="{FF2B5EF4-FFF2-40B4-BE49-F238E27FC236}">
                  <a16:creationId xmlns:a16="http://schemas.microsoft.com/office/drawing/2014/main" id="{75892638-128B-BAAA-B822-67FD9C13A191}"/>
                </a:ext>
              </a:extLst>
            </p:cNvPr>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0">
              <a:extLst>
                <a:ext uri="{FF2B5EF4-FFF2-40B4-BE49-F238E27FC236}">
                  <a16:creationId xmlns:a16="http://schemas.microsoft.com/office/drawing/2014/main" id="{25AC2C62-1A75-EE7E-5344-18211A8BB0BA}"/>
                </a:ext>
              </a:extLst>
            </p:cNvPr>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0">
              <a:extLst>
                <a:ext uri="{FF2B5EF4-FFF2-40B4-BE49-F238E27FC236}">
                  <a16:creationId xmlns:a16="http://schemas.microsoft.com/office/drawing/2014/main" id="{EC472DBD-6865-B9C2-7651-24F43835739D}"/>
                </a:ext>
              </a:extLst>
            </p:cNvPr>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80">
              <a:extLst>
                <a:ext uri="{FF2B5EF4-FFF2-40B4-BE49-F238E27FC236}">
                  <a16:creationId xmlns:a16="http://schemas.microsoft.com/office/drawing/2014/main" id="{931BA935-8D2B-86EB-5B81-8DD92645AA86}"/>
                </a:ext>
              </a:extLst>
            </p:cNvPr>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80">
              <a:extLst>
                <a:ext uri="{FF2B5EF4-FFF2-40B4-BE49-F238E27FC236}">
                  <a16:creationId xmlns:a16="http://schemas.microsoft.com/office/drawing/2014/main" id="{0364FCB8-D19A-3104-68CB-5E8A04FF76DA}"/>
                </a:ext>
              </a:extLst>
            </p:cNvPr>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0">
              <a:extLst>
                <a:ext uri="{FF2B5EF4-FFF2-40B4-BE49-F238E27FC236}">
                  <a16:creationId xmlns:a16="http://schemas.microsoft.com/office/drawing/2014/main" id="{C4584F33-110C-85A5-4AF8-9C811C80346E}"/>
                </a:ext>
              </a:extLst>
            </p:cNvPr>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80">
              <a:extLst>
                <a:ext uri="{FF2B5EF4-FFF2-40B4-BE49-F238E27FC236}">
                  <a16:creationId xmlns:a16="http://schemas.microsoft.com/office/drawing/2014/main" id="{7F6F79AA-21F3-6ABF-B12D-EBA5885987E3}"/>
                </a:ext>
              </a:extLst>
            </p:cNvPr>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80">
              <a:extLst>
                <a:ext uri="{FF2B5EF4-FFF2-40B4-BE49-F238E27FC236}">
                  <a16:creationId xmlns:a16="http://schemas.microsoft.com/office/drawing/2014/main" id="{F0DE6DBF-5AE6-4E42-742A-B4D885DC4361}"/>
                </a:ext>
              </a:extLst>
            </p:cNvPr>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0">
              <a:extLst>
                <a:ext uri="{FF2B5EF4-FFF2-40B4-BE49-F238E27FC236}">
                  <a16:creationId xmlns:a16="http://schemas.microsoft.com/office/drawing/2014/main" id="{E2504F92-E097-1C6C-A02B-CB10E9B9E679}"/>
                </a:ext>
              </a:extLst>
            </p:cNvPr>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80">
              <a:extLst>
                <a:ext uri="{FF2B5EF4-FFF2-40B4-BE49-F238E27FC236}">
                  <a16:creationId xmlns:a16="http://schemas.microsoft.com/office/drawing/2014/main" id="{49A07691-BC45-E831-A254-C4B7BD910BBE}"/>
                </a:ext>
              </a:extLst>
            </p:cNvPr>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80">
              <a:extLst>
                <a:ext uri="{FF2B5EF4-FFF2-40B4-BE49-F238E27FC236}">
                  <a16:creationId xmlns:a16="http://schemas.microsoft.com/office/drawing/2014/main" id="{AA0C0BB0-6964-DC97-BA0C-72EE94A70C4A}"/>
                </a:ext>
              </a:extLst>
            </p:cNvPr>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80">
              <a:extLst>
                <a:ext uri="{FF2B5EF4-FFF2-40B4-BE49-F238E27FC236}">
                  <a16:creationId xmlns:a16="http://schemas.microsoft.com/office/drawing/2014/main" id="{809CA999-40CA-E31F-BFC3-C74D10BE8CD4}"/>
                </a:ext>
              </a:extLst>
            </p:cNvPr>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80">
              <a:extLst>
                <a:ext uri="{FF2B5EF4-FFF2-40B4-BE49-F238E27FC236}">
                  <a16:creationId xmlns:a16="http://schemas.microsoft.com/office/drawing/2014/main" id="{43D508C8-759D-B264-09EC-84DA3D57B7A4}"/>
                </a:ext>
              </a:extLst>
            </p:cNvPr>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80">
              <a:extLst>
                <a:ext uri="{FF2B5EF4-FFF2-40B4-BE49-F238E27FC236}">
                  <a16:creationId xmlns:a16="http://schemas.microsoft.com/office/drawing/2014/main" id="{09C2A83D-E5AB-0D90-B85D-0B04DD725C6F}"/>
                </a:ext>
              </a:extLst>
            </p:cNvPr>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80">
              <a:extLst>
                <a:ext uri="{FF2B5EF4-FFF2-40B4-BE49-F238E27FC236}">
                  <a16:creationId xmlns:a16="http://schemas.microsoft.com/office/drawing/2014/main" id="{1EBDBF87-ACAD-900F-734A-772246A11055}"/>
                </a:ext>
              </a:extLst>
            </p:cNvPr>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0">
              <a:extLst>
                <a:ext uri="{FF2B5EF4-FFF2-40B4-BE49-F238E27FC236}">
                  <a16:creationId xmlns:a16="http://schemas.microsoft.com/office/drawing/2014/main" id="{F2615278-E3D8-EE94-E237-5803B5E85FC6}"/>
                </a:ext>
              </a:extLst>
            </p:cNvPr>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80">
              <a:extLst>
                <a:ext uri="{FF2B5EF4-FFF2-40B4-BE49-F238E27FC236}">
                  <a16:creationId xmlns:a16="http://schemas.microsoft.com/office/drawing/2014/main" id="{34E62E70-36B2-FB96-4C27-5B45E60DC837}"/>
                </a:ext>
              </a:extLst>
            </p:cNvPr>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80">
              <a:extLst>
                <a:ext uri="{FF2B5EF4-FFF2-40B4-BE49-F238E27FC236}">
                  <a16:creationId xmlns:a16="http://schemas.microsoft.com/office/drawing/2014/main" id="{C577CDA2-EFF6-3F75-EACC-51DE01A7BD43}"/>
                </a:ext>
              </a:extLst>
            </p:cNvPr>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80">
            <a:extLst>
              <a:ext uri="{FF2B5EF4-FFF2-40B4-BE49-F238E27FC236}">
                <a16:creationId xmlns:a16="http://schemas.microsoft.com/office/drawing/2014/main" id="{C56B6769-E0B6-AF48-1FD8-30537D632616}"/>
              </a:ext>
            </a:extLst>
          </p:cNvPr>
          <p:cNvGrpSpPr/>
          <p:nvPr/>
        </p:nvGrpSpPr>
        <p:grpSpPr>
          <a:xfrm rot="-1261228">
            <a:off x="7608706" y="3015685"/>
            <a:ext cx="834038" cy="811791"/>
            <a:chOff x="5116174" y="1935998"/>
            <a:chExt cx="557530" cy="542658"/>
          </a:xfrm>
        </p:grpSpPr>
        <p:sp>
          <p:nvSpPr>
            <p:cNvPr id="3649" name="Google Shape;3649;p80">
              <a:extLst>
                <a:ext uri="{FF2B5EF4-FFF2-40B4-BE49-F238E27FC236}">
                  <a16:creationId xmlns:a16="http://schemas.microsoft.com/office/drawing/2014/main" id="{B92674DB-0874-7302-AA83-DD0BD1EA3FB4}"/>
                </a:ext>
              </a:extLst>
            </p:cNvPr>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0">
              <a:extLst>
                <a:ext uri="{FF2B5EF4-FFF2-40B4-BE49-F238E27FC236}">
                  <a16:creationId xmlns:a16="http://schemas.microsoft.com/office/drawing/2014/main" id="{E1D6A0C5-FAF0-E65C-CB4C-7BCA16DF5394}"/>
                </a:ext>
              </a:extLst>
            </p:cNvPr>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80">
              <a:extLst>
                <a:ext uri="{FF2B5EF4-FFF2-40B4-BE49-F238E27FC236}">
                  <a16:creationId xmlns:a16="http://schemas.microsoft.com/office/drawing/2014/main" id="{D30D5DDA-E648-3069-20F8-60CA66516180}"/>
                </a:ext>
              </a:extLst>
            </p:cNvPr>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0">
              <a:extLst>
                <a:ext uri="{FF2B5EF4-FFF2-40B4-BE49-F238E27FC236}">
                  <a16:creationId xmlns:a16="http://schemas.microsoft.com/office/drawing/2014/main" id="{60FBCB10-A48A-B919-A173-11EC1744A160}"/>
                </a:ext>
              </a:extLst>
            </p:cNvPr>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0">
              <a:extLst>
                <a:ext uri="{FF2B5EF4-FFF2-40B4-BE49-F238E27FC236}">
                  <a16:creationId xmlns:a16="http://schemas.microsoft.com/office/drawing/2014/main" id="{3236EF0F-9EED-5D8C-B253-47758CB3FB96}"/>
                </a:ext>
              </a:extLst>
            </p:cNvPr>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80">
              <a:extLst>
                <a:ext uri="{FF2B5EF4-FFF2-40B4-BE49-F238E27FC236}">
                  <a16:creationId xmlns:a16="http://schemas.microsoft.com/office/drawing/2014/main" id="{03F8AE26-728A-93C8-2DFD-902A51C09274}"/>
                </a:ext>
              </a:extLst>
            </p:cNvPr>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0">
              <a:extLst>
                <a:ext uri="{FF2B5EF4-FFF2-40B4-BE49-F238E27FC236}">
                  <a16:creationId xmlns:a16="http://schemas.microsoft.com/office/drawing/2014/main" id="{0761DE42-9E4D-229B-CED5-605AFAE6BFF1}"/>
                </a:ext>
              </a:extLst>
            </p:cNvPr>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0">
              <a:extLst>
                <a:ext uri="{FF2B5EF4-FFF2-40B4-BE49-F238E27FC236}">
                  <a16:creationId xmlns:a16="http://schemas.microsoft.com/office/drawing/2014/main" id="{796A6B2C-7D6B-9EAC-41A6-F74F73BE3D45}"/>
                </a:ext>
              </a:extLst>
            </p:cNvPr>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0">
              <a:extLst>
                <a:ext uri="{FF2B5EF4-FFF2-40B4-BE49-F238E27FC236}">
                  <a16:creationId xmlns:a16="http://schemas.microsoft.com/office/drawing/2014/main" id="{52A64DC1-FBD3-F350-6FA0-6D35DE1CC9DC}"/>
                </a:ext>
              </a:extLst>
            </p:cNvPr>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80">
              <a:extLst>
                <a:ext uri="{FF2B5EF4-FFF2-40B4-BE49-F238E27FC236}">
                  <a16:creationId xmlns:a16="http://schemas.microsoft.com/office/drawing/2014/main" id="{D47C511E-C318-66B8-CF16-2D9D17B5BDCC}"/>
                </a:ext>
              </a:extLst>
            </p:cNvPr>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0">
              <a:extLst>
                <a:ext uri="{FF2B5EF4-FFF2-40B4-BE49-F238E27FC236}">
                  <a16:creationId xmlns:a16="http://schemas.microsoft.com/office/drawing/2014/main" id="{A0DDF795-C168-F7A2-2024-2D39470BB831}"/>
                </a:ext>
              </a:extLst>
            </p:cNvPr>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0">
              <a:extLst>
                <a:ext uri="{FF2B5EF4-FFF2-40B4-BE49-F238E27FC236}">
                  <a16:creationId xmlns:a16="http://schemas.microsoft.com/office/drawing/2014/main" id="{B6701FD6-B43A-2CD2-B44E-B11E16008EC9}"/>
                </a:ext>
              </a:extLst>
            </p:cNvPr>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0">
              <a:extLst>
                <a:ext uri="{FF2B5EF4-FFF2-40B4-BE49-F238E27FC236}">
                  <a16:creationId xmlns:a16="http://schemas.microsoft.com/office/drawing/2014/main" id="{9EA771EE-21DA-DE96-F5AC-DBA0FB2992FE}"/>
                </a:ext>
              </a:extLst>
            </p:cNvPr>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0">
              <a:extLst>
                <a:ext uri="{FF2B5EF4-FFF2-40B4-BE49-F238E27FC236}">
                  <a16:creationId xmlns:a16="http://schemas.microsoft.com/office/drawing/2014/main" id="{FB606518-8D1F-1EB3-78CF-E5D57BA5F4DF}"/>
                </a:ext>
              </a:extLst>
            </p:cNvPr>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80">
              <a:extLst>
                <a:ext uri="{FF2B5EF4-FFF2-40B4-BE49-F238E27FC236}">
                  <a16:creationId xmlns:a16="http://schemas.microsoft.com/office/drawing/2014/main" id="{A4D15322-3102-36D5-605D-258B70F5DC54}"/>
                </a:ext>
              </a:extLst>
            </p:cNvPr>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80">
              <a:extLst>
                <a:ext uri="{FF2B5EF4-FFF2-40B4-BE49-F238E27FC236}">
                  <a16:creationId xmlns:a16="http://schemas.microsoft.com/office/drawing/2014/main" id="{D2C47352-01CF-778E-B6EA-24D385709D63}"/>
                </a:ext>
              </a:extLst>
            </p:cNvPr>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80">
              <a:extLst>
                <a:ext uri="{FF2B5EF4-FFF2-40B4-BE49-F238E27FC236}">
                  <a16:creationId xmlns:a16="http://schemas.microsoft.com/office/drawing/2014/main" id="{A1DA1FEE-3A11-9929-DD97-412C7C3B5371}"/>
                </a:ext>
              </a:extLst>
            </p:cNvPr>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0">
              <a:extLst>
                <a:ext uri="{FF2B5EF4-FFF2-40B4-BE49-F238E27FC236}">
                  <a16:creationId xmlns:a16="http://schemas.microsoft.com/office/drawing/2014/main" id="{B417B7A9-D0AA-E5BB-DCB3-05B5204D77CC}"/>
                </a:ext>
              </a:extLst>
            </p:cNvPr>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0">
              <a:extLst>
                <a:ext uri="{FF2B5EF4-FFF2-40B4-BE49-F238E27FC236}">
                  <a16:creationId xmlns:a16="http://schemas.microsoft.com/office/drawing/2014/main" id="{26647BE3-A0D9-5EBD-312D-3793C3D3DEB3}"/>
                </a:ext>
              </a:extLst>
            </p:cNvPr>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80">
              <a:extLst>
                <a:ext uri="{FF2B5EF4-FFF2-40B4-BE49-F238E27FC236}">
                  <a16:creationId xmlns:a16="http://schemas.microsoft.com/office/drawing/2014/main" id="{C913386D-F34C-1548-DDC0-FF52670A248D}"/>
                </a:ext>
              </a:extLst>
            </p:cNvPr>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80">
              <a:extLst>
                <a:ext uri="{FF2B5EF4-FFF2-40B4-BE49-F238E27FC236}">
                  <a16:creationId xmlns:a16="http://schemas.microsoft.com/office/drawing/2014/main" id="{48E31584-95E1-D303-1A2B-33F46B364827}"/>
                </a:ext>
              </a:extLst>
            </p:cNvPr>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80">
              <a:extLst>
                <a:ext uri="{FF2B5EF4-FFF2-40B4-BE49-F238E27FC236}">
                  <a16:creationId xmlns:a16="http://schemas.microsoft.com/office/drawing/2014/main" id="{988A0630-DDDB-4BBD-2218-7D95ACE2EA31}"/>
                </a:ext>
              </a:extLst>
            </p:cNvPr>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80">
              <a:extLst>
                <a:ext uri="{FF2B5EF4-FFF2-40B4-BE49-F238E27FC236}">
                  <a16:creationId xmlns:a16="http://schemas.microsoft.com/office/drawing/2014/main" id="{2ABD13E9-B262-3ADE-55B5-C7E6142A7DEB}"/>
                </a:ext>
              </a:extLst>
            </p:cNvPr>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80">
              <a:extLst>
                <a:ext uri="{FF2B5EF4-FFF2-40B4-BE49-F238E27FC236}">
                  <a16:creationId xmlns:a16="http://schemas.microsoft.com/office/drawing/2014/main" id="{C1A087AC-398D-C08A-68E2-C3C1DA5EB043}"/>
                </a:ext>
              </a:extLst>
            </p:cNvPr>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0">
              <a:extLst>
                <a:ext uri="{FF2B5EF4-FFF2-40B4-BE49-F238E27FC236}">
                  <a16:creationId xmlns:a16="http://schemas.microsoft.com/office/drawing/2014/main" id="{631BB24F-8244-7643-A109-9B131683851C}"/>
                </a:ext>
              </a:extLst>
            </p:cNvPr>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0">
              <a:extLst>
                <a:ext uri="{FF2B5EF4-FFF2-40B4-BE49-F238E27FC236}">
                  <a16:creationId xmlns:a16="http://schemas.microsoft.com/office/drawing/2014/main" id="{6CBC46D9-D9EF-CE07-DBD1-575ED53A995B}"/>
                </a:ext>
              </a:extLst>
            </p:cNvPr>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80">
              <a:extLst>
                <a:ext uri="{FF2B5EF4-FFF2-40B4-BE49-F238E27FC236}">
                  <a16:creationId xmlns:a16="http://schemas.microsoft.com/office/drawing/2014/main" id="{B0E14491-95D2-D6EA-D959-79D21BC69DC3}"/>
                </a:ext>
              </a:extLst>
            </p:cNvPr>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80">
              <a:extLst>
                <a:ext uri="{FF2B5EF4-FFF2-40B4-BE49-F238E27FC236}">
                  <a16:creationId xmlns:a16="http://schemas.microsoft.com/office/drawing/2014/main" id="{82D377A4-64E6-0ABB-56E5-5C580537FE36}"/>
                </a:ext>
              </a:extLst>
            </p:cNvPr>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80">
              <a:extLst>
                <a:ext uri="{FF2B5EF4-FFF2-40B4-BE49-F238E27FC236}">
                  <a16:creationId xmlns:a16="http://schemas.microsoft.com/office/drawing/2014/main" id="{44B68878-D9AF-D8BF-C72B-6BAB58E670A6}"/>
                </a:ext>
              </a:extLst>
            </p:cNvPr>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0">
              <a:extLst>
                <a:ext uri="{FF2B5EF4-FFF2-40B4-BE49-F238E27FC236}">
                  <a16:creationId xmlns:a16="http://schemas.microsoft.com/office/drawing/2014/main" id="{7BDA22F9-4F28-E937-D1BA-AD57991CFA5B}"/>
                </a:ext>
              </a:extLst>
            </p:cNvPr>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0">
              <a:extLst>
                <a:ext uri="{FF2B5EF4-FFF2-40B4-BE49-F238E27FC236}">
                  <a16:creationId xmlns:a16="http://schemas.microsoft.com/office/drawing/2014/main" id="{44999B97-BC91-7F9B-78DF-591C02396606}"/>
                </a:ext>
              </a:extLst>
            </p:cNvPr>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0">
              <a:extLst>
                <a:ext uri="{FF2B5EF4-FFF2-40B4-BE49-F238E27FC236}">
                  <a16:creationId xmlns:a16="http://schemas.microsoft.com/office/drawing/2014/main" id="{2A909F4E-21E3-A1D9-E615-1B95A38C6CCC}"/>
                </a:ext>
              </a:extLst>
            </p:cNvPr>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0">
              <a:extLst>
                <a:ext uri="{FF2B5EF4-FFF2-40B4-BE49-F238E27FC236}">
                  <a16:creationId xmlns:a16="http://schemas.microsoft.com/office/drawing/2014/main" id="{167D4570-35A0-BE4D-AFB5-80055CAC206D}"/>
                </a:ext>
              </a:extLst>
            </p:cNvPr>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0">
              <a:extLst>
                <a:ext uri="{FF2B5EF4-FFF2-40B4-BE49-F238E27FC236}">
                  <a16:creationId xmlns:a16="http://schemas.microsoft.com/office/drawing/2014/main" id="{8B852E04-EEE9-7837-2C05-85C2A46F50AF}"/>
                </a:ext>
              </a:extLst>
            </p:cNvPr>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0">
              <a:extLst>
                <a:ext uri="{FF2B5EF4-FFF2-40B4-BE49-F238E27FC236}">
                  <a16:creationId xmlns:a16="http://schemas.microsoft.com/office/drawing/2014/main" id="{77F742A4-B964-A7EC-AADF-B050DF973A5D}"/>
                </a:ext>
              </a:extLst>
            </p:cNvPr>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0">
              <a:extLst>
                <a:ext uri="{FF2B5EF4-FFF2-40B4-BE49-F238E27FC236}">
                  <a16:creationId xmlns:a16="http://schemas.microsoft.com/office/drawing/2014/main" id="{4804C467-E771-0FE7-9A78-D98CE6B37DD8}"/>
                </a:ext>
              </a:extLst>
            </p:cNvPr>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0">
              <a:extLst>
                <a:ext uri="{FF2B5EF4-FFF2-40B4-BE49-F238E27FC236}">
                  <a16:creationId xmlns:a16="http://schemas.microsoft.com/office/drawing/2014/main" id="{630A4CB9-9330-53A1-16CC-580FCC27DA79}"/>
                </a:ext>
              </a:extLst>
            </p:cNvPr>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0">
              <a:extLst>
                <a:ext uri="{FF2B5EF4-FFF2-40B4-BE49-F238E27FC236}">
                  <a16:creationId xmlns:a16="http://schemas.microsoft.com/office/drawing/2014/main" id="{7ECDBAA7-9ACA-00C2-C23D-505581B21C58}"/>
                </a:ext>
              </a:extLst>
            </p:cNvPr>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0">
              <a:extLst>
                <a:ext uri="{FF2B5EF4-FFF2-40B4-BE49-F238E27FC236}">
                  <a16:creationId xmlns:a16="http://schemas.microsoft.com/office/drawing/2014/main" id="{522059C8-B8C2-D77F-F047-3187C9551CFC}"/>
                </a:ext>
              </a:extLst>
            </p:cNvPr>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0">
              <a:extLst>
                <a:ext uri="{FF2B5EF4-FFF2-40B4-BE49-F238E27FC236}">
                  <a16:creationId xmlns:a16="http://schemas.microsoft.com/office/drawing/2014/main" id="{8FE71BA9-1A58-5E68-E9E2-010A8A51DDDE}"/>
                </a:ext>
              </a:extLst>
            </p:cNvPr>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0">
              <a:extLst>
                <a:ext uri="{FF2B5EF4-FFF2-40B4-BE49-F238E27FC236}">
                  <a16:creationId xmlns:a16="http://schemas.microsoft.com/office/drawing/2014/main" id="{1C03B5AA-D2FD-D134-5584-BA696F7A190B}"/>
                </a:ext>
              </a:extLst>
            </p:cNvPr>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0">
              <a:extLst>
                <a:ext uri="{FF2B5EF4-FFF2-40B4-BE49-F238E27FC236}">
                  <a16:creationId xmlns:a16="http://schemas.microsoft.com/office/drawing/2014/main" id="{18BB273B-7E9C-E2E2-0649-47B4D0C3634C}"/>
                </a:ext>
              </a:extLst>
            </p:cNvPr>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0">
              <a:extLst>
                <a:ext uri="{FF2B5EF4-FFF2-40B4-BE49-F238E27FC236}">
                  <a16:creationId xmlns:a16="http://schemas.microsoft.com/office/drawing/2014/main" id="{723384DC-D8D9-5858-85B9-0266C05CC6BE}"/>
                </a:ext>
              </a:extLst>
            </p:cNvPr>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0">
              <a:extLst>
                <a:ext uri="{FF2B5EF4-FFF2-40B4-BE49-F238E27FC236}">
                  <a16:creationId xmlns:a16="http://schemas.microsoft.com/office/drawing/2014/main" id="{F77EDCE5-857F-FCC9-D320-5844A51181D6}"/>
                </a:ext>
              </a:extLst>
            </p:cNvPr>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0">
              <a:extLst>
                <a:ext uri="{FF2B5EF4-FFF2-40B4-BE49-F238E27FC236}">
                  <a16:creationId xmlns:a16="http://schemas.microsoft.com/office/drawing/2014/main" id="{8B1A4904-3694-CF0C-9592-066D7901DE2F}"/>
                </a:ext>
              </a:extLst>
            </p:cNvPr>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0">
              <a:extLst>
                <a:ext uri="{FF2B5EF4-FFF2-40B4-BE49-F238E27FC236}">
                  <a16:creationId xmlns:a16="http://schemas.microsoft.com/office/drawing/2014/main" id="{83A5D265-0717-28B0-088A-3ECC73A7C226}"/>
                </a:ext>
              </a:extLst>
            </p:cNvPr>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0">
              <a:extLst>
                <a:ext uri="{FF2B5EF4-FFF2-40B4-BE49-F238E27FC236}">
                  <a16:creationId xmlns:a16="http://schemas.microsoft.com/office/drawing/2014/main" id="{D18CB6E7-C6ED-751D-3185-2F1D6C78D51D}"/>
                </a:ext>
              </a:extLst>
            </p:cNvPr>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0">
              <a:extLst>
                <a:ext uri="{FF2B5EF4-FFF2-40B4-BE49-F238E27FC236}">
                  <a16:creationId xmlns:a16="http://schemas.microsoft.com/office/drawing/2014/main" id="{F3F21D6F-B406-9933-8C93-0E12BA2EBDAE}"/>
                </a:ext>
              </a:extLst>
            </p:cNvPr>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0">
              <a:extLst>
                <a:ext uri="{FF2B5EF4-FFF2-40B4-BE49-F238E27FC236}">
                  <a16:creationId xmlns:a16="http://schemas.microsoft.com/office/drawing/2014/main" id="{F67493E7-C89A-055B-47EC-BE2D16BC773C}"/>
                </a:ext>
              </a:extLst>
            </p:cNvPr>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0">
              <a:extLst>
                <a:ext uri="{FF2B5EF4-FFF2-40B4-BE49-F238E27FC236}">
                  <a16:creationId xmlns:a16="http://schemas.microsoft.com/office/drawing/2014/main" id="{C599964D-25C6-148E-3986-E29186E7DE98}"/>
                </a:ext>
              </a:extLst>
            </p:cNvPr>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9" name="Google Shape;3699;p80">
            <a:extLst>
              <a:ext uri="{FF2B5EF4-FFF2-40B4-BE49-F238E27FC236}">
                <a16:creationId xmlns:a16="http://schemas.microsoft.com/office/drawing/2014/main" id="{8F5BF1C8-9A4E-560F-1548-F2AA3A6E030D}"/>
              </a:ext>
            </a:extLst>
          </p:cNvPr>
          <p:cNvGrpSpPr/>
          <p:nvPr/>
        </p:nvGrpSpPr>
        <p:grpSpPr>
          <a:xfrm flipH="1">
            <a:off x="7701876" y="4020405"/>
            <a:ext cx="906819" cy="626638"/>
            <a:chOff x="8173326" y="4425930"/>
            <a:chExt cx="906819" cy="626638"/>
          </a:xfrm>
        </p:grpSpPr>
        <p:sp>
          <p:nvSpPr>
            <p:cNvPr id="3700" name="Google Shape;3700;p80">
              <a:extLst>
                <a:ext uri="{FF2B5EF4-FFF2-40B4-BE49-F238E27FC236}">
                  <a16:creationId xmlns:a16="http://schemas.microsoft.com/office/drawing/2014/main" id="{89ECCE0C-1B88-69F1-950F-9DE93ED5C87F}"/>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0">
              <a:extLst>
                <a:ext uri="{FF2B5EF4-FFF2-40B4-BE49-F238E27FC236}">
                  <a16:creationId xmlns:a16="http://schemas.microsoft.com/office/drawing/2014/main" id="{56BB4FDB-B80E-DC2E-EB85-E6F33D891133}"/>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0">
              <a:extLst>
                <a:ext uri="{FF2B5EF4-FFF2-40B4-BE49-F238E27FC236}">
                  <a16:creationId xmlns:a16="http://schemas.microsoft.com/office/drawing/2014/main" id="{E0978161-74EA-E30B-96E7-E1FBF6EF773F}"/>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0">
              <a:extLst>
                <a:ext uri="{FF2B5EF4-FFF2-40B4-BE49-F238E27FC236}">
                  <a16:creationId xmlns:a16="http://schemas.microsoft.com/office/drawing/2014/main" id="{9A925EC2-1EEF-DAE5-0504-810F95512E82}"/>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0">
              <a:extLst>
                <a:ext uri="{FF2B5EF4-FFF2-40B4-BE49-F238E27FC236}">
                  <a16:creationId xmlns:a16="http://schemas.microsoft.com/office/drawing/2014/main" id="{3242C520-2C2A-B576-197A-53571CBAEB03}"/>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0">
              <a:extLst>
                <a:ext uri="{FF2B5EF4-FFF2-40B4-BE49-F238E27FC236}">
                  <a16:creationId xmlns:a16="http://schemas.microsoft.com/office/drawing/2014/main" id="{E227FBA4-58BB-720C-0500-2C5F8BC3E3BA}"/>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0">
              <a:extLst>
                <a:ext uri="{FF2B5EF4-FFF2-40B4-BE49-F238E27FC236}">
                  <a16:creationId xmlns:a16="http://schemas.microsoft.com/office/drawing/2014/main" id="{B6998C95-BF93-9753-7655-8E402FDAE361}"/>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0">
              <a:extLst>
                <a:ext uri="{FF2B5EF4-FFF2-40B4-BE49-F238E27FC236}">
                  <a16:creationId xmlns:a16="http://schemas.microsoft.com/office/drawing/2014/main" id="{505AD5D7-FF6D-893D-423C-50E21208FCD5}"/>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0">
              <a:extLst>
                <a:ext uri="{FF2B5EF4-FFF2-40B4-BE49-F238E27FC236}">
                  <a16:creationId xmlns:a16="http://schemas.microsoft.com/office/drawing/2014/main" id="{B238A3A6-58AE-D937-4F99-F79B6A3E3EAD}"/>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0">
              <a:extLst>
                <a:ext uri="{FF2B5EF4-FFF2-40B4-BE49-F238E27FC236}">
                  <a16:creationId xmlns:a16="http://schemas.microsoft.com/office/drawing/2014/main" id="{E0C8D18A-1E31-5B5A-1C94-B89D2B81DD57}"/>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0">
              <a:extLst>
                <a:ext uri="{FF2B5EF4-FFF2-40B4-BE49-F238E27FC236}">
                  <a16:creationId xmlns:a16="http://schemas.microsoft.com/office/drawing/2014/main" id="{E7D4AAFA-5FF8-DC08-66FA-AB4F81C9CF57}"/>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0">
              <a:extLst>
                <a:ext uri="{FF2B5EF4-FFF2-40B4-BE49-F238E27FC236}">
                  <a16:creationId xmlns:a16="http://schemas.microsoft.com/office/drawing/2014/main" id="{52BB79AD-63A2-582F-08A4-ABFF2C7A3279}"/>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0">
              <a:extLst>
                <a:ext uri="{FF2B5EF4-FFF2-40B4-BE49-F238E27FC236}">
                  <a16:creationId xmlns:a16="http://schemas.microsoft.com/office/drawing/2014/main" id="{E59D4298-0678-0047-99B7-BCED7A721840}"/>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0">
              <a:extLst>
                <a:ext uri="{FF2B5EF4-FFF2-40B4-BE49-F238E27FC236}">
                  <a16:creationId xmlns:a16="http://schemas.microsoft.com/office/drawing/2014/main" id="{57987BE0-B45C-D215-3255-703F4600F234}"/>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0">
              <a:extLst>
                <a:ext uri="{FF2B5EF4-FFF2-40B4-BE49-F238E27FC236}">
                  <a16:creationId xmlns:a16="http://schemas.microsoft.com/office/drawing/2014/main" id="{11D4A7B1-CD31-F53E-A349-1365905BDA4B}"/>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0">
              <a:extLst>
                <a:ext uri="{FF2B5EF4-FFF2-40B4-BE49-F238E27FC236}">
                  <a16:creationId xmlns:a16="http://schemas.microsoft.com/office/drawing/2014/main" id="{245B09D2-AC8E-D14F-2952-E320A522B213}"/>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3716;p80">
            <a:extLst>
              <a:ext uri="{FF2B5EF4-FFF2-40B4-BE49-F238E27FC236}">
                <a16:creationId xmlns:a16="http://schemas.microsoft.com/office/drawing/2014/main" id="{281A1907-0B05-AD7B-8649-97D36AE29A1C}"/>
              </a:ext>
            </a:extLst>
          </p:cNvPr>
          <p:cNvGrpSpPr/>
          <p:nvPr/>
        </p:nvGrpSpPr>
        <p:grpSpPr>
          <a:xfrm>
            <a:off x="983751" y="1646955"/>
            <a:ext cx="906819" cy="626638"/>
            <a:chOff x="8173326" y="4425930"/>
            <a:chExt cx="906819" cy="626638"/>
          </a:xfrm>
        </p:grpSpPr>
        <p:sp>
          <p:nvSpPr>
            <p:cNvPr id="3717" name="Google Shape;3717;p80">
              <a:extLst>
                <a:ext uri="{FF2B5EF4-FFF2-40B4-BE49-F238E27FC236}">
                  <a16:creationId xmlns:a16="http://schemas.microsoft.com/office/drawing/2014/main" id="{2879060A-D7A1-50FC-F840-5F3582EF6E47}"/>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0">
              <a:extLst>
                <a:ext uri="{FF2B5EF4-FFF2-40B4-BE49-F238E27FC236}">
                  <a16:creationId xmlns:a16="http://schemas.microsoft.com/office/drawing/2014/main" id="{58B1FF5E-F964-DBB2-AB63-CD7AABC6DEFA}"/>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0">
              <a:extLst>
                <a:ext uri="{FF2B5EF4-FFF2-40B4-BE49-F238E27FC236}">
                  <a16:creationId xmlns:a16="http://schemas.microsoft.com/office/drawing/2014/main" id="{039385CB-3BEA-396B-36B0-429B9F16ACC8}"/>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0">
              <a:extLst>
                <a:ext uri="{FF2B5EF4-FFF2-40B4-BE49-F238E27FC236}">
                  <a16:creationId xmlns:a16="http://schemas.microsoft.com/office/drawing/2014/main" id="{C358B2FB-5F4A-6C6D-5ECF-D4225FBE8360}"/>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0">
              <a:extLst>
                <a:ext uri="{FF2B5EF4-FFF2-40B4-BE49-F238E27FC236}">
                  <a16:creationId xmlns:a16="http://schemas.microsoft.com/office/drawing/2014/main" id="{08861E60-CEDA-72D2-F52C-471DB508E1C4}"/>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0">
              <a:extLst>
                <a:ext uri="{FF2B5EF4-FFF2-40B4-BE49-F238E27FC236}">
                  <a16:creationId xmlns:a16="http://schemas.microsoft.com/office/drawing/2014/main" id="{FBBC5F3D-486B-0AF2-1C43-D7C60894B66D}"/>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0">
              <a:extLst>
                <a:ext uri="{FF2B5EF4-FFF2-40B4-BE49-F238E27FC236}">
                  <a16:creationId xmlns:a16="http://schemas.microsoft.com/office/drawing/2014/main" id="{37E71E68-7411-682E-A29F-FE799FC81089}"/>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0">
              <a:extLst>
                <a:ext uri="{FF2B5EF4-FFF2-40B4-BE49-F238E27FC236}">
                  <a16:creationId xmlns:a16="http://schemas.microsoft.com/office/drawing/2014/main" id="{C0755774-AA6C-7B92-D647-661E50561EDA}"/>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0">
              <a:extLst>
                <a:ext uri="{FF2B5EF4-FFF2-40B4-BE49-F238E27FC236}">
                  <a16:creationId xmlns:a16="http://schemas.microsoft.com/office/drawing/2014/main" id="{15D690ED-5851-D08A-F0F3-3F18D492E185}"/>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0">
              <a:extLst>
                <a:ext uri="{FF2B5EF4-FFF2-40B4-BE49-F238E27FC236}">
                  <a16:creationId xmlns:a16="http://schemas.microsoft.com/office/drawing/2014/main" id="{CC75EEDC-2D24-51AF-4E26-6DF61E4EFB23}"/>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0">
              <a:extLst>
                <a:ext uri="{FF2B5EF4-FFF2-40B4-BE49-F238E27FC236}">
                  <a16:creationId xmlns:a16="http://schemas.microsoft.com/office/drawing/2014/main" id="{52857528-C8A0-22FC-8DF2-D28955039A56}"/>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0">
              <a:extLst>
                <a:ext uri="{FF2B5EF4-FFF2-40B4-BE49-F238E27FC236}">
                  <a16:creationId xmlns:a16="http://schemas.microsoft.com/office/drawing/2014/main" id="{C6D82231-C954-8049-B1A4-14525A910081}"/>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0">
              <a:extLst>
                <a:ext uri="{FF2B5EF4-FFF2-40B4-BE49-F238E27FC236}">
                  <a16:creationId xmlns:a16="http://schemas.microsoft.com/office/drawing/2014/main" id="{99E49B98-C615-695B-6613-E2DE8510D2F0}"/>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0">
              <a:extLst>
                <a:ext uri="{FF2B5EF4-FFF2-40B4-BE49-F238E27FC236}">
                  <a16:creationId xmlns:a16="http://schemas.microsoft.com/office/drawing/2014/main" id="{A30CECE8-8683-4E86-85CA-70CD03281844}"/>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0">
              <a:extLst>
                <a:ext uri="{FF2B5EF4-FFF2-40B4-BE49-F238E27FC236}">
                  <a16:creationId xmlns:a16="http://schemas.microsoft.com/office/drawing/2014/main" id="{DFC9F43A-37C0-5E4D-4973-CE8346883269}"/>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0">
              <a:extLst>
                <a:ext uri="{FF2B5EF4-FFF2-40B4-BE49-F238E27FC236}">
                  <a16:creationId xmlns:a16="http://schemas.microsoft.com/office/drawing/2014/main" id="{40CD02FB-E576-E1A8-CF33-A13E04469C19}"/>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3" name="Google Shape;3733;p80">
            <a:extLst>
              <a:ext uri="{FF2B5EF4-FFF2-40B4-BE49-F238E27FC236}">
                <a16:creationId xmlns:a16="http://schemas.microsoft.com/office/drawing/2014/main" id="{CBF601BB-71E8-F321-E6F5-6DA9536DB7D4}"/>
              </a:ext>
            </a:extLst>
          </p:cNvPr>
          <p:cNvGrpSpPr/>
          <p:nvPr/>
        </p:nvGrpSpPr>
        <p:grpSpPr>
          <a:xfrm flipH="1">
            <a:off x="1923901" y="4083180"/>
            <a:ext cx="906819" cy="626638"/>
            <a:chOff x="8173326" y="4425930"/>
            <a:chExt cx="906819" cy="626638"/>
          </a:xfrm>
        </p:grpSpPr>
        <p:sp>
          <p:nvSpPr>
            <p:cNvPr id="3734" name="Google Shape;3734;p80">
              <a:extLst>
                <a:ext uri="{FF2B5EF4-FFF2-40B4-BE49-F238E27FC236}">
                  <a16:creationId xmlns:a16="http://schemas.microsoft.com/office/drawing/2014/main" id="{842450B1-B2B8-905E-F6C7-AFA533B8A6DF}"/>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0">
              <a:extLst>
                <a:ext uri="{FF2B5EF4-FFF2-40B4-BE49-F238E27FC236}">
                  <a16:creationId xmlns:a16="http://schemas.microsoft.com/office/drawing/2014/main" id="{1178E4BE-4ED4-3165-633F-F51501AB462B}"/>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0">
              <a:extLst>
                <a:ext uri="{FF2B5EF4-FFF2-40B4-BE49-F238E27FC236}">
                  <a16:creationId xmlns:a16="http://schemas.microsoft.com/office/drawing/2014/main" id="{9D2F77E2-7B41-C314-D5A6-CDBF6689875A}"/>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0">
              <a:extLst>
                <a:ext uri="{FF2B5EF4-FFF2-40B4-BE49-F238E27FC236}">
                  <a16:creationId xmlns:a16="http://schemas.microsoft.com/office/drawing/2014/main" id="{8A1A06AF-046F-E513-3777-88AA54B64094}"/>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0">
              <a:extLst>
                <a:ext uri="{FF2B5EF4-FFF2-40B4-BE49-F238E27FC236}">
                  <a16:creationId xmlns:a16="http://schemas.microsoft.com/office/drawing/2014/main" id="{2213CE11-854E-A0F2-8417-81CCF3B65A42}"/>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0">
              <a:extLst>
                <a:ext uri="{FF2B5EF4-FFF2-40B4-BE49-F238E27FC236}">
                  <a16:creationId xmlns:a16="http://schemas.microsoft.com/office/drawing/2014/main" id="{527B7BD7-9EA8-2F29-D5B2-991C0327484F}"/>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0">
              <a:extLst>
                <a:ext uri="{FF2B5EF4-FFF2-40B4-BE49-F238E27FC236}">
                  <a16:creationId xmlns:a16="http://schemas.microsoft.com/office/drawing/2014/main" id="{0A1A192A-9711-A42B-C3E9-A1610BACC73D}"/>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0">
              <a:extLst>
                <a:ext uri="{FF2B5EF4-FFF2-40B4-BE49-F238E27FC236}">
                  <a16:creationId xmlns:a16="http://schemas.microsoft.com/office/drawing/2014/main" id="{A0014394-07AE-4D15-AB76-3F7C2C54215A}"/>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0">
              <a:extLst>
                <a:ext uri="{FF2B5EF4-FFF2-40B4-BE49-F238E27FC236}">
                  <a16:creationId xmlns:a16="http://schemas.microsoft.com/office/drawing/2014/main" id="{2E5F18A5-8107-AC06-84E8-C3ED7B99A814}"/>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0">
              <a:extLst>
                <a:ext uri="{FF2B5EF4-FFF2-40B4-BE49-F238E27FC236}">
                  <a16:creationId xmlns:a16="http://schemas.microsoft.com/office/drawing/2014/main" id="{C4447669-8A11-7E81-DA2E-5084943C95BF}"/>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0">
              <a:extLst>
                <a:ext uri="{FF2B5EF4-FFF2-40B4-BE49-F238E27FC236}">
                  <a16:creationId xmlns:a16="http://schemas.microsoft.com/office/drawing/2014/main" id="{20706FBE-0B58-C0EB-8250-5AEF38C19611}"/>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0">
              <a:extLst>
                <a:ext uri="{FF2B5EF4-FFF2-40B4-BE49-F238E27FC236}">
                  <a16:creationId xmlns:a16="http://schemas.microsoft.com/office/drawing/2014/main" id="{AE8F2B56-C9FE-803C-2FB0-FE0164B86454}"/>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0">
              <a:extLst>
                <a:ext uri="{FF2B5EF4-FFF2-40B4-BE49-F238E27FC236}">
                  <a16:creationId xmlns:a16="http://schemas.microsoft.com/office/drawing/2014/main" id="{B7793B5C-C46D-61B0-C729-C7015FE9786E}"/>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0">
              <a:extLst>
                <a:ext uri="{FF2B5EF4-FFF2-40B4-BE49-F238E27FC236}">
                  <a16:creationId xmlns:a16="http://schemas.microsoft.com/office/drawing/2014/main" id="{C3033D7B-6814-BFEE-3FE1-BF5F011FB235}"/>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0">
              <a:extLst>
                <a:ext uri="{FF2B5EF4-FFF2-40B4-BE49-F238E27FC236}">
                  <a16:creationId xmlns:a16="http://schemas.microsoft.com/office/drawing/2014/main" id="{291ED15F-77EC-3466-9190-8B26E1554526}"/>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0">
              <a:extLst>
                <a:ext uri="{FF2B5EF4-FFF2-40B4-BE49-F238E27FC236}">
                  <a16:creationId xmlns:a16="http://schemas.microsoft.com/office/drawing/2014/main" id="{FC611AC9-6CA4-E0C5-3A2D-562F1C937EF7}"/>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CAC492C-30BB-8B3D-322A-11A04B2D1DD8}"/>
              </a:ext>
            </a:extLst>
          </p:cNvPr>
          <p:cNvSpPr txBox="1"/>
          <p:nvPr/>
        </p:nvSpPr>
        <p:spPr>
          <a:xfrm>
            <a:off x="2356024" y="6042989"/>
            <a:ext cx="4439036" cy="923330"/>
          </a:xfrm>
          <a:prstGeom prst="rect">
            <a:avLst/>
          </a:prstGeom>
          <a:noFill/>
        </p:spPr>
        <p:txBody>
          <a:bodyPr wrap="none" rtlCol="0">
            <a:spAutoFit/>
          </a:bodyPr>
          <a:lstStyle/>
          <a:p>
            <a:r>
              <a:rPr lang="en-US" sz="5400" dirty="0">
                <a:latin typeface="Bahianita" panose="020B0604020202020204" charset="0"/>
              </a:rPr>
              <a:t>You can ask any question!</a:t>
            </a:r>
          </a:p>
        </p:txBody>
      </p:sp>
    </p:spTree>
    <p:extLst>
      <p:ext uri="{BB962C8B-B14F-4D97-AF65-F5344CB8AC3E}">
        <p14:creationId xmlns:p14="http://schemas.microsoft.com/office/powerpoint/2010/main" val="25936621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495"/>
                                        </p:tgtEl>
                                        <p:attrNameLst>
                                          <p:attrName>style.visibility</p:attrName>
                                        </p:attrNameLst>
                                      </p:cBhvr>
                                      <p:to>
                                        <p:strVal val="visible"/>
                                      </p:to>
                                    </p:set>
                                    <p:anim calcmode="lin" valueType="num">
                                      <p:cBhvr additive="base">
                                        <p:cTn id="7" dur="500"/>
                                        <p:tgtEl>
                                          <p:spTgt spid="3495"/>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3546"/>
                                        </p:tgtEl>
                                        <p:attrNameLst>
                                          <p:attrName>style.visibility</p:attrName>
                                        </p:attrNameLst>
                                      </p:cBhvr>
                                      <p:to>
                                        <p:strVal val="visible"/>
                                      </p:to>
                                    </p:set>
                                    <p:anim calcmode="lin" valueType="num">
                                      <p:cBhvr additive="base">
                                        <p:cTn id="10" dur="500"/>
                                        <p:tgtEl>
                                          <p:spTgt spid="354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597"/>
                                        </p:tgtEl>
                                        <p:attrNameLst>
                                          <p:attrName>style.visibility</p:attrName>
                                        </p:attrNameLst>
                                      </p:cBhvr>
                                      <p:to>
                                        <p:strVal val="visible"/>
                                      </p:to>
                                    </p:set>
                                    <p:anim calcmode="lin" valueType="num">
                                      <p:cBhvr additive="base">
                                        <p:cTn id="13" dur="500"/>
                                        <p:tgtEl>
                                          <p:spTgt spid="3597"/>
                                        </p:tgtEl>
                                        <p:attrNameLst>
                                          <p:attrName>ppt_x</p:attrName>
                                        </p:attrNameLst>
                                      </p:cBhvr>
                                      <p:tavLst>
                                        <p:tav tm="0">
                                          <p:val>
                                            <p:strVal val="#ppt_x+1"/>
                                          </p:val>
                                        </p:tav>
                                        <p:tav tm="100000">
                                          <p:val>
                                            <p:strVal val="#ppt_x"/>
                                          </p:val>
                                        </p:tav>
                                      </p:tavLst>
                                    </p:anim>
                                  </p:childTnLst>
                                </p:cTn>
                              </p:par>
                              <p:par>
                                <p:cTn id="14" presetID="2" presetClass="entr" presetSubtype="4" fill="hold" nodeType="withEffect">
                                  <p:stCondLst>
                                    <p:cond delay="0"/>
                                  </p:stCondLst>
                                  <p:childTnLst>
                                    <p:set>
                                      <p:cBhvr>
                                        <p:cTn id="15" dur="1" fill="hold">
                                          <p:stCondLst>
                                            <p:cond delay="0"/>
                                          </p:stCondLst>
                                        </p:cTn>
                                        <p:tgtEl>
                                          <p:spTgt spid="3648"/>
                                        </p:tgtEl>
                                        <p:attrNameLst>
                                          <p:attrName>style.visibility</p:attrName>
                                        </p:attrNameLst>
                                      </p:cBhvr>
                                      <p:to>
                                        <p:strVal val="visible"/>
                                      </p:to>
                                    </p:set>
                                    <p:anim calcmode="lin" valueType="num">
                                      <p:cBhvr additive="base">
                                        <p:cTn id="16" dur="500"/>
                                        <p:tgtEl>
                                          <p:spTgt spid="36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1">
          <a:extLst>
            <a:ext uri="{FF2B5EF4-FFF2-40B4-BE49-F238E27FC236}">
              <a16:creationId xmlns:a16="http://schemas.microsoft.com/office/drawing/2014/main" id="{EE7CCB4E-150B-7690-A7CA-56A4E18D4F7D}"/>
            </a:ext>
          </a:extLst>
        </p:cNvPr>
        <p:cNvGrpSpPr/>
        <p:nvPr/>
      </p:nvGrpSpPr>
      <p:grpSpPr>
        <a:xfrm>
          <a:off x="0" y="0"/>
          <a:ext cx="0" cy="0"/>
          <a:chOff x="0" y="0"/>
          <a:chExt cx="0" cy="0"/>
        </a:xfrm>
      </p:grpSpPr>
      <p:sp>
        <p:nvSpPr>
          <p:cNvPr id="3492" name="Google Shape;3492;p80">
            <a:extLst>
              <a:ext uri="{FF2B5EF4-FFF2-40B4-BE49-F238E27FC236}">
                <a16:creationId xmlns:a16="http://schemas.microsoft.com/office/drawing/2014/main" id="{76CE09A0-09AA-40EF-982A-434B46344D6F}"/>
              </a:ext>
            </a:extLst>
          </p:cNvPr>
          <p:cNvSpPr txBox="1">
            <a:spLocks noGrp="1"/>
          </p:cNvSpPr>
          <p:nvPr>
            <p:ph type="title"/>
          </p:nvPr>
        </p:nvSpPr>
        <p:spPr>
          <a:xfrm>
            <a:off x="2173950" y="203650"/>
            <a:ext cx="4796100" cy="894300"/>
          </a:xfrm>
          <a:prstGeom prst="rect">
            <a:avLst/>
          </a:prstGeom>
        </p:spPr>
        <p:txBody>
          <a:bodyPr spcFirstLastPara="1" wrap="square" lIns="91425" tIns="91425" rIns="91425" bIns="91425" anchor="ctr" anchorCtr="0">
            <a:noAutofit/>
          </a:bodyPr>
          <a:lstStyle/>
          <a:p>
            <a:r>
              <a:rPr lang="en-US" dirty="0"/>
              <a:t>Q &amp; A</a:t>
            </a:r>
          </a:p>
        </p:txBody>
      </p:sp>
      <p:grpSp>
        <p:nvGrpSpPr>
          <p:cNvPr id="3699" name="Google Shape;3699;p80">
            <a:extLst>
              <a:ext uri="{FF2B5EF4-FFF2-40B4-BE49-F238E27FC236}">
                <a16:creationId xmlns:a16="http://schemas.microsoft.com/office/drawing/2014/main" id="{1BC44442-7B29-EE63-180B-98381BC09F7C}"/>
              </a:ext>
            </a:extLst>
          </p:cNvPr>
          <p:cNvGrpSpPr/>
          <p:nvPr/>
        </p:nvGrpSpPr>
        <p:grpSpPr>
          <a:xfrm flipH="1">
            <a:off x="7701876" y="4020405"/>
            <a:ext cx="906819" cy="626638"/>
            <a:chOff x="8173326" y="4425930"/>
            <a:chExt cx="906819" cy="626638"/>
          </a:xfrm>
        </p:grpSpPr>
        <p:sp>
          <p:nvSpPr>
            <p:cNvPr id="3700" name="Google Shape;3700;p80">
              <a:extLst>
                <a:ext uri="{FF2B5EF4-FFF2-40B4-BE49-F238E27FC236}">
                  <a16:creationId xmlns:a16="http://schemas.microsoft.com/office/drawing/2014/main" id="{A204191B-4BA9-9F65-7813-01C9F5BFE5FA}"/>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0">
              <a:extLst>
                <a:ext uri="{FF2B5EF4-FFF2-40B4-BE49-F238E27FC236}">
                  <a16:creationId xmlns:a16="http://schemas.microsoft.com/office/drawing/2014/main" id="{155CFE14-3173-B801-1271-7F966C68E4EE}"/>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0">
              <a:extLst>
                <a:ext uri="{FF2B5EF4-FFF2-40B4-BE49-F238E27FC236}">
                  <a16:creationId xmlns:a16="http://schemas.microsoft.com/office/drawing/2014/main" id="{740A64C6-12F4-8AE9-0A47-A4A50C6056FE}"/>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0">
              <a:extLst>
                <a:ext uri="{FF2B5EF4-FFF2-40B4-BE49-F238E27FC236}">
                  <a16:creationId xmlns:a16="http://schemas.microsoft.com/office/drawing/2014/main" id="{09FE765B-347A-B386-F725-ED45D6502F55}"/>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0">
              <a:extLst>
                <a:ext uri="{FF2B5EF4-FFF2-40B4-BE49-F238E27FC236}">
                  <a16:creationId xmlns:a16="http://schemas.microsoft.com/office/drawing/2014/main" id="{4CB9F559-EDE4-A416-FB4B-2F2F5D048E16}"/>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0">
              <a:extLst>
                <a:ext uri="{FF2B5EF4-FFF2-40B4-BE49-F238E27FC236}">
                  <a16:creationId xmlns:a16="http://schemas.microsoft.com/office/drawing/2014/main" id="{07A69EA1-452C-386C-E752-58EA13117107}"/>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0">
              <a:extLst>
                <a:ext uri="{FF2B5EF4-FFF2-40B4-BE49-F238E27FC236}">
                  <a16:creationId xmlns:a16="http://schemas.microsoft.com/office/drawing/2014/main" id="{BC280118-A028-5D80-F6B6-E05155577DC8}"/>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0">
              <a:extLst>
                <a:ext uri="{FF2B5EF4-FFF2-40B4-BE49-F238E27FC236}">
                  <a16:creationId xmlns:a16="http://schemas.microsoft.com/office/drawing/2014/main" id="{53C679AE-C7F5-B18B-CFAB-93D847C6FEF0}"/>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0">
              <a:extLst>
                <a:ext uri="{FF2B5EF4-FFF2-40B4-BE49-F238E27FC236}">
                  <a16:creationId xmlns:a16="http://schemas.microsoft.com/office/drawing/2014/main" id="{287336BF-9026-A6CE-9698-B31C120C9F93}"/>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0">
              <a:extLst>
                <a:ext uri="{FF2B5EF4-FFF2-40B4-BE49-F238E27FC236}">
                  <a16:creationId xmlns:a16="http://schemas.microsoft.com/office/drawing/2014/main" id="{F17F9609-D535-5C5A-7A22-86DD15D927DE}"/>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0">
              <a:extLst>
                <a:ext uri="{FF2B5EF4-FFF2-40B4-BE49-F238E27FC236}">
                  <a16:creationId xmlns:a16="http://schemas.microsoft.com/office/drawing/2014/main" id="{7C5DD25D-DE42-DB41-9EC6-E2A65757C0E5}"/>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0">
              <a:extLst>
                <a:ext uri="{FF2B5EF4-FFF2-40B4-BE49-F238E27FC236}">
                  <a16:creationId xmlns:a16="http://schemas.microsoft.com/office/drawing/2014/main" id="{84BD39F1-CB6E-9C35-92AC-1BF6DBC4561D}"/>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0">
              <a:extLst>
                <a:ext uri="{FF2B5EF4-FFF2-40B4-BE49-F238E27FC236}">
                  <a16:creationId xmlns:a16="http://schemas.microsoft.com/office/drawing/2014/main" id="{0173C021-EA3A-6E0C-C6DD-1162E80E40ED}"/>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0">
              <a:extLst>
                <a:ext uri="{FF2B5EF4-FFF2-40B4-BE49-F238E27FC236}">
                  <a16:creationId xmlns:a16="http://schemas.microsoft.com/office/drawing/2014/main" id="{30CA8222-3D69-AA11-78FF-64CA46D6BAA9}"/>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0">
              <a:extLst>
                <a:ext uri="{FF2B5EF4-FFF2-40B4-BE49-F238E27FC236}">
                  <a16:creationId xmlns:a16="http://schemas.microsoft.com/office/drawing/2014/main" id="{86A5F29B-4EC5-8747-7225-670540C9E942}"/>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0">
              <a:extLst>
                <a:ext uri="{FF2B5EF4-FFF2-40B4-BE49-F238E27FC236}">
                  <a16:creationId xmlns:a16="http://schemas.microsoft.com/office/drawing/2014/main" id="{DC6BE0B8-9D6C-45ED-7D37-09923DBC5F6D}"/>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3716;p80">
            <a:extLst>
              <a:ext uri="{FF2B5EF4-FFF2-40B4-BE49-F238E27FC236}">
                <a16:creationId xmlns:a16="http://schemas.microsoft.com/office/drawing/2014/main" id="{EE6C3A17-5577-069C-E010-08DBEBD23B02}"/>
              </a:ext>
            </a:extLst>
          </p:cNvPr>
          <p:cNvGrpSpPr/>
          <p:nvPr/>
        </p:nvGrpSpPr>
        <p:grpSpPr>
          <a:xfrm>
            <a:off x="983751" y="1646955"/>
            <a:ext cx="906819" cy="626638"/>
            <a:chOff x="8173326" y="4425930"/>
            <a:chExt cx="906819" cy="626638"/>
          </a:xfrm>
        </p:grpSpPr>
        <p:sp>
          <p:nvSpPr>
            <p:cNvPr id="3717" name="Google Shape;3717;p80">
              <a:extLst>
                <a:ext uri="{FF2B5EF4-FFF2-40B4-BE49-F238E27FC236}">
                  <a16:creationId xmlns:a16="http://schemas.microsoft.com/office/drawing/2014/main" id="{220669B2-0A2F-7D1D-875F-E493CFAC00C0}"/>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0">
              <a:extLst>
                <a:ext uri="{FF2B5EF4-FFF2-40B4-BE49-F238E27FC236}">
                  <a16:creationId xmlns:a16="http://schemas.microsoft.com/office/drawing/2014/main" id="{0AE88FB7-E90A-2E15-D403-CB1EB40151F2}"/>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0">
              <a:extLst>
                <a:ext uri="{FF2B5EF4-FFF2-40B4-BE49-F238E27FC236}">
                  <a16:creationId xmlns:a16="http://schemas.microsoft.com/office/drawing/2014/main" id="{44A86F8A-6E98-8281-30F4-77F9DEC0B6BC}"/>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0">
              <a:extLst>
                <a:ext uri="{FF2B5EF4-FFF2-40B4-BE49-F238E27FC236}">
                  <a16:creationId xmlns:a16="http://schemas.microsoft.com/office/drawing/2014/main" id="{463D3D03-4AE3-1232-0320-C115D2C05A1A}"/>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0">
              <a:extLst>
                <a:ext uri="{FF2B5EF4-FFF2-40B4-BE49-F238E27FC236}">
                  <a16:creationId xmlns:a16="http://schemas.microsoft.com/office/drawing/2014/main" id="{232993CB-9010-5741-B8D9-C87F24130531}"/>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0">
              <a:extLst>
                <a:ext uri="{FF2B5EF4-FFF2-40B4-BE49-F238E27FC236}">
                  <a16:creationId xmlns:a16="http://schemas.microsoft.com/office/drawing/2014/main" id="{710A1410-0586-DD35-2182-DC3D198C668C}"/>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0">
              <a:extLst>
                <a:ext uri="{FF2B5EF4-FFF2-40B4-BE49-F238E27FC236}">
                  <a16:creationId xmlns:a16="http://schemas.microsoft.com/office/drawing/2014/main" id="{CE21997C-61F3-195C-A2D2-CE72142E9287}"/>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0">
              <a:extLst>
                <a:ext uri="{FF2B5EF4-FFF2-40B4-BE49-F238E27FC236}">
                  <a16:creationId xmlns:a16="http://schemas.microsoft.com/office/drawing/2014/main" id="{A86A77C0-92E5-62D8-62E5-840EC6B7A84D}"/>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0">
              <a:extLst>
                <a:ext uri="{FF2B5EF4-FFF2-40B4-BE49-F238E27FC236}">
                  <a16:creationId xmlns:a16="http://schemas.microsoft.com/office/drawing/2014/main" id="{DA9CB89D-04B4-32DF-0FAA-D6AC33C2C97B}"/>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0">
              <a:extLst>
                <a:ext uri="{FF2B5EF4-FFF2-40B4-BE49-F238E27FC236}">
                  <a16:creationId xmlns:a16="http://schemas.microsoft.com/office/drawing/2014/main" id="{B288776E-D050-3F55-8E0A-818DFF3ABE58}"/>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0">
              <a:extLst>
                <a:ext uri="{FF2B5EF4-FFF2-40B4-BE49-F238E27FC236}">
                  <a16:creationId xmlns:a16="http://schemas.microsoft.com/office/drawing/2014/main" id="{4852BAEB-6537-235F-D494-5CDFF21CD78F}"/>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0">
              <a:extLst>
                <a:ext uri="{FF2B5EF4-FFF2-40B4-BE49-F238E27FC236}">
                  <a16:creationId xmlns:a16="http://schemas.microsoft.com/office/drawing/2014/main" id="{588AF800-C910-841A-0904-8574F0E93717}"/>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0">
              <a:extLst>
                <a:ext uri="{FF2B5EF4-FFF2-40B4-BE49-F238E27FC236}">
                  <a16:creationId xmlns:a16="http://schemas.microsoft.com/office/drawing/2014/main" id="{F2A6830C-4AB3-FA9B-EBB8-D4E12632E254}"/>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0">
              <a:extLst>
                <a:ext uri="{FF2B5EF4-FFF2-40B4-BE49-F238E27FC236}">
                  <a16:creationId xmlns:a16="http://schemas.microsoft.com/office/drawing/2014/main" id="{52298FC0-8DC1-A774-F050-F324CAD4515A}"/>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0">
              <a:extLst>
                <a:ext uri="{FF2B5EF4-FFF2-40B4-BE49-F238E27FC236}">
                  <a16:creationId xmlns:a16="http://schemas.microsoft.com/office/drawing/2014/main" id="{AE93D6FB-3169-2F99-B86F-2F3A2B58A493}"/>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0">
              <a:extLst>
                <a:ext uri="{FF2B5EF4-FFF2-40B4-BE49-F238E27FC236}">
                  <a16:creationId xmlns:a16="http://schemas.microsoft.com/office/drawing/2014/main" id="{B505388D-F3DC-A08A-E8B3-C42005AD91F2}"/>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3" name="Google Shape;3733;p80">
            <a:extLst>
              <a:ext uri="{FF2B5EF4-FFF2-40B4-BE49-F238E27FC236}">
                <a16:creationId xmlns:a16="http://schemas.microsoft.com/office/drawing/2014/main" id="{702BDCC1-1B3D-677B-D77C-6CA4FA5B35B9}"/>
              </a:ext>
            </a:extLst>
          </p:cNvPr>
          <p:cNvGrpSpPr/>
          <p:nvPr/>
        </p:nvGrpSpPr>
        <p:grpSpPr>
          <a:xfrm flipH="1">
            <a:off x="1923901" y="4083180"/>
            <a:ext cx="906819" cy="626638"/>
            <a:chOff x="8173326" y="4425930"/>
            <a:chExt cx="906819" cy="626638"/>
          </a:xfrm>
        </p:grpSpPr>
        <p:sp>
          <p:nvSpPr>
            <p:cNvPr id="3734" name="Google Shape;3734;p80">
              <a:extLst>
                <a:ext uri="{FF2B5EF4-FFF2-40B4-BE49-F238E27FC236}">
                  <a16:creationId xmlns:a16="http://schemas.microsoft.com/office/drawing/2014/main" id="{B1850EEA-A06D-5408-B7D6-53B0821A9553}"/>
                </a:ext>
              </a:extLst>
            </p:cNvPr>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0">
              <a:extLst>
                <a:ext uri="{FF2B5EF4-FFF2-40B4-BE49-F238E27FC236}">
                  <a16:creationId xmlns:a16="http://schemas.microsoft.com/office/drawing/2014/main" id="{26DE6D87-8BFE-EFDA-A855-A20E017104EA}"/>
                </a:ext>
              </a:extLst>
            </p:cNvPr>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0">
              <a:extLst>
                <a:ext uri="{FF2B5EF4-FFF2-40B4-BE49-F238E27FC236}">
                  <a16:creationId xmlns:a16="http://schemas.microsoft.com/office/drawing/2014/main" id="{415CA0C4-164B-D2A2-C4B6-BAFFBB74E440}"/>
                </a:ext>
              </a:extLst>
            </p:cNvPr>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0">
              <a:extLst>
                <a:ext uri="{FF2B5EF4-FFF2-40B4-BE49-F238E27FC236}">
                  <a16:creationId xmlns:a16="http://schemas.microsoft.com/office/drawing/2014/main" id="{61565355-8658-6662-A95C-7C240FEBED43}"/>
                </a:ext>
              </a:extLst>
            </p:cNvPr>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0">
              <a:extLst>
                <a:ext uri="{FF2B5EF4-FFF2-40B4-BE49-F238E27FC236}">
                  <a16:creationId xmlns:a16="http://schemas.microsoft.com/office/drawing/2014/main" id="{1C72F8E9-28FC-B004-4755-5E0A50C4A4ED}"/>
                </a:ext>
              </a:extLst>
            </p:cNvPr>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0">
              <a:extLst>
                <a:ext uri="{FF2B5EF4-FFF2-40B4-BE49-F238E27FC236}">
                  <a16:creationId xmlns:a16="http://schemas.microsoft.com/office/drawing/2014/main" id="{BAF7BDA1-C361-7F39-7AAB-41395AB7C085}"/>
                </a:ext>
              </a:extLst>
            </p:cNvPr>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0">
              <a:extLst>
                <a:ext uri="{FF2B5EF4-FFF2-40B4-BE49-F238E27FC236}">
                  <a16:creationId xmlns:a16="http://schemas.microsoft.com/office/drawing/2014/main" id="{A8B7085A-FF2C-9687-BFED-4139775F0AB2}"/>
                </a:ext>
              </a:extLst>
            </p:cNvPr>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0">
              <a:extLst>
                <a:ext uri="{FF2B5EF4-FFF2-40B4-BE49-F238E27FC236}">
                  <a16:creationId xmlns:a16="http://schemas.microsoft.com/office/drawing/2014/main" id="{328F47FD-0E56-6159-1060-C305FC2ECC91}"/>
                </a:ext>
              </a:extLst>
            </p:cNvPr>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0">
              <a:extLst>
                <a:ext uri="{FF2B5EF4-FFF2-40B4-BE49-F238E27FC236}">
                  <a16:creationId xmlns:a16="http://schemas.microsoft.com/office/drawing/2014/main" id="{9F7E40CD-9A20-FDDE-43CF-3845C13F87E1}"/>
                </a:ext>
              </a:extLst>
            </p:cNvPr>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0">
              <a:extLst>
                <a:ext uri="{FF2B5EF4-FFF2-40B4-BE49-F238E27FC236}">
                  <a16:creationId xmlns:a16="http://schemas.microsoft.com/office/drawing/2014/main" id="{5633D50C-40FA-01BB-50CC-240E81D7119C}"/>
                </a:ext>
              </a:extLst>
            </p:cNvPr>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0">
              <a:extLst>
                <a:ext uri="{FF2B5EF4-FFF2-40B4-BE49-F238E27FC236}">
                  <a16:creationId xmlns:a16="http://schemas.microsoft.com/office/drawing/2014/main" id="{7AD9F065-1660-B051-507D-074184E1C17C}"/>
                </a:ext>
              </a:extLst>
            </p:cNvPr>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0">
              <a:extLst>
                <a:ext uri="{FF2B5EF4-FFF2-40B4-BE49-F238E27FC236}">
                  <a16:creationId xmlns:a16="http://schemas.microsoft.com/office/drawing/2014/main" id="{E1B78CD7-A3BD-6EEB-BDA5-9261F5D0C6C1}"/>
                </a:ext>
              </a:extLst>
            </p:cNvPr>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0">
              <a:extLst>
                <a:ext uri="{FF2B5EF4-FFF2-40B4-BE49-F238E27FC236}">
                  <a16:creationId xmlns:a16="http://schemas.microsoft.com/office/drawing/2014/main" id="{B219F449-FC61-CD74-CCC9-2CFF98FD005A}"/>
                </a:ext>
              </a:extLst>
            </p:cNvPr>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0">
              <a:extLst>
                <a:ext uri="{FF2B5EF4-FFF2-40B4-BE49-F238E27FC236}">
                  <a16:creationId xmlns:a16="http://schemas.microsoft.com/office/drawing/2014/main" id="{BEA3C264-B894-25E9-7A44-A576F28E2AE0}"/>
                </a:ext>
              </a:extLst>
            </p:cNvPr>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0">
              <a:extLst>
                <a:ext uri="{FF2B5EF4-FFF2-40B4-BE49-F238E27FC236}">
                  <a16:creationId xmlns:a16="http://schemas.microsoft.com/office/drawing/2014/main" id="{9ECF2C49-4E8F-9651-C4D6-C950211CC065}"/>
                </a:ext>
              </a:extLst>
            </p:cNvPr>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0">
              <a:extLst>
                <a:ext uri="{FF2B5EF4-FFF2-40B4-BE49-F238E27FC236}">
                  <a16:creationId xmlns:a16="http://schemas.microsoft.com/office/drawing/2014/main" id="{B0216BF3-0163-2D2E-37A5-0A3A1C66BA60}"/>
                </a:ext>
              </a:extLst>
            </p:cNvPr>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93;p80">
            <a:extLst>
              <a:ext uri="{FF2B5EF4-FFF2-40B4-BE49-F238E27FC236}">
                <a16:creationId xmlns:a16="http://schemas.microsoft.com/office/drawing/2014/main" id="{2B7E0D99-52D1-F9E7-4E53-17431572F840}"/>
              </a:ext>
            </a:extLst>
          </p:cNvPr>
          <p:cNvSpPr txBox="1">
            <a:spLocks/>
          </p:cNvSpPr>
          <p:nvPr/>
        </p:nvSpPr>
        <p:spPr>
          <a:xfrm>
            <a:off x="4072800" y="-2209145"/>
            <a:ext cx="998400" cy="841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Bahianita"/>
              <a:buNone/>
              <a:defRPr sz="6000" b="0" i="0" u="none" strike="noStrike" cap="none">
                <a:solidFill>
                  <a:schemeClr val="dk2"/>
                </a:solidFill>
                <a:latin typeface="Bahianita"/>
                <a:ea typeface="Bahianita"/>
                <a:cs typeface="Bahianita"/>
                <a:sym typeface="Bahianita"/>
              </a:defRPr>
            </a:lvl1pPr>
            <a:lvl2pPr marR="0" lvl="1"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2pPr>
            <a:lvl3pPr marR="0" lvl="2"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3pPr>
            <a:lvl4pPr marR="0" lvl="3"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4pPr>
            <a:lvl5pPr marR="0" lvl="4"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5pPr>
            <a:lvl6pPr marR="0" lvl="5"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6pPr>
            <a:lvl7pPr marR="0" lvl="6"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7pPr>
            <a:lvl8pPr marR="0" lvl="7"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8pPr>
            <a:lvl9pPr marR="0" lvl="8" algn="ctr" rtl="0">
              <a:lnSpc>
                <a:spcPct val="100000"/>
              </a:lnSpc>
              <a:spcBef>
                <a:spcPts val="0"/>
              </a:spcBef>
              <a:spcAft>
                <a:spcPts val="0"/>
              </a:spcAft>
              <a:buClr>
                <a:schemeClr val="dk1"/>
              </a:buClr>
              <a:buSzPts val="6000"/>
              <a:buFont typeface="Bahianita"/>
              <a:buNone/>
              <a:defRPr sz="6000" b="1" i="0" u="none" strike="noStrike" cap="none">
                <a:solidFill>
                  <a:schemeClr val="dk1"/>
                </a:solidFill>
                <a:latin typeface="Bahianita"/>
                <a:ea typeface="Bahianita"/>
                <a:cs typeface="Bahianita"/>
                <a:sym typeface="Bahianita"/>
              </a:defRPr>
            </a:lvl9pPr>
          </a:lstStyle>
          <a:p>
            <a:r>
              <a:rPr lang="en"/>
              <a:t>07</a:t>
            </a:r>
            <a:endParaRPr lang="en" dirty="0"/>
          </a:p>
        </p:txBody>
      </p:sp>
      <p:sp>
        <p:nvSpPr>
          <p:cNvPr id="6" name="TextBox 5">
            <a:extLst>
              <a:ext uri="{FF2B5EF4-FFF2-40B4-BE49-F238E27FC236}">
                <a16:creationId xmlns:a16="http://schemas.microsoft.com/office/drawing/2014/main" id="{4C3EE03C-2F6B-F9D2-5C2B-92C23465F521}"/>
              </a:ext>
            </a:extLst>
          </p:cNvPr>
          <p:cNvSpPr txBox="1"/>
          <p:nvPr/>
        </p:nvSpPr>
        <p:spPr>
          <a:xfrm>
            <a:off x="2356024" y="2278709"/>
            <a:ext cx="4439036" cy="923330"/>
          </a:xfrm>
          <a:prstGeom prst="rect">
            <a:avLst/>
          </a:prstGeom>
          <a:noFill/>
        </p:spPr>
        <p:txBody>
          <a:bodyPr wrap="none" rtlCol="0">
            <a:spAutoFit/>
          </a:bodyPr>
          <a:lstStyle/>
          <a:p>
            <a:r>
              <a:rPr lang="en-US" sz="5400" dirty="0">
                <a:latin typeface="Bahianita" panose="020B0604020202020204" charset="0"/>
              </a:rPr>
              <a:t>You can ask any question!</a:t>
            </a:r>
          </a:p>
        </p:txBody>
      </p:sp>
    </p:spTree>
    <p:extLst>
      <p:ext uri="{BB962C8B-B14F-4D97-AF65-F5344CB8AC3E}">
        <p14:creationId xmlns:p14="http://schemas.microsoft.com/office/powerpoint/2010/main" val="1679169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54"/>
        <p:cNvGrpSpPr/>
        <p:nvPr/>
      </p:nvGrpSpPr>
      <p:grpSpPr>
        <a:xfrm>
          <a:off x="0" y="0"/>
          <a:ext cx="0" cy="0"/>
          <a:chOff x="0" y="0"/>
          <a:chExt cx="0" cy="0"/>
        </a:xfrm>
      </p:grpSpPr>
      <p:sp>
        <p:nvSpPr>
          <p:cNvPr id="6655" name="Google Shape;6655;p117"/>
          <p:cNvSpPr txBox="1">
            <a:spLocks noGrp="1"/>
          </p:cNvSpPr>
          <p:nvPr>
            <p:ph type="ctrTitle"/>
          </p:nvPr>
        </p:nvSpPr>
        <p:spPr>
          <a:xfrm>
            <a:off x="720000" y="556575"/>
            <a:ext cx="3852000" cy="136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6685" name="Google Shape;6685;p117"/>
          <p:cNvGrpSpPr/>
          <p:nvPr/>
        </p:nvGrpSpPr>
        <p:grpSpPr>
          <a:xfrm>
            <a:off x="266588" y="4499305"/>
            <a:ext cx="906819" cy="626638"/>
            <a:chOff x="8173326" y="4425930"/>
            <a:chExt cx="906819" cy="626638"/>
          </a:xfrm>
        </p:grpSpPr>
        <p:sp>
          <p:nvSpPr>
            <p:cNvPr id="6686" name="Google Shape;6686;p117"/>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117"/>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117"/>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117"/>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117"/>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117"/>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117"/>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117"/>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117"/>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117"/>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117"/>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117"/>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117"/>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117"/>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117"/>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117"/>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2" name="Google Shape;6702;p117"/>
          <p:cNvGrpSpPr/>
          <p:nvPr/>
        </p:nvGrpSpPr>
        <p:grpSpPr>
          <a:xfrm>
            <a:off x="5699948" y="1430558"/>
            <a:ext cx="2262778" cy="3172949"/>
            <a:chOff x="5699948" y="1430558"/>
            <a:chExt cx="2262778" cy="3172949"/>
          </a:xfrm>
        </p:grpSpPr>
        <p:grpSp>
          <p:nvGrpSpPr>
            <p:cNvPr id="6703" name="Google Shape;6703;p117"/>
            <p:cNvGrpSpPr/>
            <p:nvPr/>
          </p:nvGrpSpPr>
          <p:grpSpPr>
            <a:xfrm>
              <a:off x="6004498" y="1430558"/>
              <a:ext cx="1958228" cy="3172949"/>
              <a:chOff x="-291527" y="2858708"/>
              <a:chExt cx="1958228" cy="3172949"/>
            </a:xfrm>
          </p:grpSpPr>
          <p:sp>
            <p:nvSpPr>
              <p:cNvPr id="6704" name="Google Shape;6704;p117"/>
              <p:cNvSpPr/>
              <p:nvPr/>
            </p:nvSpPr>
            <p:spPr>
              <a:xfrm rot="406064">
                <a:off x="-50552" y="2993813"/>
                <a:ext cx="1548420" cy="2956910"/>
              </a:xfrm>
              <a:custGeom>
                <a:avLst/>
                <a:gdLst/>
                <a:ahLst/>
                <a:cxnLst/>
                <a:rect l="l" t="t" r="r" b="b"/>
                <a:pathLst>
                  <a:path w="32168" h="61429" extrusionOk="0">
                    <a:moveTo>
                      <a:pt x="20705" y="0"/>
                    </a:moveTo>
                    <a:cubicBezTo>
                      <a:pt x="13803" y="0"/>
                      <a:pt x="6110" y="12223"/>
                      <a:pt x="3131" y="28314"/>
                    </a:cubicBezTo>
                    <a:cubicBezTo>
                      <a:pt x="1" y="45225"/>
                      <a:pt x="3262" y="60006"/>
                      <a:pt x="10415" y="61333"/>
                    </a:cubicBezTo>
                    <a:cubicBezTo>
                      <a:pt x="10760" y="61397"/>
                      <a:pt x="11108" y="61428"/>
                      <a:pt x="11457" y="61428"/>
                    </a:cubicBezTo>
                    <a:cubicBezTo>
                      <a:pt x="18363" y="61428"/>
                      <a:pt x="26058" y="49207"/>
                      <a:pt x="29037" y="33111"/>
                    </a:cubicBezTo>
                    <a:cubicBezTo>
                      <a:pt x="32167" y="16199"/>
                      <a:pt x="28907" y="1418"/>
                      <a:pt x="21749" y="96"/>
                    </a:cubicBezTo>
                    <a:cubicBezTo>
                      <a:pt x="21404" y="32"/>
                      <a:pt x="21056" y="0"/>
                      <a:pt x="20705"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117"/>
              <p:cNvSpPr/>
              <p:nvPr/>
            </p:nvSpPr>
            <p:spPr>
              <a:xfrm rot="406064">
                <a:off x="-122696" y="2939640"/>
                <a:ext cx="1548372" cy="2956862"/>
              </a:xfrm>
              <a:custGeom>
                <a:avLst/>
                <a:gdLst/>
                <a:ahLst/>
                <a:cxnLst/>
                <a:rect l="l" t="t" r="r" b="b"/>
                <a:pathLst>
                  <a:path w="32167" h="61428" extrusionOk="0">
                    <a:moveTo>
                      <a:pt x="20708" y="0"/>
                    </a:moveTo>
                    <a:cubicBezTo>
                      <a:pt x="13802" y="0"/>
                      <a:pt x="6109" y="12223"/>
                      <a:pt x="3131" y="28314"/>
                    </a:cubicBezTo>
                    <a:cubicBezTo>
                      <a:pt x="0" y="45225"/>
                      <a:pt x="3264" y="60006"/>
                      <a:pt x="10418" y="61332"/>
                    </a:cubicBezTo>
                    <a:cubicBezTo>
                      <a:pt x="10762" y="61396"/>
                      <a:pt x="11110" y="61427"/>
                      <a:pt x="11459" y="61427"/>
                    </a:cubicBezTo>
                    <a:cubicBezTo>
                      <a:pt x="18363" y="61427"/>
                      <a:pt x="26061" y="49206"/>
                      <a:pt x="29039" y="33110"/>
                    </a:cubicBezTo>
                    <a:cubicBezTo>
                      <a:pt x="32166" y="16200"/>
                      <a:pt x="28906" y="1419"/>
                      <a:pt x="21752" y="96"/>
                    </a:cubicBezTo>
                    <a:cubicBezTo>
                      <a:pt x="21407" y="32"/>
                      <a:pt x="21058" y="0"/>
                      <a:pt x="207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117"/>
              <p:cNvSpPr/>
              <p:nvPr/>
            </p:nvSpPr>
            <p:spPr>
              <a:xfrm rot="406064">
                <a:off x="496528" y="3017457"/>
                <a:ext cx="910192" cy="2905742"/>
              </a:xfrm>
              <a:custGeom>
                <a:avLst/>
                <a:gdLst/>
                <a:ahLst/>
                <a:cxnLst/>
                <a:rect l="l" t="t" r="r" b="b"/>
                <a:pathLst>
                  <a:path w="18909" h="60366" extrusionOk="0">
                    <a:moveTo>
                      <a:pt x="10813" y="0"/>
                    </a:moveTo>
                    <a:lnTo>
                      <a:pt x="10813" y="0"/>
                    </a:lnTo>
                    <a:cubicBezTo>
                      <a:pt x="14947" y="5436"/>
                      <a:pt x="16297" y="17960"/>
                      <a:pt x="13716" y="31892"/>
                    </a:cubicBezTo>
                    <a:cubicBezTo>
                      <a:pt x="11198" y="45497"/>
                      <a:pt x="5663" y="56506"/>
                      <a:pt x="1" y="60365"/>
                    </a:cubicBezTo>
                    <a:cubicBezTo>
                      <a:pt x="6491" y="58781"/>
                      <a:pt x="13321" y="47178"/>
                      <a:pt x="16090" y="32235"/>
                    </a:cubicBezTo>
                    <a:cubicBezTo>
                      <a:pt x="18908" y="17004"/>
                      <a:pt x="16541" y="3498"/>
                      <a:pt x="10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117"/>
              <p:cNvSpPr/>
              <p:nvPr/>
            </p:nvSpPr>
            <p:spPr>
              <a:xfrm rot="406064">
                <a:off x="278170" y="2939626"/>
                <a:ext cx="746773" cy="2956814"/>
              </a:xfrm>
              <a:custGeom>
                <a:avLst/>
                <a:gdLst/>
                <a:ahLst/>
                <a:cxnLst/>
                <a:rect l="l" t="t" r="r" b="b"/>
                <a:pathLst>
                  <a:path w="15514" h="61427" extrusionOk="0">
                    <a:moveTo>
                      <a:pt x="12387" y="1"/>
                    </a:moveTo>
                    <a:cubicBezTo>
                      <a:pt x="11986" y="1"/>
                      <a:pt x="11581" y="42"/>
                      <a:pt x="11174" y="123"/>
                    </a:cubicBezTo>
                    <a:lnTo>
                      <a:pt x="1" y="60501"/>
                    </a:lnTo>
                    <a:cubicBezTo>
                      <a:pt x="653" y="60913"/>
                      <a:pt x="1351" y="61195"/>
                      <a:pt x="2090" y="61332"/>
                    </a:cubicBezTo>
                    <a:cubicBezTo>
                      <a:pt x="2430" y="61396"/>
                      <a:pt x="2774" y="61426"/>
                      <a:pt x="3119" y="61426"/>
                    </a:cubicBezTo>
                    <a:cubicBezTo>
                      <a:pt x="3523" y="61426"/>
                      <a:pt x="3929" y="61385"/>
                      <a:pt x="4337" y="61305"/>
                    </a:cubicBezTo>
                    <a:lnTo>
                      <a:pt x="15513" y="927"/>
                    </a:lnTo>
                    <a:cubicBezTo>
                      <a:pt x="14861" y="515"/>
                      <a:pt x="14163" y="233"/>
                      <a:pt x="13424" y="96"/>
                    </a:cubicBezTo>
                    <a:cubicBezTo>
                      <a:pt x="13081" y="32"/>
                      <a:pt x="12735" y="1"/>
                      <a:pt x="12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8" name="Google Shape;6708;p117"/>
            <p:cNvSpPr/>
            <p:nvPr/>
          </p:nvSpPr>
          <p:spPr>
            <a:xfrm>
              <a:off x="5699948" y="4077649"/>
              <a:ext cx="1851119" cy="524371"/>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9" name="Google Shape;6709;p117"/>
            <p:cNvGrpSpPr/>
            <p:nvPr/>
          </p:nvGrpSpPr>
          <p:grpSpPr>
            <a:xfrm>
              <a:off x="6664014" y="4255077"/>
              <a:ext cx="438207" cy="169531"/>
              <a:chOff x="8503326" y="4839377"/>
              <a:chExt cx="438207" cy="169531"/>
            </a:xfrm>
          </p:grpSpPr>
          <p:sp>
            <p:nvSpPr>
              <p:cNvPr id="6710" name="Google Shape;6710;p117"/>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117"/>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117"/>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3" name="Google Shape;6713;p117"/>
            <p:cNvGrpSpPr/>
            <p:nvPr/>
          </p:nvGrpSpPr>
          <p:grpSpPr>
            <a:xfrm>
              <a:off x="6140139" y="4372064"/>
              <a:ext cx="438207" cy="169531"/>
              <a:chOff x="8503326" y="4839377"/>
              <a:chExt cx="438207" cy="169531"/>
            </a:xfrm>
          </p:grpSpPr>
          <p:sp>
            <p:nvSpPr>
              <p:cNvPr id="6714" name="Google Shape;6714;p117"/>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117"/>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117"/>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D457A8AB-1CBF-1601-2DED-F980268F32D2}"/>
              </a:ext>
            </a:extLst>
          </p:cNvPr>
          <p:cNvSpPr txBox="1"/>
          <p:nvPr/>
        </p:nvSpPr>
        <p:spPr>
          <a:xfrm>
            <a:off x="686909" y="1768495"/>
            <a:ext cx="3594254" cy="2123658"/>
          </a:xfrm>
          <a:prstGeom prst="rect">
            <a:avLst/>
          </a:prstGeom>
          <a:noFill/>
        </p:spPr>
        <p:txBody>
          <a:bodyPr wrap="none" rtlCol="0">
            <a:spAutoFit/>
          </a:bodyPr>
          <a:lstStyle/>
          <a:p>
            <a:r>
              <a:rPr lang="en-US" sz="6600" dirty="0">
                <a:latin typeface="Bahianita" panose="020B0604020202020204" charset="0"/>
              </a:rPr>
              <a:t>For listening and</a:t>
            </a:r>
          </a:p>
          <a:p>
            <a:r>
              <a:rPr lang="en-US" sz="6600" dirty="0">
                <a:latin typeface="Bahianita" panose="020B0604020202020204" charset="0"/>
              </a:rPr>
              <a:t>question me!</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702"/>
                                        </p:tgtEl>
                                        <p:attrNameLst>
                                          <p:attrName>style.visibility</p:attrName>
                                        </p:attrNameLst>
                                      </p:cBhvr>
                                      <p:to>
                                        <p:strVal val="visible"/>
                                      </p:to>
                                    </p:set>
                                    <p:anim calcmode="lin" valueType="num">
                                      <p:cBhvr additive="base">
                                        <p:cTn id="7" dur="500"/>
                                        <p:tgtEl>
                                          <p:spTgt spid="67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grpSp>
        <p:nvGrpSpPr>
          <p:cNvPr id="2443" name="Google Shape;2443;p61"/>
          <p:cNvGrpSpPr/>
          <p:nvPr/>
        </p:nvGrpSpPr>
        <p:grpSpPr>
          <a:xfrm flipH="1">
            <a:off x="291851" y="4317130"/>
            <a:ext cx="906819" cy="626638"/>
            <a:chOff x="8173326" y="4425930"/>
            <a:chExt cx="906819" cy="626638"/>
          </a:xfrm>
        </p:grpSpPr>
        <p:sp>
          <p:nvSpPr>
            <p:cNvPr id="2444" name="Google Shape;2444;p61"/>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1"/>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1"/>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1"/>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1"/>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1"/>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1"/>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1"/>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1"/>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1"/>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1"/>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1"/>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1"/>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1"/>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1"/>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1"/>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61"/>
          <p:cNvGrpSpPr/>
          <p:nvPr/>
        </p:nvGrpSpPr>
        <p:grpSpPr>
          <a:xfrm rot="625138">
            <a:off x="7722914" y="4405247"/>
            <a:ext cx="1190768" cy="527714"/>
            <a:chOff x="6072632" y="4767443"/>
            <a:chExt cx="560646" cy="248474"/>
          </a:xfrm>
        </p:grpSpPr>
        <p:sp>
          <p:nvSpPr>
            <p:cNvPr id="2461" name="Google Shape;2461;p61"/>
            <p:cNvSpPr/>
            <p:nvPr/>
          </p:nvSpPr>
          <p:spPr>
            <a:xfrm>
              <a:off x="6320701" y="4860280"/>
              <a:ext cx="49283" cy="28887"/>
            </a:xfrm>
            <a:custGeom>
              <a:avLst/>
              <a:gdLst/>
              <a:ahLst/>
              <a:cxnLst/>
              <a:rect l="l" t="t" r="r" b="b"/>
              <a:pathLst>
                <a:path w="981" h="575" extrusionOk="0">
                  <a:moveTo>
                    <a:pt x="427" y="1"/>
                  </a:moveTo>
                  <a:cubicBezTo>
                    <a:pt x="390" y="1"/>
                    <a:pt x="353" y="3"/>
                    <a:pt x="315" y="8"/>
                  </a:cubicBezTo>
                  <a:cubicBezTo>
                    <a:pt x="64" y="33"/>
                    <a:pt x="64" y="184"/>
                    <a:pt x="1" y="410"/>
                  </a:cubicBezTo>
                  <a:cubicBezTo>
                    <a:pt x="277" y="423"/>
                    <a:pt x="554" y="474"/>
                    <a:pt x="818" y="574"/>
                  </a:cubicBezTo>
                  <a:cubicBezTo>
                    <a:pt x="868" y="524"/>
                    <a:pt x="918" y="474"/>
                    <a:pt x="944" y="410"/>
                  </a:cubicBezTo>
                  <a:cubicBezTo>
                    <a:pt x="969" y="348"/>
                    <a:pt x="981" y="272"/>
                    <a:pt x="944" y="209"/>
                  </a:cubicBezTo>
                  <a:cubicBezTo>
                    <a:pt x="931" y="172"/>
                    <a:pt x="893" y="147"/>
                    <a:pt x="855" y="122"/>
                  </a:cubicBezTo>
                  <a:cubicBezTo>
                    <a:pt x="725" y="41"/>
                    <a:pt x="577"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1"/>
            <p:cNvSpPr/>
            <p:nvPr/>
          </p:nvSpPr>
          <p:spPr>
            <a:xfrm>
              <a:off x="6072632" y="4767443"/>
              <a:ext cx="264551" cy="207230"/>
            </a:xfrm>
            <a:custGeom>
              <a:avLst/>
              <a:gdLst/>
              <a:ahLst/>
              <a:cxnLst/>
              <a:rect l="l" t="t" r="r" b="b"/>
              <a:pathLst>
                <a:path w="5266" h="4125" extrusionOk="0">
                  <a:moveTo>
                    <a:pt x="616" y="1"/>
                  </a:moveTo>
                  <a:cubicBezTo>
                    <a:pt x="573" y="1"/>
                    <a:pt x="531" y="3"/>
                    <a:pt x="490" y="9"/>
                  </a:cubicBezTo>
                  <a:cubicBezTo>
                    <a:pt x="440" y="21"/>
                    <a:pt x="389" y="34"/>
                    <a:pt x="352" y="60"/>
                  </a:cubicBezTo>
                  <a:cubicBezTo>
                    <a:pt x="138" y="147"/>
                    <a:pt x="0" y="437"/>
                    <a:pt x="126" y="612"/>
                  </a:cubicBezTo>
                  <a:cubicBezTo>
                    <a:pt x="201" y="964"/>
                    <a:pt x="227" y="1328"/>
                    <a:pt x="314" y="1680"/>
                  </a:cubicBezTo>
                  <a:cubicBezTo>
                    <a:pt x="440" y="2296"/>
                    <a:pt x="741" y="2887"/>
                    <a:pt x="1182" y="3339"/>
                  </a:cubicBezTo>
                  <a:cubicBezTo>
                    <a:pt x="1634" y="3779"/>
                    <a:pt x="2237" y="4081"/>
                    <a:pt x="2866" y="4118"/>
                  </a:cubicBezTo>
                  <a:cubicBezTo>
                    <a:pt x="2921" y="4122"/>
                    <a:pt x="2976" y="4125"/>
                    <a:pt x="3032" y="4125"/>
                  </a:cubicBezTo>
                  <a:cubicBezTo>
                    <a:pt x="3607" y="4125"/>
                    <a:pt x="4186" y="3890"/>
                    <a:pt x="4587" y="3478"/>
                  </a:cubicBezTo>
                  <a:cubicBezTo>
                    <a:pt x="4738" y="3327"/>
                    <a:pt x="4851" y="3151"/>
                    <a:pt x="4939" y="2962"/>
                  </a:cubicBezTo>
                  <a:cubicBezTo>
                    <a:pt x="5128" y="2585"/>
                    <a:pt x="5215" y="2158"/>
                    <a:pt x="5240" y="1743"/>
                  </a:cubicBezTo>
                  <a:cubicBezTo>
                    <a:pt x="5265" y="1203"/>
                    <a:pt x="4813" y="926"/>
                    <a:pt x="4335" y="738"/>
                  </a:cubicBezTo>
                  <a:cubicBezTo>
                    <a:pt x="4009" y="612"/>
                    <a:pt x="3657" y="549"/>
                    <a:pt x="3305" y="474"/>
                  </a:cubicBezTo>
                  <a:cubicBezTo>
                    <a:pt x="2551" y="336"/>
                    <a:pt x="1785" y="197"/>
                    <a:pt x="1031" y="46"/>
                  </a:cubicBezTo>
                  <a:cubicBezTo>
                    <a:pt x="896" y="27"/>
                    <a:pt x="754" y="1"/>
                    <a:pt x="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1"/>
            <p:cNvSpPr/>
            <p:nvPr/>
          </p:nvSpPr>
          <p:spPr>
            <a:xfrm>
              <a:off x="6118096" y="4813359"/>
              <a:ext cx="174877" cy="71990"/>
            </a:xfrm>
            <a:custGeom>
              <a:avLst/>
              <a:gdLst/>
              <a:ahLst/>
              <a:cxnLst/>
              <a:rect l="l" t="t" r="r" b="b"/>
              <a:pathLst>
                <a:path w="3481" h="1433" extrusionOk="0">
                  <a:moveTo>
                    <a:pt x="2262" y="0"/>
                  </a:moveTo>
                  <a:cubicBezTo>
                    <a:pt x="1483" y="176"/>
                    <a:pt x="729" y="465"/>
                    <a:pt x="0" y="816"/>
                  </a:cubicBezTo>
                  <a:cubicBezTo>
                    <a:pt x="50" y="1031"/>
                    <a:pt x="126" y="1232"/>
                    <a:pt x="213" y="1433"/>
                  </a:cubicBezTo>
                  <a:cubicBezTo>
                    <a:pt x="1257" y="942"/>
                    <a:pt x="2363" y="603"/>
                    <a:pt x="3481" y="490"/>
                  </a:cubicBezTo>
                  <a:cubicBezTo>
                    <a:pt x="3167" y="238"/>
                    <a:pt x="2639" y="101"/>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1"/>
            <p:cNvSpPr/>
            <p:nvPr/>
          </p:nvSpPr>
          <p:spPr>
            <a:xfrm>
              <a:off x="6354209" y="4826471"/>
              <a:ext cx="279069" cy="189446"/>
            </a:xfrm>
            <a:custGeom>
              <a:avLst/>
              <a:gdLst/>
              <a:ahLst/>
              <a:cxnLst/>
              <a:rect l="l" t="t" r="r" b="b"/>
              <a:pathLst>
                <a:path w="5555" h="3771" extrusionOk="0">
                  <a:moveTo>
                    <a:pt x="1455" y="1"/>
                  </a:moveTo>
                  <a:cubicBezTo>
                    <a:pt x="1419" y="1"/>
                    <a:pt x="1381" y="1"/>
                    <a:pt x="1344" y="2"/>
                  </a:cubicBezTo>
                  <a:cubicBezTo>
                    <a:pt x="842" y="28"/>
                    <a:pt x="327" y="141"/>
                    <a:pt x="176" y="656"/>
                  </a:cubicBezTo>
                  <a:cubicBezTo>
                    <a:pt x="50" y="1058"/>
                    <a:pt x="0" y="1498"/>
                    <a:pt x="50" y="1913"/>
                  </a:cubicBezTo>
                  <a:cubicBezTo>
                    <a:pt x="76" y="2114"/>
                    <a:pt x="126" y="2315"/>
                    <a:pt x="213" y="2504"/>
                  </a:cubicBezTo>
                  <a:cubicBezTo>
                    <a:pt x="478" y="3082"/>
                    <a:pt x="1018" y="3521"/>
                    <a:pt x="1634" y="3685"/>
                  </a:cubicBezTo>
                  <a:cubicBezTo>
                    <a:pt x="1846" y="3742"/>
                    <a:pt x="2065" y="3770"/>
                    <a:pt x="2286" y="3770"/>
                  </a:cubicBezTo>
                  <a:cubicBezTo>
                    <a:pt x="2694" y="3770"/>
                    <a:pt x="3106" y="3675"/>
                    <a:pt x="3481" y="3496"/>
                  </a:cubicBezTo>
                  <a:cubicBezTo>
                    <a:pt x="4047" y="3220"/>
                    <a:pt x="4511" y="2755"/>
                    <a:pt x="4851" y="2214"/>
                  </a:cubicBezTo>
                  <a:cubicBezTo>
                    <a:pt x="5039" y="1913"/>
                    <a:pt x="5178" y="1574"/>
                    <a:pt x="5366" y="1272"/>
                  </a:cubicBezTo>
                  <a:cubicBezTo>
                    <a:pt x="5555" y="1133"/>
                    <a:pt x="5516" y="820"/>
                    <a:pt x="5340" y="669"/>
                  </a:cubicBezTo>
                  <a:cubicBezTo>
                    <a:pt x="5303" y="631"/>
                    <a:pt x="5265" y="606"/>
                    <a:pt x="5228" y="581"/>
                  </a:cubicBezTo>
                  <a:cubicBezTo>
                    <a:pt x="5064" y="493"/>
                    <a:pt x="4876" y="468"/>
                    <a:pt x="4700" y="443"/>
                  </a:cubicBezTo>
                  <a:cubicBezTo>
                    <a:pt x="3933" y="317"/>
                    <a:pt x="3179" y="204"/>
                    <a:pt x="2413" y="91"/>
                  </a:cubicBezTo>
                  <a:cubicBezTo>
                    <a:pt x="2097" y="46"/>
                    <a:pt x="1781" y="1"/>
                    <a:pt x="1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1"/>
            <p:cNvSpPr/>
            <p:nvPr/>
          </p:nvSpPr>
          <p:spPr>
            <a:xfrm>
              <a:off x="6114881" y="4796881"/>
              <a:ext cx="116903" cy="57522"/>
            </a:xfrm>
            <a:custGeom>
              <a:avLst/>
              <a:gdLst/>
              <a:ahLst/>
              <a:cxnLst/>
              <a:rect l="l" t="t" r="r" b="b"/>
              <a:pathLst>
                <a:path w="2327" h="1145" extrusionOk="0">
                  <a:moveTo>
                    <a:pt x="416" y="1"/>
                  </a:moveTo>
                  <a:cubicBezTo>
                    <a:pt x="317" y="1"/>
                    <a:pt x="217" y="8"/>
                    <a:pt x="140" y="77"/>
                  </a:cubicBezTo>
                  <a:cubicBezTo>
                    <a:pt x="64" y="152"/>
                    <a:pt x="39" y="278"/>
                    <a:pt x="26" y="390"/>
                  </a:cubicBezTo>
                  <a:cubicBezTo>
                    <a:pt x="1" y="642"/>
                    <a:pt x="14" y="893"/>
                    <a:pt x="64" y="1144"/>
                  </a:cubicBezTo>
                  <a:cubicBezTo>
                    <a:pt x="793" y="793"/>
                    <a:pt x="1547" y="504"/>
                    <a:pt x="2326" y="328"/>
                  </a:cubicBezTo>
                  <a:cubicBezTo>
                    <a:pt x="2238" y="303"/>
                    <a:pt x="2162" y="290"/>
                    <a:pt x="2087" y="265"/>
                  </a:cubicBezTo>
                  <a:cubicBezTo>
                    <a:pt x="1572" y="139"/>
                    <a:pt x="1044" y="39"/>
                    <a:pt x="504" y="1"/>
                  </a:cubicBezTo>
                  <a:cubicBezTo>
                    <a:pt x="475" y="1"/>
                    <a:pt x="446"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1"/>
            <p:cNvSpPr/>
            <p:nvPr/>
          </p:nvSpPr>
          <p:spPr>
            <a:xfrm>
              <a:off x="6128797" y="4837925"/>
              <a:ext cx="180001" cy="106453"/>
            </a:xfrm>
            <a:custGeom>
              <a:avLst/>
              <a:gdLst/>
              <a:ahLst/>
              <a:cxnLst/>
              <a:rect l="l" t="t" r="r" b="b"/>
              <a:pathLst>
                <a:path w="3583" h="2119" extrusionOk="0">
                  <a:moveTo>
                    <a:pt x="3268" y="1"/>
                  </a:moveTo>
                  <a:cubicBezTo>
                    <a:pt x="2150" y="114"/>
                    <a:pt x="1044" y="453"/>
                    <a:pt x="0" y="944"/>
                  </a:cubicBezTo>
                  <a:cubicBezTo>
                    <a:pt x="126" y="1170"/>
                    <a:pt x="277" y="1383"/>
                    <a:pt x="466" y="1572"/>
                  </a:cubicBezTo>
                  <a:cubicBezTo>
                    <a:pt x="503" y="1609"/>
                    <a:pt x="553" y="1647"/>
                    <a:pt x="604" y="1685"/>
                  </a:cubicBezTo>
                  <a:cubicBezTo>
                    <a:pt x="754" y="1798"/>
                    <a:pt x="905" y="1886"/>
                    <a:pt x="1081" y="1961"/>
                  </a:cubicBezTo>
                  <a:cubicBezTo>
                    <a:pt x="1327" y="2064"/>
                    <a:pt x="1591" y="2118"/>
                    <a:pt x="1854" y="2118"/>
                  </a:cubicBezTo>
                  <a:cubicBezTo>
                    <a:pt x="2075" y="2118"/>
                    <a:pt x="2295" y="2080"/>
                    <a:pt x="2502" y="1999"/>
                  </a:cubicBezTo>
                  <a:cubicBezTo>
                    <a:pt x="2815" y="1874"/>
                    <a:pt x="3167" y="1584"/>
                    <a:pt x="3368" y="1245"/>
                  </a:cubicBezTo>
                  <a:cubicBezTo>
                    <a:pt x="3444" y="1120"/>
                    <a:pt x="3507" y="981"/>
                    <a:pt x="3544" y="843"/>
                  </a:cubicBezTo>
                  <a:cubicBezTo>
                    <a:pt x="3569" y="704"/>
                    <a:pt x="3582" y="554"/>
                    <a:pt x="3544" y="403"/>
                  </a:cubicBezTo>
                  <a:cubicBezTo>
                    <a:pt x="3519" y="240"/>
                    <a:pt x="3406" y="101"/>
                    <a:pt x="3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1"/>
            <p:cNvSpPr/>
            <p:nvPr/>
          </p:nvSpPr>
          <p:spPr>
            <a:xfrm>
              <a:off x="6381287" y="4852845"/>
              <a:ext cx="204014" cy="133682"/>
            </a:xfrm>
            <a:custGeom>
              <a:avLst/>
              <a:gdLst/>
              <a:ahLst/>
              <a:cxnLst/>
              <a:rect l="l" t="t" r="r" b="b"/>
              <a:pathLst>
                <a:path w="4061" h="2661" extrusionOk="0">
                  <a:moveTo>
                    <a:pt x="1353" y="1"/>
                  </a:moveTo>
                  <a:cubicBezTo>
                    <a:pt x="885" y="1"/>
                    <a:pt x="338" y="73"/>
                    <a:pt x="152" y="382"/>
                  </a:cubicBezTo>
                  <a:cubicBezTo>
                    <a:pt x="76" y="508"/>
                    <a:pt x="26" y="647"/>
                    <a:pt x="14" y="810"/>
                  </a:cubicBezTo>
                  <a:cubicBezTo>
                    <a:pt x="1" y="948"/>
                    <a:pt x="14" y="1086"/>
                    <a:pt x="39" y="1225"/>
                  </a:cubicBezTo>
                  <a:cubicBezTo>
                    <a:pt x="127" y="1627"/>
                    <a:pt x="353" y="2004"/>
                    <a:pt x="617" y="2230"/>
                  </a:cubicBezTo>
                  <a:cubicBezTo>
                    <a:pt x="965" y="2520"/>
                    <a:pt x="1410" y="2660"/>
                    <a:pt x="1862" y="2660"/>
                  </a:cubicBezTo>
                  <a:cubicBezTo>
                    <a:pt x="1899" y="2660"/>
                    <a:pt x="1937" y="2659"/>
                    <a:pt x="1974" y="2657"/>
                  </a:cubicBezTo>
                  <a:cubicBezTo>
                    <a:pt x="2162" y="2644"/>
                    <a:pt x="2338" y="2619"/>
                    <a:pt x="2514" y="2557"/>
                  </a:cubicBezTo>
                  <a:cubicBezTo>
                    <a:pt x="2565" y="2532"/>
                    <a:pt x="2628" y="2519"/>
                    <a:pt x="2678" y="2493"/>
                  </a:cubicBezTo>
                  <a:cubicBezTo>
                    <a:pt x="2930" y="2381"/>
                    <a:pt x="3143" y="2230"/>
                    <a:pt x="3319" y="2054"/>
                  </a:cubicBezTo>
                  <a:cubicBezTo>
                    <a:pt x="3482" y="1890"/>
                    <a:pt x="3620" y="1727"/>
                    <a:pt x="3721" y="1538"/>
                  </a:cubicBezTo>
                  <a:cubicBezTo>
                    <a:pt x="3859" y="1325"/>
                    <a:pt x="3947" y="1086"/>
                    <a:pt x="4010" y="835"/>
                  </a:cubicBezTo>
                  <a:cubicBezTo>
                    <a:pt x="4035" y="734"/>
                    <a:pt x="4061" y="608"/>
                    <a:pt x="4010" y="508"/>
                  </a:cubicBezTo>
                  <a:cubicBezTo>
                    <a:pt x="3947" y="395"/>
                    <a:pt x="3809" y="345"/>
                    <a:pt x="3684" y="320"/>
                  </a:cubicBezTo>
                  <a:cubicBezTo>
                    <a:pt x="3168" y="181"/>
                    <a:pt x="2640" y="94"/>
                    <a:pt x="2100" y="56"/>
                  </a:cubicBezTo>
                  <a:cubicBezTo>
                    <a:pt x="2071" y="50"/>
                    <a:pt x="1739"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1"/>
            <p:cNvSpPr/>
            <p:nvPr/>
          </p:nvSpPr>
          <p:spPr>
            <a:xfrm>
              <a:off x="6376916" y="4834860"/>
              <a:ext cx="219739" cy="24566"/>
            </a:xfrm>
            <a:custGeom>
              <a:avLst/>
              <a:gdLst/>
              <a:ahLst/>
              <a:cxnLst/>
              <a:rect l="l" t="t" r="r" b="b"/>
              <a:pathLst>
                <a:path w="4374" h="489" extrusionOk="0">
                  <a:moveTo>
                    <a:pt x="959" y="1"/>
                  </a:moveTo>
                  <a:cubicBezTo>
                    <a:pt x="750" y="1"/>
                    <a:pt x="541" y="25"/>
                    <a:pt x="352" y="112"/>
                  </a:cubicBezTo>
                  <a:cubicBezTo>
                    <a:pt x="227" y="175"/>
                    <a:pt x="26" y="338"/>
                    <a:pt x="1" y="489"/>
                  </a:cubicBezTo>
                  <a:cubicBezTo>
                    <a:pt x="214" y="401"/>
                    <a:pt x="378" y="251"/>
                    <a:pt x="629" y="200"/>
                  </a:cubicBezTo>
                  <a:cubicBezTo>
                    <a:pt x="791" y="171"/>
                    <a:pt x="953" y="159"/>
                    <a:pt x="1117" y="159"/>
                  </a:cubicBezTo>
                  <a:cubicBezTo>
                    <a:pt x="1233" y="159"/>
                    <a:pt x="1351" y="165"/>
                    <a:pt x="1470" y="175"/>
                  </a:cubicBezTo>
                  <a:cubicBezTo>
                    <a:pt x="2438" y="226"/>
                    <a:pt x="3419" y="326"/>
                    <a:pt x="4374" y="489"/>
                  </a:cubicBezTo>
                  <a:cubicBezTo>
                    <a:pt x="3394" y="276"/>
                    <a:pt x="2400" y="112"/>
                    <a:pt x="1408" y="24"/>
                  </a:cubicBezTo>
                  <a:cubicBezTo>
                    <a:pt x="1264" y="14"/>
                    <a:pt x="1112" y="1"/>
                    <a:pt x="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1"/>
            <p:cNvSpPr/>
            <p:nvPr/>
          </p:nvSpPr>
          <p:spPr>
            <a:xfrm>
              <a:off x="6112369" y="4778595"/>
              <a:ext cx="210294" cy="71990"/>
            </a:xfrm>
            <a:custGeom>
              <a:avLst/>
              <a:gdLst/>
              <a:ahLst/>
              <a:cxnLst/>
              <a:rect l="l" t="t" r="r" b="b"/>
              <a:pathLst>
                <a:path w="4186" h="1433" extrusionOk="0">
                  <a:moveTo>
                    <a:pt x="1" y="0"/>
                  </a:moveTo>
                  <a:lnTo>
                    <a:pt x="1" y="0"/>
                  </a:lnTo>
                  <a:cubicBezTo>
                    <a:pt x="704" y="151"/>
                    <a:pt x="1396" y="315"/>
                    <a:pt x="2087" y="466"/>
                  </a:cubicBezTo>
                  <a:cubicBezTo>
                    <a:pt x="2452" y="541"/>
                    <a:pt x="2829" y="629"/>
                    <a:pt x="3167" y="767"/>
                  </a:cubicBezTo>
                  <a:cubicBezTo>
                    <a:pt x="3382" y="843"/>
                    <a:pt x="3595" y="955"/>
                    <a:pt x="3771" y="1094"/>
                  </a:cubicBezTo>
                  <a:cubicBezTo>
                    <a:pt x="3896" y="1182"/>
                    <a:pt x="4022" y="1383"/>
                    <a:pt x="4148" y="1433"/>
                  </a:cubicBezTo>
                  <a:cubicBezTo>
                    <a:pt x="4186" y="1144"/>
                    <a:pt x="3821" y="893"/>
                    <a:pt x="3620" y="793"/>
                  </a:cubicBezTo>
                  <a:cubicBezTo>
                    <a:pt x="3142" y="541"/>
                    <a:pt x="2640" y="377"/>
                    <a:pt x="2125" y="265"/>
                  </a:cubicBezTo>
                  <a:cubicBezTo>
                    <a:pt x="1421" y="126"/>
                    <a:pt x="717" y="6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1"/>
            <p:cNvSpPr/>
            <p:nvPr/>
          </p:nvSpPr>
          <p:spPr>
            <a:xfrm>
              <a:off x="6381287" y="4854352"/>
              <a:ext cx="187587" cy="71387"/>
            </a:xfrm>
            <a:custGeom>
              <a:avLst/>
              <a:gdLst/>
              <a:ahLst/>
              <a:cxnLst/>
              <a:rect l="l" t="t" r="r" b="b"/>
              <a:pathLst>
                <a:path w="3734" h="1421" extrusionOk="0">
                  <a:moveTo>
                    <a:pt x="1886" y="0"/>
                  </a:moveTo>
                  <a:cubicBezTo>
                    <a:pt x="1246" y="164"/>
                    <a:pt x="629" y="403"/>
                    <a:pt x="26" y="679"/>
                  </a:cubicBezTo>
                  <a:cubicBezTo>
                    <a:pt x="26" y="704"/>
                    <a:pt x="14" y="742"/>
                    <a:pt x="14" y="780"/>
                  </a:cubicBezTo>
                  <a:cubicBezTo>
                    <a:pt x="1" y="918"/>
                    <a:pt x="14" y="1056"/>
                    <a:pt x="39" y="1195"/>
                  </a:cubicBezTo>
                  <a:cubicBezTo>
                    <a:pt x="64" y="1270"/>
                    <a:pt x="76" y="1346"/>
                    <a:pt x="115" y="1421"/>
                  </a:cubicBezTo>
                  <a:cubicBezTo>
                    <a:pt x="1220" y="905"/>
                    <a:pt x="2553" y="428"/>
                    <a:pt x="3734" y="302"/>
                  </a:cubicBezTo>
                  <a:cubicBezTo>
                    <a:pt x="3721" y="302"/>
                    <a:pt x="3696" y="290"/>
                    <a:pt x="3684" y="290"/>
                  </a:cubicBezTo>
                  <a:cubicBezTo>
                    <a:pt x="3168" y="151"/>
                    <a:pt x="2640" y="64"/>
                    <a:pt x="2100" y="26"/>
                  </a:cubicBezTo>
                  <a:cubicBezTo>
                    <a:pt x="2087" y="26"/>
                    <a:pt x="2012" y="13"/>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 name="Google Shape;2471;p61"/>
          <p:cNvGrpSpPr/>
          <p:nvPr/>
        </p:nvGrpSpPr>
        <p:grpSpPr>
          <a:xfrm>
            <a:off x="5040598" y="4049734"/>
            <a:ext cx="1582459" cy="1594521"/>
            <a:chOff x="4542922" y="1098803"/>
            <a:chExt cx="824541" cy="830826"/>
          </a:xfrm>
        </p:grpSpPr>
        <p:sp>
          <p:nvSpPr>
            <p:cNvPr id="2472" name="Google Shape;2472;p61"/>
            <p:cNvSpPr/>
            <p:nvPr/>
          </p:nvSpPr>
          <p:spPr>
            <a:xfrm>
              <a:off x="5324506" y="1530538"/>
              <a:ext cx="17734" cy="82741"/>
            </a:xfrm>
            <a:custGeom>
              <a:avLst/>
              <a:gdLst/>
              <a:ahLst/>
              <a:cxnLst/>
              <a:rect l="l" t="t" r="r" b="b"/>
              <a:pathLst>
                <a:path w="353" h="1647" extrusionOk="0">
                  <a:moveTo>
                    <a:pt x="352" y="0"/>
                  </a:moveTo>
                  <a:cubicBezTo>
                    <a:pt x="327" y="101"/>
                    <a:pt x="302" y="213"/>
                    <a:pt x="277" y="314"/>
                  </a:cubicBezTo>
                  <a:cubicBezTo>
                    <a:pt x="201" y="590"/>
                    <a:pt x="139" y="880"/>
                    <a:pt x="76" y="1156"/>
                  </a:cubicBezTo>
                  <a:cubicBezTo>
                    <a:pt x="76" y="1319"/>
                    <a:pt x="39" y="1483"/>
                    <a:pt x="0" y="1646"/>
                  </a:cubicBezTo>
                  <a:cubicBezTo>
                    <a:pt x="51" y="1559"/>
                    <a:pt x="89" y="1470"/>
                    <a:pt x="126" y="1370"/>
                  </a:cubicBezTo>
                  <a:cubicBezTo>
                    <a:pt x="290" y="917"/>
                    <a:pt x="327" y="465"/>
                    <a:pt x="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3" name="Google Shape;2473;p61"/>
            <p:cNvGrpSpPr/>
            <p:nvPr/>
          </p:nvGrpSpPr>
          <p:grpSpPr>
            <a:xfrm>
              <a:off x="4542922" y="1098803"/>
              <a:ext cx="824541" cy="830826"/>
              <a:chOff x="4542922" y="1098803"/>
              <a:chExt cx="824541" cy="830826"/>
            </a:xfrm>
          </p:grpSpPr>
          <p:sp>
            <p:nvSpPr>
              <p:cNvPr id="2474" name="Google Shape;2474;p61"/>
              <p:cNvSpPr/>
              <p:nvPr/>
            </p:nvSpPr>
            <p:spPr>
              <a:xfrm>
                <a:off x="5071966" y="1861347"/>
                <a:ext cx="190702" cy="68273"/>
              </a:xfrm>
              <a:custGeom>
                <a:avLst/>
                <a:gdLst/>
                <a:ahLst/>
                <a:cxnLst/>
                <a:rect l="l" t="t" r="r" b="b"/>
                <a:pathLst>
                  <a:path w="3796" h="1359" extrusionOk="0">
                    <a:moveTo>
                      <a:pt x="1" y="0"/>
                    </a:moveTo>
                    <a:cubicBezTo>
                      <a:pt x="14" y="37"/>
                      <a:pt x="26" y="76"/>
                      <a:pt x="51" y="101"/>
                    </a:cubicBezTo>
                    <a:cubicBezTo>
                      <a:pt x="492" y="896"/>
                      <a:pt x="1470" y="1358"/>
                      <a:pt x="2357" y="1358"/>
                    </a:cubicBezTo>
                    <a:cubicBezTo>
                      <a:pt x="2380" y="1358"/>
                      <a:pt x="2403" y="1358"/>
                      <a:pt x="2427" y="1357"/>
                    </a:cubicBezTo>
                    <a:cubicBezTo>
                      <a:pt x="3005" y="1344"/>
                      <a:pt x="3457" y="980"/>
                      <a:pt x="3796" y="503"/>
                    </a:cubicBezTo>
                    <a:cubicBezTo>
                      <a:pt x="2527" y="327"/>
                      <a:pt x="1257" y="13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5" name="Google Shape;2475;p61"/>
              <p:cNvGrpSpPr/>
              <p:nvPr/>
            </p:nvGrpSpPr>
            <p:grpSpPr>
              <a:xfrm>
                <a:off x="4542922" y="1098803"/>
                <a:ext cx="824541" cy="830826"/>
                <a:chOff x="4542922" y="1098803"/>
                <a:chExt cx="824541" cy="830826"/>
              </a:xfrm>
            </p:grpSpPr>
            <p:sp>
              <p:nvSpPr>
                <p:cNvPr id="2476" name="Google Shape;2476;p61"/>
                <p:cNvSpPr/>
                <p:nvPr/>
              </p:nvSpPr>
              <p:spPr>
                <a:xfrm>
                  <a:off x="5044185" y="1211032"/>
                  <a:ext cx="323278" cy="718597"/>
                </a:xfrm>
                <a:custGeom>
                  <a:avLst/>
                  <a:gdLst/>
                  <a:ahLst/>
                  <a:cxnLst/>
                  <a:rect l="l" t="t" r="r" b="b"/>
                  <a:pathLst>
                    <a:path w="6435" h="14304" extrusionOk="0">
                      <a:moveTo>
                        <a:pt x="2456" y="0"/>
                      </a:moveTo>
                      <a:cubicBezTo>
                        <a:pt x="2190" y="0"/>
                        <a:pt x="1924" y="43"/>
                        <a:pt x="1673" y="139"/>
                      </a:cubicBezTo>
                      <a:cubicBezTo>
                        <a:pt x="1031" y="391"/>
                        <a:pt x="679" y="1044"/>
                        <a:pt x="517" y="1685"/>
                      </a:cubicBezTo>
                      <a:cubicBezTo>
                        <a:pt x="177" y="2917"/>
                        <a:pt x="1" y="4186"/>
                        <a:pt x="227" y="5442"/>
                      </a:cubicBezTo>
                      <a:cubicBezTo>
                        <a:pt x="341" y="6109"/>
                        <a:pt x="529" y="6762"/>
                        <a:pt x="642" y="7428"/>
                      </a:cubicBezTo>
                      <a:cubicBezTo>
                        <a:pt x="780" y="8182"/>
                        <a:pt x="768" y="8886"/>
                        <a:pt x="667" y="9640"/>
                      </a:cubicBezTo>
                      <a:cubicBezTo>
                        <a:pt x="579" y="10268"/>
                        <a:pt x="478" y="10884"/>
                        <a:pt x="416" y="11500"/>
                      </a:cubicBezTo>
                      <a:cubicBezTo>
                        <a:pt x="366" y="12040"/>
                        <a:pt x="341" y="12568"/>
                        <a:pt x="604" y="13046"/>
                      </a:cubicBezTo>
                      <a:cubicBezTo>
                        <a:pt x="1045" y="13841"/>
                        <a:pt x="2023" y="14303"/>
                        <a:pt x="2910" y="14303"/>
                      </a:cubicBezTo>
                      <a:cubicBezTo>
                        <a:pt x="2933" y="14303"/>
                        <a:pt x="2956" y="14303"/>
                        <a:pt x="2980" y="14302"/>
                      </a:cubicBezTo>
                      <a:cubicBezTo>
                        <a:pt x="4047" y="14277"/>
                        <a:pt x="4650" y="13083"/>
                        <a:pt x="4940" y="12178"/>
                      </a:cubicBezTo>
                      <a:cubicBezTo>
                        <a:pt x="5128" y="11600"/>
                        <a:pt x="5166" y="11010"/>
                        <a:pt x="5216" y="10407"/>
                      </a:cubicBezTo>
                      <a:cubicBezTo>
                        <a:pt x="5267" y="9615"/>
                        <a:pt x="5379" y="8849"/>
                        <a:pt x="5530" y="8081"/>
                      </a:cubicBezTo>
                      <a:cubicBezTo>
                        <a:pt x="5681" y="7366"/>
                        <a:pt x="5857" y="6662"/>
                        <a:pt x="6033" y="5970"/>
                      </a:cubicBezTo>
                      <a:cubicBezTo>
                        <a:pt x="6209" y="5330"/>
                        <a:pt x="6435" y="4676"/>
                        <a:pt x="6423" y="4010"/>
                      </a:cubicBezTo>
                      <a:cubicBezTo>
                        <a:pt x="6410" y="2264"/>
                        <a:pt x="4990" y="705"/>
                        <a:pt x="3394" y="164"/>
                      </a:cubicBezTo>
                      <a:cubicBezTo>
                        <a:pt x="3099" y="62"/>
                        <a:pt x="2778" y="0"/>
                        <a:pt x="2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1"/>
                <p:cNvSpPr/>
                <p:nvPr/>
              </p:nvSpPr>
              <p:spPr>
                <a:xfrm>
                  <a:off x="5097235" y="1211032"/>
                  <a:ext cx="205270" cy="62596"/>
                </a:xfrm>
                <a:custGeom>
                  <a:avLst/>
                  <a:gdLst/>
                  <a:ahLst/>
                  <a:cxnLst/>
                  <a:rect l="l" t="t" r="r" b="b"/>
                  <a:pathLst>
                    <a:path w="4086" h="1246" extrusionOk="0">
                      <a:moveTo>
                        <a:pt x="1400" y="0"/>
                      </a:moveTo>
                      <a:cubicBezTo>
                        <a:pt x="1134" y="0"/>
                        <a:pt x="868" y="43"/>
                        <a:pt x="617" y="139"/>
                      </a:cubicBezTo>
                      <a:cubicBezTo>
                        <a:pt x="365" y="240"/>
                        <a:pt x="164" y="391"/>
                        <a:pt x="0" y="580"/>
                      </a:cubicBezTo>
                      <a:cubicBezTo>
                        <a:pt x="1371" y="692"/>
                        <a:pt x="2728" y="982"/>
                        <a:pt x="4085" y="1245"/>
                      </a:cubicBezTo>
                      <a:cubicBezTo>
                        <a:pt x="3582" y="756"/>
                        <a:pt x="2979" y="379"/>
                        <a:pt x="2338" y="164"/>
                      </a:cubicBezTo>
                      <a:cubicBezTo>
                        <a:pt x="2043" y="62"/>
                        <a:pt x="1722" y="0"/>
                        <a:pt x="14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1"/>
                <p:cNvSpPr/>
                <p:nvPr/>
              </p:nvSpPr>
              <p:spPr>
                <a:xfrm>
                  <a:off x="5060009" y="1287442"/>
                  <a:ext cx="304339" cy="96657"/>
                </a:xfrm>
                <a:custGeom>
                  <a:avLst/>
                  <a:gdLst/>
                  <a:ahLst/>
                  <a:cxnLst/>
                  <a:rect l="l" t="t" r="r" b="b"/>
                  <a:pathLst>
                    <a:path w="6058" h="1924" extrusionOk="0">
                      <a:moveTo>
                        <a:pt x="239" y="1"/>
                      </a:moveTo>
                      <a:cubicBezTo>
                        <a:pt x="227" y="51"/>
                        <a:pt x="214" y="114"/>
                        <a:pt x="202" y="164"/>
                      </a:cubicBezTo>
                      <a:cubicBezTo>
                        <a:pt x="126" y="441"/>
                        <a:pt x="51" y="717"/>
                        <a:pt x="0" y="994"/>
                      </a:cubicBezTo>
                      <a:cubicBezTo>
                        <a:pt x="2036" y="1257"/>
                        <a:pt x="4022" y="1710"/>
                        <a:pt x="6058" y="1924"/>
                      </a:cubicBezTo>
                      <a:cubicBezTo>
                        <a:pt x="5982" y="1497"/>
                        <a:pt x="5831" y="1094"/>
                        <a:pt x="5617" y="729"/>
                      </a:cubicBezTo>
                      <a:cubicBezTo>
                        <a:pt x="3821" y="516"/>
                        <a:pt x="2036" y="126"/>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1"/>
                <p:cNvSpPr/>
                <p:nvPr/>
              </p:nvSpPr>
              <p:spPr>
                <a:xfrm>
                  <a:off x="5062521" y="1519787"/>
                  <a:ext cx="275904" cy="96657"/>
                </a:xfrm>
                <a:custGeom>
                  <a:avLst/>
                  <a:gdLst/>
                  <a:ahLst/>
                  <a:cxnLst/>
                  <a:rect l="l" t="t" r="r" b="b"/>
                  <a:pathLst>
                    <a:path w="5492" h="1924" extrusionOk="0">
                      <a:moveTo>
                        <a:pt x="1" y="0"/>
                      </a:moveTo>
                      <a:lnTo>
                        <a:pt x="1" y="0"/>
                      </a:lnTo>
                      <a:cubicBezTo>
                        <a:pt x="101" y="427"/>
                        <a:pt x="202" y="843"/>
                        <a:pt x="277" y="1257"/>
                      </a:cubicBezTo>
                      <a:cubicBezTo>
                        <a:pt x="1923" y="1421"/>
                        <a:pt x="3531" y="1734"/>
                        <a:pt x="5165" y="1923"/>
                      </a:cubicBezTo>
                      <a:cubicBezTo>
                        <a:pt x="5266" y="1458"/>
                        <a:pt x="5366" y="993"/>
                        <a:pt x="5492" y="528"/>
                      </a:cubicBezTo>
                      <a:cubicBezTo>
                        <a:pt x="3645" y="327"/>
                        <a:pt x="1848" y="16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1"/>
                <p:cNvSpPr/>
                <p:nvPr/>
              </p:nvSpPr>
              <p:spPr>
                <a:xfrm>
                  <a:off x="5077693" y="1636587"/>
                  <a:ext cx="237422" cy="76411"/>
                </a:xfrm>
                <a:custGeom>
                  <a:avLst/>
                  <a:gdLst/>
                  <a:ahLst/>
                  <a:cxnLst/>
                  <a:rect l="l" t="t" r="r" b="b"/>
                  <a:pathLst>
                    <a:path w="4726" h="1521" extrusionOk="0">
                      <a:moveTo>
                        <a:pt x="76" y="1"/>
                      </a:moveTo>
                      <a:lnTo>
                        <a:pt x="76" y="1"/>
                      </a:lnTo>
                      <a:cubicBezTo>
                        <a:pt x="88" y="378"/>
                        <a:pt x="51" y="767"/>
                        <a:pt x="0" y="1157"/>
                      </a:cubicBezTo>
                      <a:cubicBezTo>
                        <a:pt x="36" y="1156"/>
                        <a:pt x="71" y="1156"/>
                        <a:pt x="107" y="1156"/>
                      </a:cubicBezTo>
                      <a:cubicBezTo>
                        <a:pt x="1614" y="1156"/>
                        <a:pt x="3077" y="1422"/>
                        <a:pt x="4575" y="1521"/>
                      </a:cubicBezTo>
                      <a:cubicBezTo>
                        <a:pt x="4612" y="1157"/>
                        <a:pt x="4662" y="792"/>
                        <a:pt x="4725" y="428"/>
                      </a:cubicBezTo>
                      <a:cubicBezTo>
                        <a:pt x="3167" y="302"/>
                        <a:pt x="1621" y="113"/>
                        <a:pt x="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1"/>
                <p:cNvSpPr/>
                <p:nvPr/>
              </p:nvSpPr>
              <p:spPr>
                <a:xfrm>
                  <a:off x="5063777" y="1760923"/>
                  <a:ext cx="236769" cy="75808"/>
                </a:xfrm>
                <a:custGeom>
                  <a:avLst/>
                  <a:gdLst/>
                  <a:ahLst/>
                  <a:cxnLst/>
                  <a:rect l="l" t="t" r="r" b="b"/>
                  <a:pathLst>
                    <a:path w="4713" h="1509" extrusionOk="0">
                      <a:moveTo>
                        <a:pt x="88" y="1"/>
                      </a:moveTo>
                      <a:cubicBezTo>
                        <a:pt x="76" y="190"/>
                        <a:pt x="51" y="378"/>
                        <a:pt x="26" y="554"/>
                      </a:cubicBezTo>
                      <a:cubicBezTo>
                        <a:pt x="13" y="654"/>
                        <a:pt x="13" y="768"/>
                        <a:pt x="1" y="868"/>
                      </a:cubicBezTo>
                      <a:cubicBezTo>
                        <a:pt x="1471" y="1081"/>
                        <a:pt x="2941" y="1383"/>
                        <a:pt x="4462" y="1509"/>
                      </a:cubicBezTo>
                      <a:cubicBezTo>
                        <a:pt x="4500" y="1421"/>
                        <a:pt x="4525" y="1321"/>
                        <a:pt x="4550" y="1232"/>
                      </a:cubicBezTo>
                      <a:cubicBezTo>
                        <a:pt x="4625" y="1019"/>
                        <a:pt x="4676" y="793"/>
                        <a:pt x="4713" y="567"/>
                      </a:cubicBezTo>
                      <a:cubicBezTo>
                        <a:pt x="3168" y="302"/>
                        <a:pt x="1660" y="202"/>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1"/>
                <p:cNvSpPr/>
                <p:nvPr/>
              </p:nvSpPr>
              <p:spPr>
                <a:xfrm>
                  <a:off x="5049912" y="1397963"/>
                  <a:ext cx="316295" cy="94748"/>
                </a:xfrm>
                <a:custGeom>
                  <a:avLst/>
                  <a:gdLst/>
                  <a:ahLst/>
                  <a:cxnLst/>
                  <a:rect l="l" t="t" r="r" b="b"/>
                  <a:pathLst>
                    <a:path w="6296" h="1886" extrusionOk="0">
                      <a:moveTo>
                        <a:pt x="38" y="0"/>
                      </a:moveTo>
                      <a:cubicBezTo>
                        <a:pt x="0" y="428"/>
                        <a:pt x="0" y="867"/>
                        <a:pt x="51" y="1307"/>
                      </a:cubicBezTo>
                      <a:cubicBezTo>
                        <a:pt x="2036" y="1332"/>
                        <a:pt x="4047" y="1659"/>
                        <a:pt x="6019" y="1885"/>
                      </a:cubicBezTo>
                      <a:cubicBezTo>
                        <a:pt x="6133" y="1483"/>
                        <a:pt x="6259" y="1068"/>
                        <a:pt x="6296" y="654"/>
                      </a:cubicBezTo>
                      <a:cubicBezTo>
                        <a:pt x="4223" y="515"/>
                        <a:pt x="2112" y="76"/>
                        <a:pt x="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1"/>
                <p:cNvSpPr/>
                <p:nvPr/>
              </p:nvSpPr>
              <p:spPr>
                <a:xfrm>
                  <a:off x="5184345" y="1307838"/>
                  <a:ext cx="20246" cy="46018"/>
                </a:xfrm>
                <a:custGeom>
                  <a:avLst/>
                  <a:gdLst/>
                  <a:ahLst/>
                  <a:cxnLst/>
                  <a:rect l="l" t="t" r="r" b="b"/>
                  <a:pathLst>
                    <a:path w="403" h="916" extrusionOk="0">
                      <a:moveTo>
                        <a:pt x="195" y="0"/>
                      </a:moveTo>
                      <a:cubicBezTo>
                        <a:pt x="127" y="0"/>
                        <a:pt x="59" y="46"/>
                        <a:pt x="39" y="122"/>
                      </a:cubicBezTo>
                      <a:cubicBezTo>
                        <a:pt x="1" y="261"/>
                        <a:pt x="39" y="424"/>
                        <a:pt x="64" y="575"/>
                      </a:cubicBezTo>
                      <a:cubicBezTo>
                        <a:pt x="89" y="688"/>
                        <a:pt x="101" y="826"/>
                        <a:pt x="202" y="902"/>
                      </a:cubicBezTo>
                      <a:cubicBezTo>
                        <a:pt x="216" y="911"/>
                        <a:pt x="231" y="915"/>
                        <a:pt x="245" y="915"/>
                      </a:cubicBezTo>
                      <a:cubicBezTo>
                        <a:pt x="267" y="915"/>
                        <a:pt x="287" y="905"/>
                        <a:pt x="302" y="889"/>
                      </a:cubicBezTo>
                      <a:cubicBezTo>
                        <a:pt x="391" y="789"/>
                        <a:pt x="391" y="650"/>
                        <a:pt x="391" y="538"/>
                      </a:cubicBezTo>
                      <a:cubicBezTo>
                        <a:pt x="391" y="387"/>
                        <a:pt x="403" y="223"/>
                        <a:pt x="340" y="97"/>
                      </a:cubicBezTo>
                      <a:cubicBezTo>
                        <a:pt x="307" y="30"/>
                        <a:pt x="251"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1"/>
                <p:cNvSpPr/>
                <p:nvPr/>
              </p:nvSpPr>
              <p:spPr>
                <a:xfrm>
                  <a:off x="5064380" y="1508584"/>
                  <a:ext cx="79024" cy="190702"/>
                </a:xfrm>
                <a:custGeom>
                  <a:avLst/>
                  <a:gdLst/>
                  <a:ahLst/>
                  <a:cxnLst/>
                  <a:rect l="l" t="t" r="r" b="b"/>
                  <a:pathLst>
                    <a:path w="1573" h="3796" extrusionOk="0">
                      <a:moveTo>
                        <a:pt x="372" y="1"/>
                      </a:moveTo>
                      <a:cubicBezTo>
                        <a:pt x="343" y="1"/>
                        <a:pt x="317" y="14"/>
                        <a:pt x="303" y="47"/>
                      </a:cubicBezTo>
                      <a:cubicBezTo>
                        <a:pt x="127" y="399"/>
                        <a:pt x="1" y="789"/>
                        <a:pt x="64" y="1191"/>
                      </a:cubicBezTo>
                      <a:cubicBezTo>
                        <a:pt x="64" y="1216"/>
                        <a:pt x="76" y="1228"/>
                        <a:pt x="101" y="1242"/>
                      </a:cubicBezTo>
                      <a:cubicBezTo>
                        <a:pt x="177" y="2158"/>
                        <a:pt x="554" y="3038"/>
                        <a:pt x="1120" y="3767"/>
                      </a:cubicBezTo>
                      <a:cubicBezTo>
                        <a:pt x="1135" y="3787"/>
                        <a:pt x="1154" y="3795"/>
                        <a:pt x="1174" y="3795"/>
                      </a:cubicBezTo>
                      <a:cubicBezTo>
                        <a:pt x="1204" y="3795"/>
                        <a:pt x="1235" y="3777"/>
                        <a:pt x="1258" y="3755"/>
                      </a:cubicBezTo>
                      <a:cubicBezTo>
                        <a:pt x="1572" y="3365"/>
                        <a:pt x="1246" y="2736"/>
                        <a:pt x="1120" y="2334"/>
                      </a:cubicBezTo>
                      <a:cubicBezTo>
                        <a:pt x="881" y="1593"/>
                        <a:pt x="617" y="851"/>
                        <a:pt x="478" y="85"/>
                      </a:cubicBezTo>
                      <a:cubicBezTo>
                        <a:pt x="471" y="38"/>
                        <a:pt x="419"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1"/>
                <p:cNvSpPr/>
                <p:nvPr/>
              </p:nvSpPr>
              <p:spPr>
                <a:xfrm>
                  <a:off x="5246237" y="1557665"/>
                  <a:ext cx="89071" cy="161262"/>
                </a:xfrm>
                <a:custGeom>
                  <a:avLst/>
                  <a:gdLst/>
                  <a:ahLst/>
                  <a:cxnLst/>
                  <a:rect l="l" t="t" r="r" b="b"/>
                  <a:pathLst>
                    <a:path w="1773" h="3210" extrusionOk="0">
                      <a:moveTo>
                        <a:pt x="1433" y="0"/>
                      </a:moveTo>
                      <a:cubicBezTo>
                        <a:pt x="1421" y="251"/>
                        <a:pt x="1357" y="516"/>
                        <a:pt x="1270" y="754"/>
                      </a:cubicBezTo>
                      <a:cubicBezTo>
                        <a:pt x="1131" y="1270"/>
                        <a:pt x="754" y="1697"/>
                        <a:pt x="377" y="2111"/>
                      </a:cubicBezTo>
                      <a:cubicBezTo>
                        <a:pt x="25" y="2488"/>
                        <a:pt x="0" y="2740"/>
                        <a:pt x="290" y="3180"/>
                      </a:cubicBezTo>
                      <a:cubicBezTo>
                        <a:pt x="296" y="3200"/>
                        <a:pt x="318" y="3210"/>
                        <a:pt x="343" y="3210"/>
                      </a:cubicBezTo>
                      <a:cubicBezTo>
                        <a:pt x="363" y="3210"/>
                        <a:pt x="385" y="3203"/>
                        <a:pt x="402" y="3192"/>
                      </a:cubicBezTo>
                      <a:cubicBezTo>
                        <a:pt x="905" y="2689"/>
                        <a:pt x="1282" y="2111"/>
                        <a:pt x="1483" y="1421"/>
                      </a:cubicBezTo>
                      <a:cubicBezTo>
                        <a:pt x="1597" y="993"/>
                        <a:pt x="1773" y="352"/>
                        <a:pt x="14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1"/>
                <p:cNvSpPr/>
                <p:nvPr/>
              </p:nvSpPr>
              <p:spPr>
                <a:xfrm>
                  <a:off x="5130039" y="1368926"/>
                  <a:ext cx="147196" cy="53051"/>
                </a:xfrm>
                <a:custGeom>
                  <a:avLst/>
                  <a:gdLst/>
                  <a:ahLst/>
                  <a:cxnLst/>
                  <a:rect l="l" t="t" r="r" b="b"/>
                  <a:pathLst>
                    <a:path w="2930" h="1056" extrusionOk="0">
                      <a:moveTo>
                        <a:pt x="1308" y="0"/>
                      </a:moveTo>
                      <a:cubicBezTo>
                        <a:pt x="1283" y="0"/>
                        <a:pt x="1271" y="12"/>
                        <a:pt x="1258" y="25"/>
                      </a:cubicBezTo>
                      <a:cubicBezTo>
                        <a:pt x="768" y="113"/>
                        <a:pt x="341" y="364"/>
                        <a:pt x="1" y="691"/>
                      </a:cubicBezTo>
                      <a:cubicBezTo>
                        <a:pt x="969" y="791"/>
                        <a:pt x="1949" y="942"/>
                        <a:pt x="2929" y="1056"/>
                      </a:cubicBezTo>
                      <a:cubicBezTo>
                        <a:pt x="2452" y="603"/>
                        <a:pt x="1899" y="226"/>
                        <a:pt x="1333" y="0"/>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1"/>
                <p:cNvSpPr/>
                <p:nvPr/>
              </p:nvSpPr>
              <p:spPr>
                <a:xfrm>
                  <a:off x="5060009" y="1518531"/>
                  <a:ext cx="13916" cy="88418"/>
                </a:xfrm>
                <a:custGeom>
                  <a:avLst/>
                  <a:gdLst/>
                  <a:ahLst/>
                  <a:cxnLst/>
                  <a:rect l="l" t="t" r="r" b="b"/>
                  <a:pathLst>
                    <a:path w="277" h="1760" extrusionOk="0">
                      <a:moveTo>
                        <a:pt x="51" y="0"/>
                      </a:moveTo>
                      <a:lnTo>
                        <a:pt x="13" y="151"/>
                      </a:lnTo>
                      <a:cubicBezTo>
                        <a:pt x="0" y="478"/>
                        <a:pt x="13" y="817"/>
                        <a:pt x="88" y="1144"/>
                      </a:cubicBezTo>
                      <a:cubicBezTo>
                        <a:pt x="138" y="1357"/>
                        <a:pt x="214" y="1558"/>
                        <a:pt x="264" y="1759"/>
                      </a:cubicBezTo>
                      <a:cubicBezTo>
                        <a:pt x="264" y="1709"/>
                        <a:pt x="264" y="1659"/>
                        <a:pt x="277" y="1609"/>
                      </a:cubicBezTo>
                      <a:cubicBezTo>
                        <a:pt x="227" y="1421"/>
                        <a:pt x="202" y="1232"/>
                        <a:pt x="188" y="1044"/>
                      </a:cubicBezTo>
                      <a:cubicBezTo>
                        <a:pt x="163" y="1030"/>
                        <a:pt x="151" y="1018"/>
                        <a:pt x="151" y="993"/>
                      </a:cubicBezTo>
                      <a:cubicBezTo>
                        <a:pt x="126" y="817"/>
                        <a:pt x="126" y="653"/>
                        <a:pt x="163" y="491"/>
                      </a:cubicBezTo>
                      <a:lnTo>
                        <a:pt x="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1"/>
                <p:cNvSpPr/>
                <p:nvPr/>
              </p:nvSpPr>
              <p:spPr>
                <a:xfrm>
                  <a:off x="5062521" y="1464225"/>
                  <a:ext cx="78320" cy="78973"/>
                </a:xfrm>
                <a:custGeom>
                  <a:avLst/>
                  <a:gdLst/>
                  <a:ahLst/>
                  <a:cxnLst/>
                  <a:rect l="l" t="t" r="r" b="b"/>
                  <a:pathLst>
                    <a:path w="1559" h="1572" extrusionOk="0">
                      <a:moveTo>
                        <a:pt x="440" y="0"/>
                      </a:moveTo>
                      <a:cubicBezTo>
                        <a:pt x="365" y="151"/>
                        <a:pt x="289" y="302"/>
                        <a:pt x="227" y="453"/>
                      </a:cubicBezTo>
                      <a:cubicBezTo>
                        <a:pt x="126" y="667"/>
                        <a:pt x="51" y="868"/>
                        <a:pt x="1" y="1081"/>
                      </a:cubicBezTo>
                      <a:lnTo>
                        <a:pt x="7" y="1107"/>
                      </a:lnTo>
                      <a:lnTo>
                        <a:pt x="7" y="1107"/>
                      </a:lnTo>
                      <a:cubicBezTo>
                        <a:pt x="5" y="1107"/>
                        <a:pt x="3" y="1106"/>
                        <a:pt x="1" y="1106"/>
                      </a:cubicBezTo>
                      <a:lnTo>
                        <a:pt x="1" y="1106"/>
                      </a:lnTo>
                      <a:cubicBezTo>
                        <a:pt x="38" y="1270"/>
                        <a:pt x="76" y="1421"/>
                        <a:pt x="113" y="1572"/>
                      </a:cubicBezTo>
                      <a:lnTo>
                        <a:pt x="7" y="1107"/>
                      </a:lnTo>
                      <a:lnTo>
                        <a:pt x="7" y="1107"/>
                      </a:lnTo>
                      <a:cubicBezTo>
                        <a:pt x="92" y="1120"/>
                        <a:pt x="165" y="1131"/>
                        <a:pt x="239" y="1131"/>
                      </a:cubicBezTo>
                      <a:cubicBezTo>
                        <a:pt x="277" y="1069"/>
                        <a:pt x="302" y="994"/>
                        <a:pt x="340" y="930"/>
                      </a:cubicBezTo>
                      <a:cubicBezTo>
                        <a:pt x="353" y="893"/>
                        <a:pt x="378" y="880"/>
                        <a:pt x="415" y="880"/>
                      </a:cubicBezTo>
                      <a:cubicBezTo>
                        <a:pt x="453" y="880"/>
                        <a:pt x="503" y="918"/>
                        <a:pt x="515" y="968"/>
                      </a:cubicBezTo>
                      <a:lnTo>
                        <a:pt x="554" y="1156"/>
                      </a:lnTo>
                      <a:cubicBezTo>
                        <a:pt x="616" y="1169"/>
                        <a:pt x="679" y="1169"/>
                        <a:pt x="742" y="1182"/>
                      </a:cubicBezTo>
                      <a:cubicBezTo>
                        <a:pt x="842" y="1019"/>
                        <a:pt x="943" y="868"/>
                        <a:pt x="1043" y="729"/>
                      </a:cubicBezTo>
                      <a:cubicBezTo>
                        <a:pt x="1207" y="503"/>
                        <a:pt x="1370" y="290"/>
                        <a:pt x="1559" y="76"/>
                      </a:cubicBezTo>
                      <a:cubicBezTo>
                        <a:pt x="1194" y="51"/>
                        <a:pt x="817" y="25"/>
                        <a:pt x="440" y="0"/>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1"/>
                <p:cNvSpPr/>
                <p:nvPr/>
              </p:nvSpPr>
              <p:spPr>
                <a:xfrm>
                  <a:off x="5062521" y="1519787"/>
                  <a:ext cx="37276" cy="23411"/>
                </a:xfrm>
                <a:custGeom>
                  <a:avLst/>
                  <a:gdLst/>
                  <a:ahLst/>
                  <a:cxnLst/>
                  <a:rect l="l" t="t" r="r" b="b"/>
                  <a:pathLst>
                    <a:path w="742" h="466" extrusionOk="0">
                      <a:moveTo>
                        <a:pt x="554" y="50"/>
                      </a:moveTo>
                      <a:lnTo>
                        <a:pt x="554" y="50"/>
                      </a:lnTo>
                      <a:cubicBezTo>
                        <a:pt x="566" y="139"/>
                        <a:pt x="591" y="226"/>
                        <a:pt x="616" y="315"/>
                      </a:cubicBezTo>
                      <a:cubicBezTo>
                        <a:pt x="654" y="226"/>
                        <a:pt x="704" y="151"/>
                        <a:pt x="742" y="76"/>
                      </a:cubicBezTo>
                      <a:cubicBezTo>
                        <a:pt x="679" y="63"/>
                        <a:pt x="616" y="63"/>
                        <a:pt x="554" y="50"/>
                      </a:cubicBezTo>
                      <a:close/>
                      <a:moveTo>
                        <a:pt x="1" y="0"/>
                      </a:moveTo>
                      <a:cubicBezTo>
                        <a:pt x="38" y="164"/>
                        <a:pt x="76" y="315"/>
                        <a:pt x="113" y="466"/>
                      </a:cubicBezTo>
                      <a:cubicBezTo>
                        <a:pt x="138" y="315"/>
                        <a:pt x="189" y="164"/>
                        <a:pt x="239" y="25"/>
                      </a:cubicBezTo>
                      <a:cubicBezTo>
                        <a:pt x="164" y="25"/>
                        <a:pt x="88" y="13"/>
                        <a:pt x="1" y="0"/>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1"/>
                <p:cNvSpPr/>
                <p:nvPr/>
              </p:nvSpPr>
              <p:spPr>
                <a:xfrm>
                  <a:off x="5261358" y="1481306"/>
                  <a:ext cx="81535" cy="65007"/>
                </a:xfrm>
                <a:custGeom>
                  <a:avLst/>
                  <a:gdLst/>
                  <a:ahLst/>
                  <a:cxnLst/>
                  <a:rect l="l" t="t" r="r" b="b"/>
                  <a:pathLst>
                    <a:path w="1623" h="1294" extrusionOk="0">
                      <a:moveTo>
                        <a:pt x="1" y="0"/>
                      </a:moveTo>
                      <a:lnTo>
                        <a:pt x="1" y="0"/>
                      </a:lnTo>
                      <a:cubicBezTo>
                        <a:pt x="252" y="314"/>
                        <a:pt x="466" y="654"/>
                        <a:pt x="642" y="1031"/>
                      </a:cubicBezTo>
                      <a:cubicBezTo>
                        <a:pt x="667" y="1093"/>
                        <a:pt x="692" y="1143"/>
                        <a:pt x="718" y="1206"/>
                      </a:cubicBezTo>
                      <a:cubicBezTo>
                        <a:pt x="981" y="1244"/>
                        <a:pt x="1257" y="1269"/>
                        <a:pt x="1534" y="1294"/>
                      </a:cubicBezTo>
                      <a:cubicBezTo>
                        <a:pt x="1559" y="1193"/>
                        <a:pt x="1584" y="1081"/>
                        <a:pt x="1609" y="980"/>
                      </a:cubicBezTo>
                      <a:cubicBezTo>
                        <a:pt x="1622" y="905"/>
                        <a:pt x="1622" y="842"/>
                        <a:pt x="1622" y="779"/>
                      </a:cubicBezTo>
                      <a:cubicBezTo>
                        <a:pt x="1609" y="716"/>
                        <a:pt x="1584" y="654"/>
                        <a:pt x="1559" y="590"/>
                      </a:cubicBezTo>
                      <a:cubicBezTo>
                        <a:pt x="1497" y="452"/>
                        <a:pt x="1433" y="314"/>
                        <a:pt x="1358" y="176"/>
                      </a:cubicBezTo>
                      <a:cubicBezTo>
                        <a:pt x="906" y="126"/>
                        <a:pt x="453" y="62"/>
                        <a:pt x="1" y="0"/>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1"/>
                <p:cNvSpPr/>
                <p:nvPr/>
              </p:nvSpPr>
              <p:spPr>
                <a:xfrm>
                  <a:off x="5297378" y="1541891"/>
                  <a:ext cx="41044" cy="48027"/>
                </a:xfrm>
                <a:custGeom>
                  <a:avLst/>
                  <a:gdLst/>
                  <a:ahLst/>
                  <a:cxnLst/>
                  <a:rect l="l" t="t" r="r" b="b"/>
                  <a:pathLst>
                    <a:path w="817" h="956" extrusionOk="0">
                      <a:moveTo>
                        <a:pt x="1" y="0"/>
                      </a:moveTo>
                      <a:lnTo>
                        <a:pt x="1" y="0"/>
                      </a:lnTo>
                      <a:cubicBezTo>
                        <a:pt x="113" y="289"/>
                        <a:pt x="227" y="629"/>
                        <a:pt x="289" y="956"/>
                      </a:cubicBezTo>
                      <a:cubicBezTo>
                        <a:pt x="364" y="754"/>
                        <a:pt x="403" y="528"/>
                        <a:pt x="415" y="314"/>
                      </a:cubicBezTo>
                      <a:cubicBezTo>
                        <a:pt x="566" y="478"/>
                        <a:pt x="616" y="691"/>
                        <a:pt x="616" y="930"/>
                      </a:cubicBezTo>
                      <a:cubicBezTo>
                        <a:pt x="679" y="654"/>
                        <a:pt x="741" y="364"/>
                        <a:pt x="817" y="88"/>
                      </a:cubicBezTo>
                      <a:cubicBezTo>
                        <a:pt x="540" y="63"/>
                        <a:pt x="264" y="38"/>
                        <a:pt x="1" y="0"/>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1"/>
                <p:cNvSpPr/>
                <p:nvPr/>
              </p:nvSpPr>
              <p:spPr>
                <a:xfrm>
                  <a:off x="5084625" y="1403589"/>
                  <a:ext cx="244958" cy="86609"/>
                </a:xfrm>
                <a:custGeom>
                  <a:avLst/>
                  <a:gdLst/>
                  <a:ahLst/>
                  <a:cxnLst/>
                  <a:rect l="l" t="t" r="r" b="b"/>
                  <a:pathLst>
                    <a:path w="4876" h="1724" extrusionOk="0">
                      <a:moveTo>
                        <a:pt x="905" y="1"/>
                      </a:moveTo>
                      <a:cubicBezTo>
                        <a:pt x="541" y="341"/>
                        <a:pt x="239" y="768"/>
                        <a:pt x="0" y="1207"/>
                      </a:cubicBezTo>
                      <a:cubicBezTo>
                        <a:pt x="377" y="1232"/>
                        <a:pt x="754" y="1258"/>
                        <a:pt x="1119" y="1283"/>
                      </a:cubicBezTo>
                      <a:cubicBezTo>
                        <a:pt x="1181" y="1220"/>
                        <a:pt x="1257" y="1157"/>
                        <a:pt x="1320" y="1095"/>
                      </a:cubicBezTo>
                      <a:cubicBezTo>
                        <a:pt x="1395" y="1019"/>
                        <a:pt x="2124" y="341"/>
                        <a:pt x="2237" y="341"/>
                      </a:cubicBezTo>
                      <a:lnTo>
                        <a:pt x="2250" y="341"/>
                      </a:lnTo>
                      <a:cubicBezTo>
                        <a:pt x="2714" y="705"/>
                        <a:pt x="3155" y="1107"/>
                        <a:pt x="3519" y="1547"/>
                      </a:cubicBezTo>
                      <a:cubicBezTo>
                        <a:pt x="3971" y="1609"/>
                        <a:pt x="4424" y="1673"/>
                        <a:pt x="4876" y="1723"/>
                      </a:cubicBezTo>
                      <a:cubicBezTo>
                        <a:pt x="4613" y="1232"/>
                        <a:pt x="4261" y="768"/>
                        <a:pt x="3833" y="366"/>
                      </a:cubicBezTo>
                      <a:cubicBezTo>
                        <a:pt x="2853" y="252"/>
                        <a:pt x="1873" y="101"/>
                        <a:pt x="905" y="1"/>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1"/>
                <p:cNvSpPr/>
                <p:nvPr/>
              </p:nvSpPr>
              <p:spPr>
                <a:xfrm>
                  <a:off x="5066339" y="1508383"/>
                  <a:ext cx="27128" cy="90980"/>
                </a:xfrm>
                <a:custGeom>
                  <a:avLst/>
                  <a:gdLst/>
                  <a:ahLst/>
                  <a:cxnLst/>
                  <a:rect l="l" t="t" r="r" b="b"/>
                  <a:pathLst>
                    <a:path w="540" h="1811" extrusionOk="0">
                      <a:moveTo>
                        <a:pt x="339" y="1"/>
                      </a:moveTo>
                      <a:cubicBezTo>
                        <a:pt x="302" y="1"/>
                        <a:pt x="277" y="14"/>
                        <a:pt x="264" y="51"/>
                      </a:cubicBezTo>
                      <a:cubicBezTo>
                        <a:pt x="226" y="115"/>
                        <a:pt x="201" y="190"/>
                        <a:pt x="163" y="252"/>
                      </a:cubicBezTo>
                      <a:cubicBezTo>
                        <a:pt x="113" y="391"/>
                        <a:pt x="62" y="542"/>
                        <a:pt x="37" y="693"/>
                      </a:cubicBezTo>
                      <a:cubicBezTo>
                        <a:pt x="0" y="855"/>
                        <a:pt x="0" y="1019"/>
                        <a:pt x="25" y="1195"/>
                      </a:cubicBezTo>
                      <a:cubicBezTo>
                        <a:pt x="25" y="1220"/>
                        <a:pt x="37" y="1232"/>
                        <a:pt x="62" y="1246"/>
                      </a:cubicBezTo>
                      <a:cubicBezTo>
                        <a:pt x="76" y="1434"/>
                        <a:pt x="101" y="1623"/>
                        <a:pt x="151" y="1811"/>
                      </a:cubicBezTo>
                      <a:cubicBezTo>
                        <a:pt x="176" y="1358"/>
                        <a:pt x="327" y="931"/>
                        <a:pt x="540" y="542"/>
                      </a:cubicBezTo>
                      <a:cubicBezTo>
                        <a:pt x="515" y="453"/>
                        <a:pt x="490" y="366"/>
                        <a:pt x="478" y="277"/>
                      </a:cubicBezTo>
                      <a:lnTo>
                        <a:pt x="439" y="89"/>
                      </a:lnTo>
                      <a:cubicBezTo>
                        <a:pt x="427" y="39"/>
                        <a:pt x="377" y="1"/>
                        <a:pt x="339" y="1"/>
                      </a:cubicBezTo>
                      <a:close/>
                    </a:path>
                  </a:pathLst>
                </a:custGeom>
                <a:solidFill>
                  <a:srgbClr val="267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1"/>
                <p:cNvSpPr/>
                <p:nvPr/>
              </p:nvSpPr>
              <p:spPr>
                <a:xfrm>
                  <a:off x="5311897" y="1557665"/>
                  <a:ext cx="16428" cy="70132"/>
                </a:xfrm>
                <a:custGeom>
                  <a:avLst/>
                  <a:gdLst/>
                  <a:ahLst/>
                  <a:cxnLst/>
                  <a:rect l="l" t="t" r="r" b="b"/>
                  <a:pathLst>
                    <a:path w="327" h="1396" extrusionOk="0">
                      <a:moveTo>
                        <a:pt x="126" y="0"/>
                      </a:moveTo>
                      <a:cubicBezTo>
                        <a:pt x="114" y="214"/>
                        <a:pt x="75" y="440"/>
                        <a:pt x="0" y="642"/>
                      </a:cubicBezTo>
                      <a:cubicBezTo>
                        <a:pt x="25" y="767"/>
                        <a:pt x="50" y="880"/>
                        <a:pt x="50" y="1005"/>
                      </a:cubicBezTo>
                      <a:lnTo>
                        <a:pt x="50" y="1019"/>
                      </a:lnTo>
                      <a:cubicBezTo>
                        <a:pt x="75" y="1144"/>
                        <a:pt x="101" y="1270"/>
                        <a:pt x="114" y="1396"/>
                      </a:cubicBezTo>
                      <a:cubicBezTo>
                        <a:pt x="164" y="1307"/>
                        <a:pt x="214" y="1207"/>
                        <a:pt x="251" y="1106"/>
                      </a:cubicBezTo>
                      <a:cubicBezTo>
                        <a:pt x="290" y="943"/>
                        <a:pt x="327" y="779"/>
                        <a:pt x="327" y="616"/>
                      </a:cubicBezTo>
                      <a:cubicBezTo>
                        <a:pt x="327" y="377"/>
                        <a:pt x="277" y="164"/>
                        <a:pt x="126" y="0"/>
                      </a:cubicBezTo>
                      <a:close/>
                    </a:path>
                  </a:pathLst>
                </a:custGeom>
                <a:solidFill>
                  <a:srgbClr val="267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a:off x="5046747" y="1333308"/>
                  <a:ext cx="319460" cy="329508"/>
                </a:xfrm>
                <a:custGeom>
                  <a:avLst/>
                  <a:gdLst/>
                  <a:ahLst/>
                  <a:cxnLst/>
                  <a:rect l="l" t="t" r="r" b="b"/>
                  <a:pathLst>
                    <a:path w="6359" h="6559" extrusionOk="0">
                      <a:moveTo>
                        <a:pt x="2996" y="0"/>
                      </a:moveTo>
                      <a:cubicBezTo>
                        <a:pt x="2977" y="0"/>
                        <a:pt x="2959" y="12"/>
                        <a:pt x="2941" y="31"/>
                      </a:cubicBezTo>
                      <a:cubicBezTo>
                        <a:pt x="1772" y="244"/>
                        <a:pt x="1031" y="1338"/>
                        <a:pt x="566" y="2355"/>
                      </a:cubicBezTo>
                      <a:cubicBezTo>
                        <a:pt x="0" y="3625"/>
                        <a:pt x="101" y="4957"/>
                        <a:pt x="817" y="6163"/>
                      </a:cubicBezTo>
                      <a:cubicBezTo>
                        <a:pt x="819" y="6165"/>
                        <a:pt x="820" y="6166"/>
                        <a:pt x="820" y="6166"/>
                      </a:cubicBezTo>
                      <a:cubicBezTo>
                        <a:pt x="839" y="6166"/>
                        <a:pt x="617" y="5310"/>
                        <a:pt x="628" y="4617"/>
                      </a:cubicBezTo>
                      <a:cubicBezTo>
                        <a:pt x="641" y="3813"/>
                        <a:pt x="968" y="3360"/>
                        <a:pt x="1257" y="2871"/>
                      </a:cubicBezTo>
                      <a:cubicBezTo>
                        <a:pt x="1697" y="2092"/>
                        <a:pt x="2312" y="1526"/>
                        <a:pt x="3029" y="1023"/>
                      </a:cubicBezTo>
                      <a:cubicBezTo>
                        <a:pt x="3833" y="1651"/>
                        <a:pt x="4524" y="2355"/>
                        <a:pt x="4939" y="3273"/>
                      </a:cubicBezTo>
                      <a:cubicBezTo>
                        <a:pt x="5165" y="3762"/>
                        <a:pt x="5392" y="4454"/>
                        <a:pt x="5379" y="4994"/>
                      </a:cubicBezTo>
                      <a:cubicBezTo>
                        <a:pt x="5355" y="5736"/>
                        <a:pt x="5148" y="6558"/>
                        <a:pt x="5172" y="6558"/>
                      </a:cubicBezTo>
                      <a:cubicBezTo>
                        <a:pt x="5173" y="6558"/>
                        <a:pt x="5175" y="6556"/>
                        <a:pt x="5178" y="6552"/>
                      </a:cubicBezTo>
                      <a:cubicBezTo>
                        <a:pt x="5957" y="5547"/>
                        <a:pt x="6359" y="4039"/>
                        <a:pt x="5856" y="2832"/>
                      </a:cubicBezTo>
                      <a:cubicBezTo>
                        <a:pt x="5367" y="1626"/>
                        <a:pt x="4236" y="483"/>
                        <a:pt x="3016" y="5"/>
                      </a:cubicBezTo>
                      <a:cubicBezTo>
                        <a:pt x="3009" y="2"/>
                        <a:pt x="3003" y="0"/>
                        <a:pt x="2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1"/>
                <p:cNvSpPr/>
                <p:nvPr/>
              </p:nvSpPr>
              <p:spPr>
                <a:xfrm>
                  <a:off x="4542922" y="1098803"/>
                  <a:ext cx="433148" cy="706038"/>
                </a:xfrm>
                <a:custGeom>
                  <a:avLst/>
                  <a:gdLst/>
                  <a:ahLst/>
                  <a:cxnLst/>
                  <a:rect l="l" t="t" r="r" b="b"/>
                  <a:pathLst>
                    <a:path w="8622" h="14054" extrusionOk="0">
                      <a:moveTo>
                        <a:pt x="3802" y="0"/>
                      </a:moveTo>
                      <a:cubicBezTo>
                        <a:pt x="3286" y="0"/>
                        <a:pt x="2764" y="211"/>
                        <a:pt x="2351" y="501"/>
                      </a:cubicBezTo>
                      <a:cubicBezTo>
                        <a:pt x="956" y="1456"/>
                        <a:pt x="1" y="3328"/>
                        <a:pt x="453" y="5012"/>
                      </a:cubicBezTo>
                      <a:cubicBezTo>
                        <a:pt x="629" y="5654"/>
                        <a:pt x="1019" y="6232"/>
                        <a:pt x="1358" y="6797"/>
                      </a:cubicBezTo>
                      <a:cubicBezTo>
                        <a:pt x="1723" y="7425"/>
                        <a:pt x="2075" y="8053"/>
                        <a:pt x="2402" y="8695"/>
                      </a:cubicBezTo>
                      <a:cubicBezTo>
                        <a:pt x="2766" y="9399"/>
                        <a:pt x="3080" y="10114"/>
                        <a:pt x="3344" y="10856"/>
                      </a:cubicBezTo>
                      <a:cubicBezTo>
                        <a:pt x="3545" y="11421"/>
                        <a:pt x="3746" y="11987"/>
                        <a:pt x="4072" y="12490"/>
                      </a:cubicBezTo>
                      <a:cubicBezTo>
                        <a:pt x="4530" y="13192"/>
                        <a:pt x="5294" y="14054"/>
                        <a:pt x="6189" y="14054"/>
                      </a:cubicBezTo>
                      <a:cubicBezTo>
                        <a:pt x="6303" y="14054"/>
                        <a:pt x="6418" y="14040"/>
                        <a:pt x="6536" y="14010"/>
                      </a:cubicBezTo>
                      <a:cubicBezTo>
                        <a:pt x="7415" y="13797"/>
                        <a:pt x="8270" y="13068"/>
                        <a:pt x="8484" y="12175"/>
                      </a:cubicBezTo>
                      <a:cubicBezTo>
                        <a:pt x="8622" y="11635"/>
                        <a:pt x="8459" y="11133"/>
                        <a:pt x="8258" y="10630"/>
                      </a:cubicBezTo>
                      <a:cubicBezTo>
                        <a:pt x="8018" y="10052"/>
                        <a:pt x="7767" y="9474"/>
                        <a:pt x="7516" y="8896"/>
                      </a:cubicBezTo>
                      <a:cubicBezTo>
                        <a:pt x="7214" y="8204"/>
                        <a:pt x="7013" y="7526"/>
                        <a:pt x="6938" y="6760"/>
                      </a:cubicBezTo>
                      <a:cubicBezTo>
                        <a:pt x="6875" y="6093"/>
                        <a:pt x="6887" y="5414"/>
                        <a:pt x="6825" y="4736"/>
                      </a:cubicBezTo>
                      <a:cubicBezTo>
                        <a:pt x="6699" y="3467"/>
                        <a:pt x="6184" y="2286"/>
                        <a:pt x="5543" y="1192"/>
                      </a:cubicBezTo>
                      <a:cubicBezTo>
                        <a:pt x="5203" y="627"/>
                        <a:pt x="4689" y="86"/>
                        <a:pt x="3997" y="11"/>
                      </a:cubicBezTo>
                      <a:cubicBezTo>
                        <a:pt x="3932" y="4"/>
                        <a:pt x="3867" y="0"/>
                        <a:pt x="38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1"/>
                <p:cNvSpPr/>
                <p:nvPr/>
              </p:nvSpPr>
              <p:spPr>
                <a:xfrm>
                  <a:off x="4590898" y="1098803"/>
                  <a:ext cx="188843" cy="100977"/>
                </a:xfrm>
                <a:custGeom>
                  <a:avLst/>
                  <a:gdLst/>
                  <a:ahLst/>
                  <a:cxnLst/>
                  <a:rect l="l" t="t" r="r" b="b"/>
                  <a:pathLst>
                    <a:path w="3759" h="2010" extrusionOk="0">
                      <a:moveTo>
                        <a:pt x="2847" y="0"/>
                      </a:moveTo>
                      <a:cubicBezTo>
                        <a:pt x="2331" y="0"/>
                        <a:pt x="1809" y="211"/>
                        <a:pt x="1396" y="501"/>
                      </a:cubicBezTo>
                      <a:cubicBezTo>
                        <a:pt x="843" y="878"/>
                        <a:pt x="353" y="1406"/>
                        <a:pt x="1" y="2009"/>
                      </a:cubicBezTo>
                      <a:cubicBezTo>
                        <a:pt x="1246" y="1393"/>
                        <a:pt x="2477" y="753"/>
                        <a:pt x="3759" y="275"/>
                      </a:cubicBezTo>
                      <a:cubicBezTo>
                        <a:pt x="3545" y="136"/>
                        <a:pt x="3306" y="36"/>
                        <a:pt x="3042" y="11"/>
                      </a:cubicBezTo>
                      <a:cubicBezTo>
                        <a:pt x="2977" y="4"/>
                        <a:pt x="2912" y="0"/>
                        <a:pt x="2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1"/>
                <p:cNvSpPr/>
                <p:nvPr/>
              </p:nvSpPr>
              <p:spPr>
                <a:xfrm>
                  <a:off x="4559350" y="1151752"/>
                  <a:ext cx="282285" cy="170506"/>
                </a:xfrm>
                <a:custGeom>
                  <a:avLst/>
                  <a:gdLst/>
                  <a:ahLst/>
                  <a:cxnLst/>
                  <a:rect l="l" t="t" r="r" b="b"/>
                  <a:pathLst>
                    <a:path w="5619" h="3394" extrusionOk="0">
                      <a:moveTo>
                        <a:pt x="5116" y="0"/>
                      </a:moveTo>
                      <a:cubicBezTo>
                        <a:pt x="3419" y="590"/>
                        <a:pt x="1810" y="1445"/>
                        <a:pt x="139" y="2137"/>
                      </a:cubicBezTo>
                      <a:cubicBezTo>
                        <a:pt x="39" y="2551"/>
                        <a:pt x="1" y="2978"/>
                        <a:pt x="39" y="3393"/>
                      </a:cubicBezTo>
                      <a:cubicBezTo>
                        <a:pt x="1936" y="2651"/>
                        <a:pt x="3720" y="1684"/>
                        <a:pt x="5618" y="892"/>
                      </a:cubicBezTo>
                      <a:cubicBezTo>
                        <a:pt x="5493" y="641"/>
                        <a:pt x="5354" y="389"/>
                        <a:pt x="5216" y="138"/>
                      </a:cubicBezTo>
                      <a:cubicBezTo>
                        <a:pt x="5178" y="88"/>
                        <a:pt x="5153" y="37"/>
                        <a:pt x="5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1"/>
                <p:cNvSpPr/>
                <p:nvPr/>
              </p:nvSpPr>
              <p:spPr>
                <a:xfrm>
                  <a:off x="4629480" y="1373296"/>
                  <a:ext cx="261989" cy="162317"/>
                </a:xfrm>
                <a:custGeom>
                  <a:avLst/>
                  <a:gdLst/>
                  <a:ahLst/>
                  <a:cxnLst/>
                  <a:rect l="l" t="t" r="r" b="b"/>
                  <a:pathLst>
                    <a:path w="5215" h="3231" extrusionOk="0">
                      <a:moveTo>
                        <a:pt x="5152" y="1"/>
                      </a:moveTo>
                      <a:cubicBezTo>
                        <a:pt x="3405" y="642"/>
                        <a:pt x="1721" y="1270"/>
                        <a:pt x="0" y="1974"/>
                      </a:cubicBezTo>
                      <a:cubicBezTo>
                        <a:pt x="238" y="2388"/>
                        <a:pt x="464" y="2804"/>
                        <a:pt x="679" y="3231"/>
                      </a:cubicBezTo>
                      <a:cubicBezTo>
                        <a:pt x="2212" y="2602"/>
                        <a:pt x="3669" y="1874"/>
                        <a:pt x="5215" y="1270"/>
                      </a:cubicBezTo>
                      <a:cubicBezTo>
                        <a:pt x="5177" y="855"/>
                        <a:pt x="5164" y="428"/>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1"/>
                <p:cNvSpPr/>
                <p:nvPr/>
              </p:nvSpPr>
              <p:spPr>
                <a:xfrm>
                  <a:off x="4681827" y="1490147"/>
                  <a:ext cx="238678" cy="134486"/>
                </a:xfrm>
                <a:custGeom>
                  <a:avLst/>
                  <a:gdLst/>
                  <a:ahLst/>
                  <a:cxnLst/>
                  <a:rect l="l" t="t" r="r" b="b"/>
                  <a:pathLst>
                    <a:path w="4751" h="2677" extrusionOk="0">
                      <a:moveTo>
                        <a:pt x="4362" y="0"/>
                      </a:moveTo>
                      <a:cubicBezTo>
                        <a:pt x="2904" y="528"/>
                        <a:pt x="1458" y="1118"/>
                        <a:pt x="1" y="1659"/>
                      </a:cubicBezTo>
                      <a:cubicBezTo>
                        <a:pt x="164" y="1998"/>
                        <a:pt x="302" y="2337"/>
                        <a:pt x="441" y="2676"/>
                      </a:cubicBezTo>
                      <a:cubicBezTo>
                        <a:pt x="1886" y="2174"/>
                        <a:pt x="3256" y="1495"/>
                        <a:pt x="4751" y="1093"/>
                      </a:cubicBezTo>
                      <a:cubicBezTo>
                        <a:pt x="4588" y="729"/>
                        <a:pt x="4462" y="377"/>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a:off x="4793604" y="1704106"/>
                  <a:ext cx="176836" cy="100626"/>
                </a:xfrm>
                <a:custGeom>
                  <a:avLst/>
                  <a:gdLst/>
                  <a:ahLst/>
                  <a:cxnLst/>
                  <a:rect l="l" t="t" r="r" b="b"/>
                  <a:pathLst>
                    <a:path w="3520" h="2003" extrusionOk="0">
                      <a:moveTo>
                        <a:pt x="3519" y="1"/>
                      </a:moveTo>
                      <a:lnTo>
                        <a:pt x="3519" y="1"/>
                      </a:lnTo>
                      <a:cubicBezTo>
                        <a:pt x="2338" y="466"/>
                        <a:pt x="1169" y="994"/>
                        <a:pt x="0" y="1497"/>
                      </a:cubicBezTo>
                      <a:cubicBezTo>
                        <a:pt x="361" y="1797"/>
                        <a:pt x="770" y="2002"/>
                        <a:pt x="1208" y="2002"/>
                      </a:cubicBezTo>
                      <a:cubicBezTo>
                        <a:pt x="1319" y="2002"/>
                        <a:pt x="1431" y="1989"/>
                        <a:pt x="1546" y="1961"/>
                      </a:cubicBezTo>
                      <a:cubicBezTo>
                        <a:pt x="2425" y="1748"/>
                        <a:pt x="3280" y="1019"/>
                        <a:pt x="3494" y="126"/>
                      </a:cubicBezTo>
                      <a:cubicBezTo>
                        <a:pt x="3506" y="76"/>
                        <a:pt x="3519" y="39"/>
                        <a:pt x="3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a:off x="4731059" y="1606897"/>
                  <a:ext cx="231796" cy="131371"/>
                </a:xfrm>
                <a:custGeom>
                  <a:avLst/>
                  <a:gdLst/>
                  <a:ahLst/>
                  <a:cxnLst/>
                  <a:rect l="l" t="t" r="r" b="b"/>
                  <a:pathLst>
                    <a:path w="4614" h="2615" extrusionOk="0">
                      <a:moveTo>
                        <a:pt x="4299" y="0"/>
                      </a:moveTo>
                      <a:cubicBezTo>
                        <a:pt x="2841" y="604"/>
                        <a:pt x="1408" y="1106"/>
                        <a:pt x="1" y="1773"/>
                      </a:cubicBezTo>
                      <a:cubicBezTo>
                        <a:pt x="89" y="1986"/>
                        <a:pt x="202" y="2187"/>
                        <a:pt x="327" y="2376"/>
                      </a:cubicBezTo>
                      <a:cubicBezTo>
                        <a:pt x="378" y="2463"/>
                        <a:pt x="428" y="2539"/>
                        <a:pt x="491" y="2614"/>
                      </a:cubicBezTo>
                      <a:cubicBezTo>
                        <a:pt x="1911" y="2086"/>
                        <a:pt x="3256" y="1408"/>
                        <a:pt x="4613" y="805"/>
                      </a:cubicBezTo>
                      <a:cubicBezTo>
                        <a:pt x="4588" y="704"/>
                        <a:pt x="4550" y="617"/>
                        <a:pt x="4513" y="516"/>
                      </a:cubicBezTo>
                      <a:cubicBezTo>
                        <a:pt x="4437" y="340"/>
                        <a:pt x="4374" y="164"/>
                        <a:pt x="4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1"/>
                <p:cNvSpPr/>
                <p:nvPr/>
              </p:nvSpPr>
              <p:spPr>
                <a:xfrm>
                  <a:off x="4571356" y="1252075"/>
                  <a:ext cx="311272" cy="172465"/>
                </a:xfrm>
                <a:custGeom>
                  <a:avLst/>
                  <a:gdLst/>
                  <a:ahLst/>
                  <a:cxnLst/>
                  <a:rect l="l" t="t" r="r" b="b"/>
                  <a:pathLst>
                    <a:path w="6196" h="3433" extrusionOk="0">
                      <a:moveTo>
                        <a:pt x="5869" y="1"/>
                      </a:moveTo>
                      <a:cubicBezTo>
                        <a:pt x="3883" y="642"/>
                        <a:pt x="1973" y="1622"/>
                        <a:pt x="1" y="2301"/>
                      </a:cubicBezTo>
                      <a:cubicBezTo>
                        <a:pt x="164" y="2703"/>
                        <a:pt x="378" y="3067"/>
                        <a:pt x="604" y="3432"/>
                      </a:cubicBezTo>
                      <a:cubicBezTo>
                        <a:pt x="2451" y="2678"/>
                        <a:pt x="4299" y="1824"/>
                        <a:pt x="6196" y="1271"/>
                      </a:cubicBezTo>
                      <a:cubicBezTo>
                        <a:pt x="6120" y="830"/>
                        <a:pt x="6008" y="416"/>
                        <a:pt x="5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1"/>
                <p:cNvSpPr/>
                <p:nvPr/>
              </p:nvSpPr>
              <p:spPr>
                <a:xfrm>
                  <a:off x="4697651" y="1203597"/>
                  <a:ext cx="22758" cy="45164"/>
                </a:xfrm>
                <a:custGeom>
                  <a:avLst/>
                  <a:gdLst/>
                  <a:ahLst/>
                  <a:cxnLst/>
                  <a:rect l="l" t="t" r="r" b="b"/>
                  <a:pathLst>
                    <a:path w="453" h="899" extrusionOk="0">
                      <a:moveTo>
                        <a:pt x="167" y="1"/>
                      </a:moveTo>
                      <a:cubicBezTo>
                        <a:pt x="101" y="1"/>
                        <a:pt x="39" y="42"/>
                        <a:pt x="25" y="124"/>
                      </a:cubicBezTo>
                      <a:cubicBezTo>
                        <a:pt x="0" y="275"/>
                        <a:pt x="63" y="426"/>
                        <a:pt x="101" y="564"/>
                      </a:cubicBezTo>
                      <a:cubicBezTo>
                        <a:pt x="126" y="677"/>
                        <a:pt x="151" y="815"/>
                        <a:pt x="264" y="890"/>
                      </a:cubicBezTo>
                      <a:cubicBezTo>
                        <a:pt x="278" y="895"/>
                        <a:pt x="293" y="898"/>
                        <a:pt x="309" y="898"/>
                      </a:cubicBezTo>
                      <a:cubicBezTo>
                        <a:pt x="336" y="898"/>
                        <a:pt x="361" y="889"/>
                        <a:pt x="377" y="865"/>
                      </a:cubicBezTo>
                      <a:cubicBezTo>
                        <a:pt x="453" y="765"/>
                        <a:pt x="427" y="639"/>
                        <a:pt x="414" y="513"/>
                      </a:cubicBezTo>
                      <a:cubicBezTo>
                        <a:pt x="402" y="376"/>
                        <a:pt x="389" y="212"/>
                        <a:pt x="314" y="86"/>
                      </a:cubicBezTo>
                      <a:cubicBezTo>
                        <a:pt x="280" y="29"/>
                        <a:pt x="222"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a:off x="4852280" y="1367117"/>
                  <a:ext cx="51192" cy="195022"/>
                </a:xfrm>
                <a:custGeom>
                  <a:avLst/>
                  <a:gdLst/>
                  <a:ahLst/>
                  <a:cxnLst/>
                  <a:rect l="l" t="t" r="r" b="b"/>
                  <a:pathLst>
                    <a:path w="1019" h="3882" extrusionOk="0">
                      <a:moveTo>
                        <a:pt x="284" y="0"/>
                      </a:moveTo>
                      <a:cubicBezTo>
                        <a:pt x="227" y="0"/>
                        <a:pt x="168" y="56"/>
                        <a:pt x="176" y="112"/>
                      </a:cubicBezTo>
                      <a:cubicBezTo>
                        <a:pt x="252" y="891"/>
                        <a:pt x="190" y="1670"/>
                        <a:pt x="164" y="2449"/>
                      </a:cubicBezTo>
                      <a:cubicBezTo>
                        <a:pt x="151" y="2876"/>
                        <a:pt x="1" y="3567"/>
                        <a:pt x="403" y="3856"/>
                      </a:cubicBezTo>
                      <a:cubicBezTo>
                        <a:pt x="425" y="3873"/>
                        <a:pt x="451" y="3882"/>
                        <a:pt x="475" y="3882"/>
                      </a:cubicBezTo>
                      <a:cubicBezTo>
                        <a:pt x="507" y="3882"/>
                        <a:pt x="534" y="3867"/>
                        <a:pt x="541" y="3831"/>
                      </a:cubicBezTo>
                      <a:cubicBezTo>
                        <a:pt x="893" y="2989"/>
                        <a:pt x="1019" y="2034"/>
                        <a:pt x="855" y="1129"/>
                      </a:cubicBezTo>
                      <a:cubicBezTo>
                        <a:pt x="868" y="1117"/>
                        <a:pt x="880" y="1092"/>
                        <a:pt x="880" y="1067"/>
                      </a:cubicBezTo>
                      <a:cubicBezTo>
                        <a:pt x="830" y="665"/>
                        <a:pt x="604" y="325"/>
                        <a:pt x="340" y="23"/>
                      </a:cubicBezTo>
                      <a:cubicBezTo>
                        <a:pt x="324" y="7"/>
                        <a:pt x="304"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1"/>
                <p:cNvSpPr/>
                <p:nvPr/>
              </p:nvSpPr>
              <p:spPr>
                <a:xfrm>
                  <a:off x="4640181" y="1477488"/>
                  <a:ext cx="118108" cy="141318"/>
                </a:xfrm>
                <a:custGeom>
                  <a:avLst/>
                  <a:gdLst/>
                  <a:ahLst/>
                  <a:cxnLst/>
                  <a:rect l="l" t="t" r="r" b="b"/>
                  <a:pathLst>
                    <a:path w="2351" h="2813" extrusionOk="0">
                      <a:moveTo>
                        <a:pt x="226" y="1"/>
                      </a:moveTo>
                      <a:lnTo>
                        <a:pt x="226" y="1"/>
                      </a:lnTo>
                      <a:cubicBezTo>
                        <a:pt x="0" y="440"/>
                        <a:pt x="340" y="1006"/>
                        <a:pt x="566" y="1383"/>
                      </a:cubicBezTo>
                      <a:cubicBezTo>
                        <a:pt x="943" y="1998"/>
                        <a:pt x="1458" y="2451"/>
                        <a:pt x="2086" y="2803"/>
                      </a:cubicBezTo>
                      <a:cubicBezTo>
                        <a:pt x="2096" y="2809"/>
                        <a:pt x="2108" y="2812"/>
                        <a:pt x="2119" y="2812"/>
                      </a:cubicBezTo>
                      <a:cubicBezTo>
                        <a:pt x="2149" y="2812"/>
                        <a:pt x="2178" y="2789"/>
                        <a:pt x="2187" y="2752"/>
                      </a:cubicBezTo>
                      <a:cubicBezTo>
                        <a:pt x="2351" y="2250"/>
                        <a:pt x="2250" y="2023"/>
                        <a:pt x="1810" y="1747"/>
                      </a:cubicBezTo>
                      <a:cubicBezTo>
                        <a:pt x="1332" y="1458"/>
                        <a:pt x="868" y="1144"/>
                        <a:pt x="591" y="691"/>
                      </a:cubicBezTo>
                      <a:cubicBezTo>
                        <a:pt x="440" y="478"/>
                        <a:pt x="315" y="239"/>
                        <a:pt x="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1"/>
                <p:cNvSpPr/>
                <p:nvPr/>
              </p:nvSpPr>
              <p:spPr>
                <a:xfrm>
                  <a:off x="4621241" y="1371438"/>
                  <a:ext cx="280978" cy="161664"/>
                </a:xfrm>
                <a:custGeom>
                  <a:avLst/>
                  <a:gdLst/>
                  <a:ahLst/>
                  <a:cxnLst/>
                  <a:rect l="l" t="t" r="r" b="b"/>
                  <a:pathLst>
                    <a:path w="5593" h="3218" extrusionOk="0">
                      <a:moveTo>
                        <a:pt x="5303" y="0"/>
                      </a:moveTo>
                      <a:lnTo>
                        <a:pt x="5303" y="0"/>
                      </a:lnTo>
                      <a:cubicBezTo>
                        <a:pt x="5316" y="163"/>
                        <a:pt x="5328" y="339"/>
                        <a:pt x="5328" y="503"/>
                      </a:cubicBezTo>
                      <a:cubicBezTo>
                        <a:pt x="5404" y="654"/>
                        <a:pt x="5454" y="817"/>
                        <a:pt x="5479" y="981"/>
                      </a:cubicBezTo>
                      <a:cubicBezTo>
                        <a:pt x="5479" y="1006"/>
                        <a:pt x="5467" y="1031"/>
                        <a:pt x="5454" y="1043"/>
                      </a:cubicBezTo>
                      <a:cubicBezTo>
                        <a:pt x="5492" y="1232"/>
                        <a:pt x="5504" y="1420"/>
                        <a:pt x="5517" y="1609"/>
                      </a:cubicBezTo>
                      <a:cubicBezTo>
                        <a:pt x="5543" y="1659"/>
                        <a:pt x="5555" y="1710"/>
                        <a:pt x="5568" y="1760"/>
                      </a:cubicBezTo>
                      <a:cubicBezTo>
                        <a:pt x="5568" y="1546"/>
                        <a:pt x="5593" y="1333"/>
                        <a:pt x="5580" y="1118"/>
                      </a:cubicBezTo>
                      <a:cubicBezTo>
                        <a:pt x="5555" y="780"/>
                        <a:pt x="5479" y="453"/>
                        <a:pt x="5379" y="138"/>
                      </a:cubicBezTo>
                      <a:cubicBezTo>
                        <a:pt x="5354" y="88"/>
                        <a:pt x="5328" y="51"/>
                        <a:pt x="5303" y="0"/>
                      </a:cubicBezTo>
                      <a:close/>
                      <a:moveTo>
                        <a:pt x="0" y="1722"/>
                      </a:moveTo>
                      <a:cubicBezTo>
                        <a:pt x="151" y="2162"/>
                        <a:pt x="302" y="2589"/>
                        <a:pt x="591" y="2978"/>
                      </a:cubicBezTo>
                      <a:cubicBezTo>
                        <a:pt x="654" y="3067"/>
                        <a:pt x="717" y="3142"/>
                        <a:pt x="779" y="3218"/>
                      </a:cubicBezTo>
                      <a:cubicBezTo>
                        <a:pt x="704" y="3067"/>
                        <a:pt x="628" y="2916"/>
                        <a:pt x="578" y="2752"/>
                      </a:cubicBezTo>
                      <a:cubicBezTo>
                        <a:pt x="440" y="2501"/>
                        <a:pt x="302" y="2249"/>
                        <a:pt x="164" y="2011"/>
                      </a:cubicBezTo>
                      <a:cubicBezTo>
                        <a:pt x="114" y="1911"/>
                        <a:pt x="50" y="1810"/>
                        <a:pt x="0" y="17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1"/>
                <p:cNvSpPr/>
                <p:nvPr/>
              </p:nvSpPr>
              <p:spPr>
                <a:xfrm>
                  <a:off x="4618076" y="1262876"/>
                  <a:ext cx="270881" cy="209641"/>
                </a:xfrm>
                <a:custGeom>
                  <a:avLst/>
                  <a:gdLst/>
                  <a:ahLst/>
                  <a:cxnLst/>
                  <a:rect l="l" t="t" r="r" b="b"/>
                  <a:pathLst>
                    <a:path w="5392" h="4173" extrusionOk="0">
                      <a:moveTo>
                        <a:pt x="2037" y="0"/>
                      </a:moveTo>
                      <a:cubicBezTo>
                        <a:pt x="2024" y="0"/>
                        <a:pt x="2011" y="0"/>
                        <a:pt x="1998" y="12"/>
                      </a:cubicBezTo>
                      <a:cubicBezTo>
                        <a:pt x="1509" y="377"/>
                        <a:pt x="1068" y="892"/>
                        <a:pt x="730" y="1458"/>
                      </a:cubicBezTo>
                      <a:cubicBezTo>
                        <a:pt x="1647" y="1081"/>
                        <a:pt x="2551" y="679"/>
                        <a:pt x="3469" y="314"/>
                      </a:cubicBezTo>
                      <a:cubicBezTo>
                        <a:pt x="3104" y="126"/>
                        <a:pt x="2702" y="0"/>
                        <a:pt x="2288" y="0"/>
                      </a:cubicBezTo>
                      <a:cubicBezTo>
                        <a:pt x="2213" y="0"/>
                        <a:pt x="2149" y="12"/>
                        <a:pt x="2074" y="12"/>
                      </a:cubicBezTo>
                      <a:cubicBezTo>
                        <a:pt x="2062" y="0"/>
                        <a:pt x="2049" y="0"/>
                        <a:pt x="2037" y="0"/>
                      </a:cubicBezTo>
                      <a:close/>
                      <a:moveTo>
                        <a:pt x="4650" y="1244"/>
                      </a:moveTo>
                      <a:cubicBezTo>
                        <a:pt x="4299" y="1357"/>
                        <a:pt x="3947" y="1483"/>
                        <a:pt x="3595" y="1621"/>
                      </a:cubicBezTo>
                      <a:cubicBezTo>
                        <a:pt x="3833" y="1759"/>
                        <a:pt x="4059" y="1935"/>
                        <a:pt x="4273" y="2098"/>
                      </a:cubicBezTo>
                      <a:cubicBezTo>
                        <a:pt x="4411" y="2212"/>
                        <a:pt x="4550" y="2324"/>
                        <a:pt x="4676" y="2450"/>
                      </a:cubicBezTo>
                      <a:cubicBezTo>
                        <a:pt x="4738" y="2425"/>
                        <a:pt x="4801" y="2413"/>
                        <a:pt x="4852" y="2388"/>
                      </a:cubicBezTo>
                      <a:cubicBezTo>
                        <a:pt x="4852" y="2324"/>
                        <a:pt x="4852" y="2249"/>
                        <a:pt x="4838" y="2187"/>
                      </a:cubicBezTo>
                      <a:cubicBezTo>
                        <a:pt x="4838" y="2136"/>
                        <a:pt x="4889" y="2073"/>
                        <a:pt x="4939" y="2073"/>
                      </a:cubicBezTo>
                      <a:cubicBezTo>
                        <a:pt x="4964" y="2073"/>
                        <a:pt x="4989" y="2086"/>
                        <a:pt x="5002" y="2098"/>
                      </a:cubicBezTo>
                      <a:cubicBezTo>
                        <a:pt x="5053" y="2161"/>
                        <a:pt x="5103" y="2212"/>
                        <a:pt x="5153" y="2274"/>
                      </a:cubicBezTo>
                      <a:lnTo>
                        <a:pt x="5369" y="2202"/>
                      </a:lnTo>
                      <a:lnTo>
                        <a:pt x="5369" y="2202"/>
                      </a:lnTo>
                      <a:cubicBezTo>
                        <a:pt x="5381" y="2351"/>
                        <a:pt x="5391" y="2510"/>
                        <a:pt x="5391" y="2659"/>
                      </a:cubicBezTo>
                      <a:lnTo>
                        <a:pt x="5391" y="2659"/>
                      </a:lnTo>
                      <a:cubicBezTo>
                        <a:pt x="5391" y="2497"/>
                        <a:pt x="5379" y="2348"/>
                        <a:pt x="5379" y="2199"/>
                      </a:cubicBezTo>
                      <a:lnTo>
                        <a:pt x="5369" y="2202"/>
                      </a:lnTo>
                      <a:lnTo>
                        <a:pt x="5369" y="2202"/>
                      </a:lnTo>
                      <a:cubicBezTo>
                        <a:pt x="5368" y="2188"/>
                        <a:pt x="5367" y="2175"/>
                        <a:pt x="5366" y="2161"/>
                      </a:cubicBezTo>
                      <a:cubicBezTo>
                        <a:pt x="5266" y="1972"/>
                        <a:pt x="5128" y="1797"/>
                        <a:pt x="4989" y="1621"/>
                      </a:cubicBezTo>
                      <a:lnTo>
                        <a:pt x="4650" y="1244"/>
                      </a:lnTo>
                      <a:close/>
                      <a:moveTo>
                        <a:pt x="1358" y="2513"/>
                      </a:moveTo>
                      <a:lnTo>
                        <a:pt x="1358" y="2513"/>
                      </a:lnTo>
                      <a:cubicBezTo>
                        <a:pt x="943" y="2689"/>
                        <a:pt x="516" y="2865"/>
                        <a:pt x="88" y="3041"/>
                      </a:cubicBezTo>
                      <a:lnTo>
                        <a:pt x="13" y="3494"/>
                      </a:lnTo>
                      <a:cubicBezTo>
                        <a:pt x="1" y="3556"/>
                        <a:pt x="1" y="3631"/>
                        <a:pt x="1" y="3695"/>
                      </a:cubicBezTo>
                      <a:cubicBezTo>
                        <a:pt x="26" y="3757"/>
                        <a:pt x="38" y="3820"/>
                        <a:pt x="63" y="3883"/>
                      </a:cubicBezTo>
                      <a:cubicBezTo>
                        <a:pt x="113" y="3971"/>
                        <a:pt x="177" y="4072"/>
                        <a:pt x="227" y="4172"/>
                      </a:cubicBezTo>
                      <a:cubicBezTo>
                        <a:pt x="490" y="4072"/>
                        <a:pt x="742" y="3958"/>
                        <a:pt x="993" y="3857"/>
                      </a:cubicBezTo>
                      <a:cubicBezTo>
                        <a:pt x="993" y="3795"/>
                        <a:pt x="1006" y="3732"/>
                        <a:pt x="1018" y="3669"/>
                      </a:cubicBezTo>
                      <a:cubicBezTo>
                        <a:pt x="1082" y="3267"/>
                        <a:pt x="1194" y="2877"/>
                        <a:pt x="1358" y="2513"/>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1"/>
                <p:cNvSpPr/>
                <p:nvPr/>
              </p:nvSpPr>
              <p:spPr>
                <a:xfrm>
                  <a:off x="4629480" y="1373296"/>
                  <a:ext cx="259477" cy="136445"/>
                </a:xfrm>
                <a:custGeom>
                  <a:avLst/>
                  <a:gdLst/>
                  <a:ahLst/>
                  <a:cxnLst/>
                  <a:rect l="l" t="t" r="r" b="b"/>
                  <a:pathLst>
                    <a:path w="5165" h="2716" extrusionOk="0">
                      <a:moveTo>
                        <a:pt x="4625" y="190"/>
                      </a:moveTo>
                      <a:cubicBezTo>
                        <a:pt x="4574" y="215"/>
                        <a:pt x="4511" y="227"/>
                        <a:pt x="4449" y="252"/>
                      </a:cubicBezTo>
                      <a:lnTo>
                        <a:pt x="4650" y="453"/>
                      </a:lnTo>
                      <a:cubicBezTo>
                        <a:pt x="4637" y="366"/>
                        <a:pt x="4637" y="277"/>
                        <a:pt x="4625" y="190"/>
                      </a:cubicBezTo>
                      <a:close/>
                      <a:moveTo>
                        <a:pt x="5152" y="1"/>
                      </a:moveTo>
                      <a:lnTo>
                        <a:pt x="4926" y="76"/>
                      </a:lnTo>
                      <a:cubicBezTo>
                        <a:pt x="5014" y="202"/>
                        <a:pt x="5102" y="327"/>
                        <a:pt x="5164" y="466"/>
                      </a:cubicBezTo>
                      <a:cubicBezTo>
                        <a:pt x="5164" y="302"/>
                        <a:pt x="5152" y="151"/>
                        <a:pt x="5152" y="1"/>
                      </a:cubicBezTo>
                      <a:close/>
                      <a:moveTo>
                        <a:pt x="766" y="1659"/>
                      </a:moveTo>
                      <a:lnTo>
                        <a:pt x="766" y="1659"/>
                      </a:lnTo>
                      <a:cubicBezTo>
                        <a:pt x="515" y="1760"/>
                        <a:pt x="263" y="1874"/>
                        <a:pt x="0" y="1974"/>
                      </a:cubicBezTo>
                      <a:cubicBezTo>
                        <a:pt x="138" y="2212"/>
                        <a:pt x="276" y="2464"/>
                        <a:pt x="414" y="2715"/>
                      </a:cubicBezTo>
                      <a:cubicBezTo>
                        <a:pt x="352" y="2502"/>
                        <a:pt x="339" y="2276"/>
                        <a:pt x="439" y="2075"/>
                      </a:cubicBezTo>
                      <a:cubicBezTo>
                        <a:pt x="515" y="2276"/>
                        <a:pt x="615" y="2477"/>
                        <a:pt x="729" y="2665"/>
                      </a:cubicBezTo>
                      <a:cubicBezTo>
                        <a:pt x="716" y="2326"/>
                        <a:pt x="729" y="1974"/>
                        <a:pt x="766" y="1659"/>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1"/>
                <p:cNvSpPr/>
                <p:nvPr/>
              </p:nvSpPr>
              <p:spPr>
                <a:xfrm>
                  <a:off x="4622497" y="1278600"/>
                  <a:ext cx="229234" cy="137098"/>
                </a:xfrm>
                <a:custGeom>
                  <a:avLst/>
                  <a:gdLst/>
                  <a:ahLst/>
                  <a:cxnLst/>
                  <a:rect l="l" t="t" r="r" b="b"/>
                  <a:pathLst>
                    <a:path w="4563" h="2729" extrusionOk="0">
                      <a:moveTo>
                        <a:pt x="3381" y="1"/>
                      </a:moveTo>
                      <a:cubicBezTo>
                        <a:pt x="2463" y="366"/>
                        <a:pt x="1559" y="768"/>
                        <a:pt x="642" y="1145"/>
                      </a:cubicBezTo>
                      <a:cubicBezTo>
                        <a:pt x="352" y="1634"/>
                        <a:pt x="126" y="2187"/>
                        <a:pt x="0" y="2728"/>
                      </a:cubicBezTo>
                      <a:cubicBezTo>
                        <a:pt x="428" y="2552"/>
                        <a:pt x="855" y="2376"/>
                        <a:pt x="1270" y="2200"/>
                      </a:cubicBezTo>
                      <a:cubicBezTo>
                        <a:pt x="1496" y="1673"/>
                        <a:pt x="1810" y="1170"/>
                        <a:pt x="2175" y="692"/>
                      </a:cubicBezTo>
                      <a:cubicBezTo>
                        <a:pt x="2175" y="679"/>
                        <a:pt x="2175" y="679"/>
                        <a:pt x="2187" y="679"/>
                      </a:cubicBezTo>
                      <a:cubicBezTo>
                        <a:pt x="2351" y="679"/>
                        <a:pt x="3167" y="1120"/>
                        <a:pt x="3268" y="1170"/>
                      </a:cubicBezTo>
                      <a:cubicBezTo>
                        <a:pt x="3343" y="1207"/>
                        <a:pt x="3431" y="1257"/>
                        <a:pt x="3507" y="1308"/>
                      </a:cubicBezTo>
                      <a:cubicBezTo>
                        <a:pt x="3859" y="1170"/>
                        <a:pt x="4211" y="1044"/>
                        <a:pt x="4562" y="931"/>
                      </a:cubicBezTo>
                      <a:cubicBezTo>
                        <a:pt x="4223" y="567"/>
                        <a:pt x="3821" y="240"/>
                        <a:pt x="3381" y="1"/>
                      </a:cubicBezTo>
                      <a:close/>
                    </a:path>
                  </a:pathLst>
                </a:custGeom>
                <a:solidFill>
                  <a:srgbClr val="13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1"/>
                <p:cNvSpPr/>
                <p:nvPr/>
              </p:nvSpPr>
              <p:spPr>
                <a:xfrm>
                  <a:off x="4861122" y="1367017"/>
                  <a:ext cx="37326" cy="85303"/>
                </a:xfrm>
                <a:custGeom>
                  <a:avLst/>
                  <a:gdLst/>
                  <a:ahLst/>
                  <a:cxnLst/>
                  <a:rect l="l" t="t" r="r" b="b"/>
                  <a:pathLst>
                    <a:path w="743" h="1698" extrusionOk="0">
                      <a:moveTo>
                        <a:pt x="101" y="0"/>
                      </a:moveTo>
                      <a:cubicBezTo>
                        <a:pt x="51" y="0"/>
                        <a:pt x="0" y="63"/>
                        <a:pt x="0" y="114"/>
                      </a:cubicBezTo>
                      <a:cubicBezTo>
                        <a:pt x="14" y="176"/>
                        <a:pt x="14" y="251"/>
                        <a:pt x="14" y="315"/>
                      </a:cubicBezTo>
                      <a:cubicBezTo>
                        <a:pt x="26" y="402"/>
                        <a:pt x="26" y="491"/>
                        <a:pt x="39" y="578"/>
                      </a:cubicBezTo>
                      <a:cubicBezTo>
                        <a:pt x="340" y="905"/>
                        <a:pt x="592" y="1270"/>
                        <a:pt x="742" y="1697"/>
                      </a:cubicBezTo>
                      <a:cubicBezTo>
                        <a:pt x="729" y="1508"/>
                        <a:pt x="717" y="1320"/>
                        <a:pt x="679" y="1131"/>
                      </a:cubicBezTo>
                      <a:cubicBezTo>
                        <a:pt x="692" y="1119"/>
                        <a:pt x="704" y="1094"/>
                        <a:pt x="704" y="1069"/>
                      </a:cubicBezTo>
                      <a:cubicBezTo>
                        <a:pt x="679" y="905"/>
                        <a:pt x="629" y="742"/>
                        <a:pt x="553" y="591"/>
                      </a:cubicBezTo>
                      <a:cubicBezTo>
                        <a:pt x="491" y="452"/>
                        <a:pt x="403" y="327"/>
                        <a:pt x="315" y="201"/>
                      </a:cubicBezTo>
                      <a:cubicBezTo>
                        <a:pt x="265" y="139"/>
                        <a:pt x="215" y="88"/>
                        <a:pt x="164" y="25"/>
                      </a:cubicBezTo>
                      <a:cubicBezTo>
                        <a:pt x="151" y="13"/>
                        <a:pt x="126" y="0"/>
                        <a:pt x="101" y="0"/>
                      </a:cubicBezTo>
                      <a:close/>
                    </a:path>
                  </a:pathLst>
                </a:custGeom>
                <a:solidFill>
                  <a:srgbClr val="267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1"/>
                <p:cNvSpPr/>
                <p:nvPr/>
              </p:nvSpPr>
              <p:spPr>
                <a:xfrm>
                  <a:off x="4646460" y="1477488"/>
                  <a:ext cx="25320" cy="67569"/>
                </a:xfrm>
                <a:custGeom>
                  <a:avLst/>
                  <a:gdLst/>
                  <a:ahLst/>
                  <a:cxnLst/>
                  <a:rect l="l" t="t" r="r" b="b"/>
                  <a:pathLst>
                    <a:path w="504" h="1345" extrusionOk="0">
                      <a:moveTo>
                        <a:pt x="101" y="1"/>
                      </a:moveTo>
                      <a:cubicBezTo>
                        <a:pt x="1" y="202"/>
                        <a:pt x="14" y="428"/>
                        <a:pt x="76" y="641"/>
                      </a:cubicBezTo>
                      <a:cubicBezTo>
                        <a:pt x="126" y="805"/>
                        <a:pt x="202" y="956"/>
                        <a:pt x="277" y="1107"/>
                      </a:cubicBezTo>
                      <a:cubicBezTo>
                        <a:pt x="353" y="1182"/>
                        <a:pt x="428" y="1269"/>
                        <a:pt x="503" y="1345"/>
                      </a:cubicBezTo>
                      <a:cubicBezTo>
                        <a:pt x="478" y="1219"/>
                        <a:pt x="453" y="1081"/>
                        <a:pt x="453" y="956"/>
                      </a:cubicBezTo>
                      <a:cubicBezTo>
                        <a:pt x="441" y="956"/>
                        <a:pt x="441" y="956"/>
                        <a:pt x="441" y="943"/>
                      </a:cubicBezTo>
                      <a:cubicBezTo>
                        <a:pt x="416" y="830"/>
                        <a:pt x="403" y="716"/>
                        <a:pt x="391" y="591"/>
                      </a:cubicBezTo>
                      <a:cubicBezTo>
                        <a:pt x="277" y="403"/>
                        <a:pt x="177" y="202"/>
                        <a:pt x="101" y="1"/>
                      </a:cubicBezTo>
                      <a:close/>
                    </a:path>
                  </a:pathLst>
                </a:custGeom>
                <a:solidFill>
                  <a:srgbClr val="267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1"/>
                <p:cNvSpPr/>
                <p:nvPr/>
              </p:nvSpPr>
              <p:spPr>
                <a:xfrm>
                  <a:off x="4599740" y="1228966"/>
                  <a:ext cx="315140" cy="347242"/>
                </a:xfrm>
                <a:custGeom>
                  <a:avLst/>
                  <a:gdLst/>
                  <a:ahLst/>
                  <a:cxnLst/>
                  <a:rect l="l" t="t" r="r" b="b"/>
                  <a:pathLst>
                    <a:path w="6273" h="6912" extrusionOk="0">
                      <a:moveTo>
                        <a:pt x="2173" y="1"/>
                      </a:moveTo>
                      <a:cubicBezTo>
                        <a:pt x="2160" y="1"/>
                        <a:pt x="2148" y="4"/>
                        <a:pt x="2137" y="8"/>
                      </a:cubicBezTo>
                      <a:cubicBezTo>
                        <a:pt x="1095" y="801"/>
                        <a:pt x="316" y="2195"/>
                        <a:pt x="165" y="3490"/>
                      </a:cubicBezTo>
                      <a:cubicBezTo>
                        <a:pt x="1" y="4784"/>
                        <a:pt x="793" y="6141"/>
                        <a:pt x="1810" y="6908"/>
                      </a:cubicBezTo>
                      <a:cubicBezTo>
                        <a:pt x="1813" y="6910"/>
                        <a:pt x="1815" y="6912"/>
                        <a:pt x="1817" y="6912"/>
                      </a:cubicBezTo>
                      <a:cubicBezTo>
                        <a:pt x="1852" y="6912"/>
                        <a:pt x="1425" y="6163"/>
                        <a:pt x="1207" y="5450"/>
                      </a:cubicBezTo>
                      <a:cubicBezTo>
                        <a:pt x="1044" y="4935"/>
                        <a:pt x="1082" y="4206"/>
                        <a:pt x="1157" y="3678"/>
                      </a:cubicBezTo>
                      <a:cubicBezTo>
                        <a:pt x="1321" y="2686"/>
                        <a:pt x="1798" y="1818"/>
                        <a:pt x="2402" y="1002"/>
                      </a:cubicBezTo>
                      <a:cubicBezTo>
                        <a:pt x="3231" y="1290"/>
                        <a:pt x="3972" y="1667"/>
                        <a:pt x="4613" y="2296"/>
                      </a:cubicBezTo>
                      <a:cubicBezTo>
                        <a:pt x="5002" y="2698"/>
                        <a:pt x="5443" y="3038"/>
                        <a:pt x="5681" y="3817"/>
                      </a:cubicBezTo>
                      <a:cubicBezTo>
                        <a:pt x="5874" y="4469"/>
                        <a:pt x="5882" y="5354"/>
                        <a:pt x="5904" y="5354"/>
                      </a:cubicBezTo>
                      <a:cubicBezTo>
                        <a:pt x="5905" y="5354"/>
                        <a:pt x="5906" y="5353"/>
                        <a:pt x="5907" y="5350"/>
                      </a:cubicBezTo>
                      <a:cubicBezTo>
                        <a:pt x="6272" y="4005"/>
                        <a:pt x="6021" y="2686"/>
                        <a:pt x="5128" y="1617"/>
                      </a:cubicBezTo>
                      <a:cubicBezTo>
                        <a:pt x="4456" y="814"/>
                        <a:pt x="3528" y="11"/>
                        <a:pt x="2438" y="11"/>
                      </a:cubicBezTo>
                      <a:cubicBezTo>
                        <a:pt x="2368" y="11"/>
                        <a:pt x="2297" y="15"/>
                        <a:pt x="2226" y="22"/>
                      </a:cubicBezTo>
                      <a:cubicBezTo>
                        <a:pt x="2211" y="7"/>
                        <a:pt x="2191" y="1"/>
                        <a:pt x="2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374" name="Google Shape;2383;p60">
            <a:extLst>
              <a:ext uri="{FF2B5EF4-FFF2-40B4-BE49-F238E27FC236}">
                <a16:creationId xmlns:a16="http://schemas.microsoft.com/office/drawing/2014/main" id="{C9DEBFE1-848A-0E5E-08E0-6CF1EF2B1561}"/>
              </a:ext>
            </a:extLst>
          </p:cNvPr>
          <p:cNvSpPr txBox="1">
            <a:spLocks/>
          </p:cNvSpPr>
          <p:nvPr/>
        </p:nvSpPr>
        <p:spPr>
          <a:xfrm>
            <a:off x="720000" y="337778"/>
            <a:ext cx="7704000" cy="594747"/>
          </a:xfrm>
          <a:prstGeom prst="roundRect">
            <a:avLst>
              <a:gd name="adj" fmla="val 27917"/>
            </a:avLst>
          </a:prstGeom>
          <a:solidFill>
            <a:srgbClr val="FFFFFF"/>
          </a:solidFill>
          <a:ln>
            <a:noFill/>
          </a:ln>
          <a:effectLst>
            <a:outerShdw blurRad="50800" dist="38100" dir="5400000" algn="t" rotWithShape="0">
              <a:prstClr val="black">
                <a:alpha val="40000"/>
              </a:prstClr>
            </a:outerShdw>
            <a:softEdge rad="0"/>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2pPr>
            <a:lvl3pPr marL="1371600" marR="0" lvl="2"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3pPr>
            <a:lvl4pPr marL="1828800" marR="0" lvl="3"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4pPr>
            <a:lvl5pPr marL="2286000" marR="0" lvl="4"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5pPr>
            <a:lvl6pPr marL="2743200" marR="0" lvl="5"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6pPr>
            <a:lvl7pPr marL="3200400" marR="0" lvl="6"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7pPr>
            <a:lvl8pPr marL="3657600" marR="0" lvl="7"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8pPr>
            <a:lvl9pPr marL="4114800" marR="0" lvl="8" indent="-330200" algn="l" rtl="0">
              <a:lnSpc>
                <a:spcPct val="100000"/>
              </a:lnSpc>
              <a:spcBef>
                <a:spcPts val="0"/>
              </a:spcBef>
              <a:spcAft>
                <a:spcPts val="0"/>
              </a:spcAft>
              <a:buClr>
                <a:schemeClr val="dk1"/>
              </a:buClr>
              <a:buSzPts val="1600"/>
              <a:buFont typeface="Didact Gothic"/>
              <a:buNone/>
              <a:defRPr sz="1600" b="0" i="0" u="none" strike="noStrike" cap="none">
                <a:solidFill>
                  <a:schemeClr val="dk1"/>
                </a:solidFill>
                <a:latin typeface="Didact Gothic"/>
                <a:ea typeface="Didact Gothic"/>
                <a:cs typeface="Didact Gothic"/>
                <a:sym typeface="Didact Gothic"/>
              </a:defRPr>
            </a:lvl9pPr>
          </a:lstStyle>
          <a:p>
            <a:pPr marL="0" indent="0" algn="ctr"/>
            <a:r>
              <a:rPr lang="en" sz="4800" dirty="0">
                <a:latin typeface="Bahianita" panose="020B0604020202020204" charset="0"/>
              </a:rPr>
              <a:t>Table of contents</a:t>
            </a:r>
            <a:endParaRPr lang="en-US" sz="4800" dirty="0">
              <a:latin typeface="Bahianita" panose="020B0604020202020204" charset="0"/>
            </a:endParaRPr>
          </a:p>
        </p:txBody>
      </p:sp>
      <p:sp>
        <p:nvSpPr>
          <p:cNvPr id="2375" name="Google Shape;2394;p60">
            <a:hlinkClick r:id="rId3" action="ppaction://hlinksldjump"/>
            <a:extLst>
              <a:ext uri="{FF2B5EF4-FFF2-40B4-BE49-F238E27FC236}">
                <a16:creationId xmlns:a16="http://schemas.microsoft.com/office/drawing/2014/main" id="{DF1BBBEC-2940-B838-9FE2-E89328598C00}"/>
              </a:ext>
            </a:extLst>
          </p:cNvPr>
          <p:cNvSpPr txBox="1">
            <a:spLocks noGrp="1"/>
          </p:cNvSpPr>
          <p:nvPr>
            <p:ph type="title"/>
          </p:nvPr>
        </p:nvSpPr>
        <p:spPr>
          <a:xfrm>
            <a:off x="5814400" y="1397713"/>
            <a:ext cx="2603100" cy="5277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my project</a:t>
            </a:r>
            <a:endParaRPr dirty="0"/>
          </a:p>
        </p:txBody>
      </p:sp>
      <p:sp>
        <p:nvSpPr>
          <p:cNvPr id="2376" name="Google Shape;2395;p60">
            <a:hlinkClick r:id="rId3" action="ppaction://hlinksldjump"/>
            <a:extLst>
              <a:ext uri="{FF2B5EF4-FFF2-40B4-BE49-F238E27FC236}">
                <a16:creationId xmlns:a16="http://schemas.microsoft.com/office/drawing/2014/main" id="{3B68AE07-5AF2-25F8-CE5C-1DF8D4ECA634}"/>
              </a:ext>
            </a:extLst>
          </p:cNvPr>
          <p:cNvSpPr txBox="1">
            <a:spLocks noGrp="1"/>
          </p:cNvSpPr>
          <p:nvPr>
            <p:ph type="title" idx="2"/>
          </p:nvPr>
        </p:nvSpPr>
        <p:spPr>
          <a:xfrm>
            <a:off x="5159725" y="1409363"/>
            <a:ext cx="537900" cy="527700"/>
          </a:xfrm>
          <a:prstGeom prst="rect">
            <a:avLst/>
          </a:prstGeom>
          <a:solidFill>
            <a:srgbClr val="FF4E01"/>
          </a:solidFill>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02.</a:t>
            </a:r>
            <a:endParaRPr>
              <a:solidFill>
                <a:srgbClr val="FFFFFF"/>
              </a:solidFill>
            </a:endParaRPr>
          </a:p>
        </p:txBody>
      </p:sp>
      <p:sp>
        <p:nvSpPr>
          <p:cNvPr id="2377" name="Google Shape;2397;p60">
            <a:hlinkClick r:id="rId4" action="ppaction://hlinksldjump"/>
            <a:extLst>
              <a:ext uri="{FF2B5EF4-FFF2-40B4-BE49-F238E27FC236}">
                <a16:creationId xmlns:a16="http://schemas.microsoft.com/office/drawing/2014/main" id="{2FAE5465-03AD-ECFF-FCE7-8E49A3F6BB83}"/>
              </a:ext>
            </a:extLst>
          </p:cNvPr>
          <p:cNvSpPr txBox="1">
            <a:spLocks noGrp="1"/>
          </p:cNvSpPr>
          <p:nvPr>
            <p:ph type="title" idx="3"/>
          </p:nvPr>
        </p:nvSpPr>
        <p:spPr>
          <a:xfrm>
            <a:off x="5814407" y="2142818"/>
            <a:ext cx="2603100" cy="527700"/>
          </a:xfrm>
          <a:prstGeom prst="rect">
            <a:avLst/>
          </a:prstGeom>
          <a:solidFill>
            <a:srgbClr val="FFFFFF"/>
          </a:solidFill>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3857"/>
                </a:solidFill>
              </a:rPr>
              <a:t>Benefits and limitations</a:t>
            </a:r>
            <a:endParaRPr dirty="0">
              <a:solidFill>
                <a:srgbClr val="003857"/>
              </a:solidFill>
            </a:endParaRPr>
          </a:p>
        </p:txBody>
      </p:sp>
      <p:sp>
        <p:nvSpPr>
          <p:cNvPr id="2378" name="Google Shape;2398;p60">
            <a:hlinkClick r:id="rId4" action="ppaction://hlinksldjump"/>
            <a:extLst>
              <a:ext uri="{FF2B5EF4-FFF2-40B4-BE49-F238E27FC236}">
                <a16:creationId xmlns:a16="http://schemas.microsoft.com/office/drawing/2014/main" id="{766B0D69-E667-9205-D4D0-5E10D5A670BF}"/>
              </a:ext>
            </a:extLst>
          </p:cNvPr>
          <p:cNvSpPr txBox="1">
            <a:spLocks noGrp="1"/>
          </p:cNvSpPr>
          <p:nvPr>
            <p:ph type="title" idx="4"/>
          </p:nvPr>
        </p:nvSpPr>
        <p:spPr>
          <a:xfrm>
            <a:off x="5159725" y="2143043"/>
            <a:ext cx="537900" cy="527700"/>
          </a:xfrm>
          <a:prstGeom prst="rect">
            <a:avLst/>
          </a:prstGeom>
          <a:solidFill>
            <a:srgbClr val="FF4E01"/>
          </a:solidFill>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04.</a:t>
            </a:r>
            <a:endParaRPr>
              <a:solidFill>
                <a:srgbClr val="FFFFFF"/>
              </a:solidFill>
            </a:endParaRPr>
          </a:p>
        </p:txBody>
      </p:sp>
      <p:sp>
        <p:nvSpPr>
          <p:cNvPr id="2379" name="Google Shape;2400;p60">
            <a:extLst>
              <a:ext uri="{FF2B5EF4-FFF2-40B4-BE49-F238E27FC236}">
                <a16:creationId xmlns:a16="http://schemas.microsoft.com/office/drawing/2014/main" id="{BD15916B-3CA4-D15E-97C5-23D2C8889365}"/>
              </a:ext>
            </a:extLst>
          </p:cNvPr>
          <p:cNvSpPr txBox="1">
            <a:spLocks/>
          </p:cNvSpPr>
          <p:nvPr/>
        </p:nvSpPr>
        <p:spPr>
          <a:xfrm>
            <a:off x="1374675" y="1397713"/>
            <a:ext cx="2603100" cy="527700"/>
          </a:xfrm>
          <a:prstGeom prst="rect">
            <a:avLst/>
          </a:pr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Bahianita"/>
              <a:buNone/>
              <a:defRPr sz="3000" b="0" i="0" u="none" strike="noStrike" cap="none">
                <a:solidFill>
                  <a:schemeClr val="dk1"/>
                </a:solidFill>
                <a:latin typeface="Bahianita"/>
                <a:ea typeface="Bahianita"/>
                <a:cs typeface="Bahianita"/>
                <a:sym typeface="Bahianita"/>
              </a:defRPr>
            </a:lvl1pPr>
            <a:lvl2pPr marR="0" lvl="1"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2pPr>
            <a:lvl3pPr marR="0" lvl="2"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3pPr>
            <a:lvl4pPr marR="0" lvl="3"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4pPr>
            <a:lvl5pPr marR="0" lvl="4"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5pPr>
            <a:lvl6pPr marR="0" lvl="5"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6pPr>
            <a:lvl7pPr marR="0" lvl="6"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7pPr>
            <a:lvl8pPr marR="0" lvl="7"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8pPr>
            <a:lvl9pPr marR="0" lvl="8"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9pPr>
          </a:lstStyle>
          <a:p>
            <a:r>
              <a:rPr lang="en-US"/>
              <a:t>About me</a:t>
            </a:r>
            <a:endParaRPr lang="en-US" dirty="0"/>
          </a:p>
        </p:txBody>
      </p:sp>
      <p:sp>
        <p:nvSpPr>
          <p:cNvPr id="2380" name="Google Shape;2401;p60">
            <a:hlinkClick r:id="" action="ppaction://hlinkshowjump?jump=previousslide"/>
            <a:extLst>
              <a:ext uri="{FF2B5EF4-FFF2-40B4-BE49-F238E27FC236}">
                <a16:creationId xmlns:a16="http://schemas.microsoft.com/office/drawing/2014/main" id="{641D2F40-15F0-1EBE-EBDD-2289F70C56D7}"/>
              </a:ext>
            </a:extLst>
          </p:cNvPr>
          <p:cNvSpPr txBox="1">
            <a:spLocks/>
          </p:cNvSpPr>
          <p:nvPr/>
        </p:nvSpPr>
        <p:spPr>
          <a:xfrm>
            <a:off x="720000" y="1409363"/>
            <a:ext cx="537900" cy="527700"/>
          </a:xfrm>
          <a:prstGeom prst="rect">
            <a:avLst/>
          </a:prstGeom>
          <a:solidFill>
            <a:schemeClr val="accent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hianita"/>
              <a:buNone/>
              <a:defRPr sz="3000" b="0" i="0" u="none" strike="noStrike" cap="none">
                <a:solidFill>
                  <a:schemeClr val="dk2"/>
                </a:solidFill>
                <a:latin typeface="Bahianita"/>
                <a:ea typeface="Bahianita"/>
                <a:cs typeface="Bahianita"/>
                <a:sym typeface="Bahianita"/>
              </a:defRPr>
            </a:lvl1pPr>
            <a:lvl2pPr marR="0" lvl="1"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2pPr>
            <a:lvl3pPr marR="0" lvl="2"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3pPr>
            <a:lvl4pPr marR="0" lvl="3"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4pPr>
            <a:lvl5pPr marR="0" lvl="4"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5pPr>
            <a:lvl6pPr marR="0" lvl="5"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6pPr>
            <a:lvl7pPr marR="0" lvl="6"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7pPr>
            <a:lvl8pPr marR="0" lvl="7"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8pPr>
            <a:lvl9pPr marR="0" lvl="8"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9pPr>
          </a:lstStyle>
          <a:p>
            <a:pPr algn="l"/>
            <a:r>
              <a:rPr lang="en" dirty="0"/>
              <a:t>01.</a:t>
            </a:r>
          </a:p>
        </p:txBody>
      </p:sp>
      <p:sp>
        <p:nvSpPr>
          <p:cNvPr id="2381" name="Google Shape;2403;p60">
            <a:extLst>
              <a:ext uri="{FF2B5EF4-FFF2-40B4-BE49-F238E27FC236}">
                <a16:creationId xmlns:a16="http://schemas.microsoft.com/office/drawing/2014/main" id="{C9628115-EE6B-B900-DD6A-710C1CA9A0C8}"/>
              </a:ext>
            </a:extLst>
          </p:cNvPr>
          <p:cNvSpPr txBox="1">
            <a:spLocks/>
          </p:cNvSpPr>
          <p:nvPr/>
        </p:nvSpPr>
        <p:spPr>
          <a:xfrm>
            <a:off x="1374682" y="2142818"/>
            <a:ext cx="2603100" cy="527700"/>
          </a:xfrm>
          <a:prstGeom prst="rect">
            <a:avLst/>
          </a:pr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Bahianita"/>
              <a:buNone/>
              <a:defRPr sz="3000" b="0" i="0" u="none" strike="noStrike" cap="none">
                <a:solidFill>
                  <a:schemeClr val="dk1"/>
                </a:solidFill>
                <a:latin typeface="Bahianita"/>
                <a:ea typeface="Bahianita"/>
                <a:cs typeface="Bahianita"/>
                <a:sym typeface="Bahianita"/>
              </a:defRPr>
            </a:lvl1pPr>
            <a:lvl2pPr marR="0" lvl="1"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2pPr>
            <a:lvl3pPr marR="0" lvl="2"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3pPr>
            <a:lvl4pPr marR="0" lvl="3"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4pPr>
            <a:lvl5pPr marR="0" lvl="4"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5pPr>
            <a:lvl6pPr marR="0" lvl="5"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6pPr>
            <a:lvl7pPr marR="0" lvl="6"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7pPr>
            <a:lvl8pPr marR="0" lvl="7"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8pPr>
            <a:lvl9pPr marR="0" lvl="8"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9pPr>
          </a:lstStyle>
          <a:p>
            <a:r>
              <a:rPr lang="en-US" dirty="0"/>
              <a:t>About my idea</a:t>
            </a:r>
          </a:p>
        </p:txBody>
      </p:sp>
      <p:sp>
        <p:nvSpPr>
          <p:cNvPr id="2382" name="Google Shape;2404;p60">
            <a:extLst>
              <a:ext uri="{FF2B5EF4-FFF2-40B4-BE49-F238E27FC236}">
                <a16:creationId xmlns:a16="http://schemas.microsoft.com/office/drawing/2014/main" id="{28AB66D4-FD39-2DD0-62C6-0E8AEE24761A}"/>
              </a:ext>
            </a:extLst>
          </p:cNvPr>
          <p:cNvSpPr txBox="1">
            <a:spLocks/>
          </p:cNvSpPr>
          <p:nvPr/>
        </p:nvSpPr>
        <p:spPr>
          <a:xfrm>
            <a:off x="720000" y="2143043"/>
            <a:ext cx="537900" cy="527700"/>
          </a:xfrm>
          <a:prstGeom prst="rect">
            <a:avLst/>
          </a:prstGeom>
          <a:solidFill>
            <a:schemeClr val="accent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hianita"/>
              <a:buNone/>
              <a:defRPr sz="3000" b="0" i="0" u="none" strike="noStrike" cap="none">
                <a:solidFill>
                  <a:schemeClr val="dk2"/>
                </a:solidFill>
                <a:latin typeface="Bahianita"/>
                <a:ea typeface="Bahianita"/>
                <a:cs typeface="Bahianita"/>
                <a:sym typeface="Bahianita"/>
              </a:defRPr>
            </a:lvl1pPr>
            <a:lvl2pPr marR="0" lvl="1"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2pPr>
            <a:lvl3pPr marR="0" lvl="2"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3pPr>
            <a:lvl4pPr marR="0" lvl="3"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4pPr>
            <a:lvl5pPr marR="0" lvl="4"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5pPr>
            <a:lvl6pPr marR="0" lvl="5"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6pPr>
            <a:lvl7pPr marR="0" lvl="6"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7pPr>
            <a:lvl8pPr marR="0" lvl="7"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8pPr>
            <a:lvl9pPr marR="0" lvl="8"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9pPr>
          </a:lstStyle>
          <a:p>
            <a:pPr algn="l"/>
            <a:r>
              <a:rPr lang="en" dirty="0"/>
              <a:t>03.</a:t>
            </a:r>
          </a:p>
        </p:txBody>
      </p:sp>
      <p:sp>
        <p:nvSpPr>
          <p:cNvPr id="2383" name="Google Shape;2394;p60">
            <a:hlinkClick r:id="rId3" action="ppaction://hlinksldjump"/>
            <a:extLst>
              <a:ext uri="{FF2B5EF4-FFF2-40B4-BE49-F238E27FC236}">
                <a16:creationId xmlns:a16="http://schemas.microsoft.com/office/drawing/2014/main" id="{4B7A20A8-1704-45FC-5562-2393308209C7}"/>
              </a:ext>
            </a:extLst>
          </p:cNvPr>
          <p:cNvSpPr txBox="1">
            <a:spLocks/>
          </p:cNvSpPr>
          <p:nvPr/>
        </p:nvSpPr>
        <p:spPr>
          <a:xfrm>
            <a:off x="5808650" y="2875818"/>
            <a:ext cx="2603100" cy="527700"/>
          </a:xfrm>
          <a:prstGeom prst="rect">
            <a:avLst/>
          </a:prstGeom>
          <a:solidFill>
            <a:schemeClr val="dk2"/>
          </a:solidFill>
          <a:ln>
            <a:noFill/>
          </a:ln>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hianita"/>
              <a:buNone/>
              <a:defRPr sz="3500" b="0" i="0" u="none" strike="noStrike" cap="none">
                <a:solidFill>
                  <a:schemeClr val="dk1"/>
                </a:solidFill>
                <a:latin typeface="Bahianita"/>
                <a:ea typeface="Bahianita"/>
                <a:cs typeface="Bahianita"/>
                <a:sym typeface="Bahianita"/>
              </a:defRPr>
            </a:lvl1pPr>
            <a:lvl2pPr marR="0" lvl="1"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2pPr>
            <a:lvl3pPr marR="0" lvl="2"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3pPr>
            <a:lvl4pPr marR="0" lvl="3"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4pPr>
            <a:lvl5pPr marR="0" lvl="4"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5pPr>
            <a:lvl6pPr marR="0" lvl="5"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6pPr>
            <a:lvl7pPr marR="0" lvl="6"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7pPr>
            <a:lvl8pPr marR="0" lvl="7"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8pPr>
            <a:lvl9pPr marR="0" lvl="8" algn="l"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9pPr>
          </a:lstStyle>
          <a:p>
            <a:r>
              <a:rPr lang="en-US" dirty="0"/>
              <a:t>Project demo</a:t>
            </a:r>
          </a:p>
        </p:txBody>
      </p:sp>
      <p:sp>
        <p:nvSpPr>
          <p:cNvPr id="2384" name="Google Shape;2395;p60">
            <a:hlinkClick r:id="rId3" action="ppaction://hlinksldjump"/>
            <a:extLst>
              <a:ext uri="{FF2B5EF4-FFF2-40B4-BE49-F238E27FC236}">
                <a16:creationId xmlns:a16="http://schemas.microsoft.com/office/drawing/2014/main" id="{48D2B9C0-1D32-9D97-725B-D318285286A7}"/>
              </a:ext>
            </a:extLst>
          </p:cNvPr>
          <p:cNvSpPr txBox="1">
            <a:spLocks/>
          </p:cNvSpPr>
          <p:nvPr/>
        </p:nvSpPr>
        <p:spPr>
          <a:xfrm>
            <a:off x="5153975" y="2887468"/>
            <a:ext cx="537900" cy="527700"/>
          </a:xfrm>
          <a:prstGeom prst="rect">
            <a:avLst/>
          </a:prstGeom>
          <a:solidFill>
            <a:srgbClr val="FF4E01"/>
          </a:solidFill>
          <a:ln>
            <a:noFill/>
          </a:ln>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Bahianita"/>
              <a:buNone/>
              <a:defRPr sz="3000" b="0" i="0" u="none" strike="noStrike" cap="none">
                <a:solidFill>
                  <a:schemeClr val="dk1"/>
                </a:solidFill>
                <a:latin typeface="Bahianita"/>
                <a:ea typeface="Bahianita"/>
                <a:cs typeface="Bahianita"/>
                <a:sym typeface="Bahianita"/>
              </a:defRPr>
            </a:lvl1pPr>
            <a:lvl2pPr marR="0" lvl="1"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2pPr>
            <a:lvl3pPr marR="0" lvl="2"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3pPr>
            <a:lvl4pPr marR="0" lvl="3"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4pPr>
            <a:lvl5pPr marR="0" lvl="4"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5pPr>
            <a:lvl6pPr marR="0" lvl="5"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6pPr>
            <a:lvl7pPr marR="0" lvl="6"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7pPr>
            <a:lvl8pPr marR="0" lvl="7"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8pPr>
            <a:lvl9pPr marR="0" lvl="8"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9pPr>
          </a:lstStyle>
          <a:p>
            <a:r>
              <a:rPr lang="en" dirty="0">
                <a:solidFill>
                  <a:srgbClr val="FFFFFF"/>
                </a:solidFill>
              </a:rPr>
              <a:t>06.</a:t>
            </a:r>
          </a:p>
        </p:txBody>
      </p:sp>
      <p:sp>
        <p:nvSpPr>
          <p:cNvPr id="2385" name="Google Shape;2397;p60">
            <a:hlinkClick r:id="rId4" action="ppaction://hlinksldjump"/>
            <a:extLst>
              <a:ext uri="{FF2B5EF4-FFF2-40B4-BE49-F238E27FC236}">
                <a16:creationId xmlns:a16="http://schemas.microsoft.com/office/drawing/2014/main" id="{252F3AC3-B45A-866A-342E-1896B94A4D4C}"/>
              </a:ext>
            </a:extLst>
          </p:cNvPr>
          <p:cNvSpPr txBox="1">
            <a:spLocks/>
          </p:cNvSpPr>
          <p:nvPr/>
        </p:nvSpPr>
        <p:spPr>
          <a:xfrm>
            <a:off x="3511506" y="3606056"/>
            <a:ext cx="2603100" cy="527700"/>
          </a:xfrm>
          <a:prstGeom prst="rect">
            <a:avLst/>
          </a:prstGeom>
          <a:solidFill>
            <a:srgbClr val="FFFFFF"/>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hianita"/>
              <a:buNone/>
              <a:defRPr sz="3000" b="0" i="0" u="none" strike="noStrike" cap="none">
                <a:solidFill>
                  <a:schemeClr val="dk2"/>
                </a:solidFill>
                <a:latin typeface="Bahianita"/>
                <a:ea typeface="Bahianita"/>
                <a:cs typeface="Bahianita"/>
                <a:sym typeface="Bahianita"/>
              </a:defRPr>
            </a:lvl1pPr>
            <a:lvl2pPr marR="0" lvl="1"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2pPr>
            <a:lvl3pPr marR="0" lvl="2"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3pPr>
            <a:lvl4pPr marR="0" lvl="3"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4pPr>
            <a:lvl5pPr marR="0" lvl="4"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5pPr>
            <a:lvl6pPr marR="0" lvl="5"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6pPr>
            <a:lvl7pPr marR="0" lvl="6"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7pPr>
            <a:lvl8pPr marR="0" lvl="7"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8pPr>
            <a:lvl9pPr marR="0" lvl="8"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9pPr>
          </a:lstStyle>
          <a:p>
            <a:pPr algn="l"/>
            <a:r>
              <a:rPr lang="en-US" dirty="0">
                <a:solidFill>
                  <a:srgbClr val="003857"/>
                </a:solidFill>
              </a:rPr>
              <a:t>Question and Answer</a:t>
            </a:r>
          </a:p>
        </p:txBody>
      </p:sp>
      <p:sp>
        <p:nvSpPr>
          <p:cNvPr id="2386" name="Google Shape;2398;p60">
            <a:hlinkClick r:id="rId4" action="ppaction://hlinksldjump"/>
            <a:extLst>
              <a:ext uri="{FF2B5EF4-FFF2-40B4-BE49-F238E27FC236}">
                <a16:creationId xmlns:a16="http://schemas.microsoft.com/office/drawing/2014/main" id="{BC5167A2-F452-9358-6A2E-8E510F14EFB2}"/>
              </a:ext>
            </a:extLst>
          </p:cNvPr>
          <p:cNvSpPr txBox="1">
            <a:spLocks/>
          </p:cNvSpPr>
          <p:nvPr/>
        </p:nvSpPr>
        <p:spPr>
          <a:xfrm>
            <a:off x="2856824" y="3606281"/>
            <a:ext cx="537900" cy="527700"/>
          </a:xfrm>
          <a:prstGeom prst="rect">
            <a:avLst/>
          </a:prstGeom>
          <a:solidFill>
            <a:srgbClr val="FF4E01"/>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Bahianita"/>
              <a:buNone/>
              <a:defRPr sz="3000" b="0" i="0" u="none" strike="noStrike" cap="none">
                <a:solidFill>
                  <a:schemeClr val="dk1"/>
                </a:solidFill>
                <a:latin typeface="Bahianita"/>
                <a:ea typeface="Bahianita"/>
                <a:cs typeface="Bahianita"/>
                <a:sym typeface="Bahianita"/>
              </a:defRPr>
            </a:lvl1pPr>
            <a:lvl2pPr marR="0" lvl="1"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2pPr>
            <a:lvl3pPr marR="0" lvl="2"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3pPr>
            <a:lvl4pPr marR="0" lvl="3"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4pPr>
            <a:lvl5pPr marR="0" lvl="4"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5pPr>
            <a:lvl6pPr marR="0" lvl="5"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6pPr>
            <a:lvl7pPr marR="0" lvl="6"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7pPr>
            <a:lvl8pPr marR="0" lvl="7"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8pPr>
            <a:lvl9pPr marR="0" lvl="8"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9pPr>
          </a:lstStyle>
          <a:p>
            <a:r>
              <a:rPr lang="en" dirty="0">
                <a:solidFill>
                  <a:srgbClr val="FFFFFF"/>
                </a:solidFill>
              </a:rPr>
              <a:t>07</a:t>
            </a:r>
          </a:p>
        </p:txBody>
      </p:sp>
      <p:sp>
        <p:nvSpPr>
          <p:cNvPr id="2387" name="Google Shape;2400;p60">
            <a:extLst>
              <a:ext uri="{FF2B5EF4-FFF2-40B4-BE49-F238E27FC236}">
                <a16:creationId xmlns:a16="http://schemas.microsoft.com/office/drawing/2014/main" id="{00D9E0CA-76DA-B9C6-0188-BF395C687D67}"/>
              </a:ext>
            </a:extLst>
          </p:cNvPr>
          <p:cNvSpPr txBox="1">
            <a:spLocks/>
          </p:cNvSpPr>
          <p:nvPr/>
        </p:nvSpPr>
        <p:spPr>
          <a:xfrm>
            <a:off x="1368925" y="2875818"/>
            <a:ext cx="2603100" cy="527700"/>
          </a:xfrm>
          <a:prstGeom prst="rect">
            <a:avLst/>
          </a:prstGeom>
          <a:solidFill>
            <a:schemeClr val="dk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Bahianita"/>
              <a:buNone/>
              <a:defRPr sz="3000" b="0" i="0" u="none" strike="noStrike" cap="none">
                <a:solidFill>
                  <a:schemeClr val="dk1"/>
                </a:solidFill>
                <a:latin typeface="Bahianita"/>
                <a:ea typeface="Bahianita"/>
                <a:cs typeface="Bahianita"/>
                <a:sym typeface="Bahianita"/>
              </a:defRPr>
            </a:lvl1pPr>
            <a:lvl2pPr marR="0" lvl="1"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2pPr>
            <a:lvl3pPr marR="0" lvl="2"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3pPr>
            <a:lvl4pPr marR="0" lvl="3"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4pPr>
            <a:lvl5pPr marR="0" lvl="4"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5pPr>
            <a:lvl6pPr marR="0" lvl="5"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6pPr>
            <a:lvl7pPr marR="0" lvl="6"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7pPr>
            <a:lvl8pPr marR="0" lvl="7"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8pPr>
            <a:lvl9pPr marR="0" lvl="8" algn="l" rtl="0">
              <a:lnSpc>
                <a:spcPct val="100000"/>
              </a:lnSpc>
              <a:spcBef>
                <a:spcPts val="0"/>
              </a:spcBef>
              <a:spcAft>
                <a:spcPts val="0"/>
              </a:spcAft>
              <a:buClr>
                <a:schemeClr val="dk1"/>
              </a:buClr>
              <a:buSzPts val="2000"/>
              <a:buFont typeface="Bahianita"/>
              <a:buNone/>
              <a:defRPr sz="2000" b="1" i="0" u="none" strike="noStrike" cap="none">
                <a:solidFill>
                  <a:schemeClr val="dk1"/>
                </a:solidFill>
                <a:latin typeface="Bahianita"/>
                <a:ea typeface="Bahianita"/>
                <a:cs typeface="Bahianita"/>
                <a:sym typeface="Bahianita"/>
              </a:defRPr>
            </a:lvl9pPr>
          </a:lstStyle>
          <a:p>
            <a:r>
              <a:rPr lang="en-US" dirty="0"/>
              <a:t>Future improvements</a:t>
            </a:r>
          </a:p>
        </p:txBody>
      </p:sp>
      <p:sp>
        <p:nvSpPr>
          <p:cNvPr id="2388" name="Google Shape;2401;p60">
            <a:extLst>
              <a:ext uri="{FF2B5EF4-FFF2-40B4-BE49-F238E27FC236}">
                <a16:creationId xmlns:a16="http://schemas.microsoft.com/office/drawing/2014/main" id="{21DA4B60-D0B0-73E2-BDCA-FD451E3C88DF}"/>
              </a:ext>
            </a:extLst>
          </p:cNvPr>
          <p:cNvSpPr txBox="1">
            <a:spLocks/>
          </p:cNvSpPr>
          <p:nvPr/>
        </p:nvSpPr>
        <p:spPr>
          <a:xfrm>
            <a:off x="714250" y="2887468"/>
            <a:ext cx="537900" cy="527700"/>
          </a:xfrm>
          <a:prstGeom prst="rect">
            <a:avLst/>
          </a:prstGeom>
          <a:solidFill>
            <a:schemeClr val="accent2"/>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hianita"/>
              <a:buNone/>
              <a:defRPr sz="3000" b="0" i="0" u="none" strike="noStrike" cap="none">
                <a:solidFill>
                  <a:schemeClr val="dk2"/>
                </a:solidFill>
                <a:latin typeface="Bahianita"/>
                <a:ea typeface="Bahianita"/>
                <a:cs typeface="Bahianita"/>
                <a:sym typeface="Bahianita"/>
              </a:defRPr>
            </a:lvl1pPr>
            <a:lvl2pPr marR="0" lvl="1"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2pPr>
            <a:lvl3pPr marR="0" lvl="2"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3pPr>
            <a:lvl4pPr marR="0" lvl="3"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4pPr>
            <a:lvl5pPr marR="0" lvl="4"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5pPr>
            <a:lvl6pPr marR="0" lvl="5"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6pPr>
            <a:lvl7pPr marR="0" lvl="6"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7pPr>
            <a:lvl8pPr marR="0" lvl="7"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8pPr>
            <a:lvl9pPr marR="0" lvl="8" algn="ctr" rtl="0">
              <a:lnSpc>
                <a:spcPct val="100000"/>
              </a:lnSpc>
              <a:spcBef>
                <a:spcPts val="0"/>
              </a:spcBef>
              <a:spcAft>
                <a:spcPts val="0"/>
              </a:spcAft>
              <a:buClr>
                <a:schemeClr val="dk1"/>
              </a:buClr>
              <a:buSzPts val="3000"/>
              <a:buFont typeface="Bahianita"/>
              <a:buNone/>
              <a:defRPr sz="3000" b="1" i="0" u="none" strike="noStrike" cap="none">
                <a:solidFill>
                  <a:schemeClr val="dk1"/>
                </a:solidFill>
                <a:latin typeface="Bahianita"/>
                <a:ea typeface="Bahianita"/>
                <a:cs typeface="Bahianita"/>
                <a:sym typeface="Bahianita"/>
              </a:defRPr>
            </a:lvl9pPr>
          </a:lstStyle>
          <a:p>
            <a:pPr algn="l"/>
            <a:r>
              <a:rPr lang="en" dirty="0"/>
              <a:t>05.</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60"/>
                                        </p:tgtEl>
                                        <p:attrNameLst>
                                          <p:attrName>style.visibility</p:attrName>
                                        </p:attrNameLst>
                                      </p:cBhvr>
                                      <p:to>
                                        <p:strVal val="visible"/>
                                      </p:to>
                                    </p:set>
                                    <p:anim calcmode="lin" valueType="num">
                                      <p:cBhvr additive="base">
                                        <p:cTn id="7" dur="500"/>
                                        <p:tgtEl>
                                          <p:spTgt spid="2460"/>
                                        </p:tgtEl>
                                        <p:attrNameLst>
                                          <p:attrName>ppt_w</p:attrName>
                                        </p:attrNameLst>
                                      </p:cBhvr>
                                      <p:tavLst>
                                        <p:tav tm="0">
                                          <p:val>
                                            <p:strVal val="0"/>
                                          </p:val>
                                        </p:tav>
                                        <p:tav tm="100000">
                                          <p:val>
                                            <p:strVal val="#ppt_w"/>
                                          </p:val>
                                        </p:tav>
                                      </p:tavLst>
                                    </p:anim>
                                    <p:anim calcmode="lin" valueType="num">
                                      <p:cBhvr additive="base">
                                        <p:cTn id="8" dur="500"/>
                                        <p:tgtEl>
                                          <p:spTgt spid="246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71"/>
                                        </p:tgtEl>
                                        <p:attrNameLst>
                                          <p:attrName>style.visibility</p:attrName>
                                        </p:attrNameLst>
                                      </p:cBhvr>
                                      <p:to>
                                        <p:strVal val="visible"/>
                                      </p:to>
                                    </p:set>
                                    <p:anim calcmode="lin" valueType="num">
                                      <p:cBhvr additive="base">
                                        <p:cTn id="11" dur="500"/>
                                        <p:tgtEl>
                                          <p:spTgt spid="2471"/>
                                        </p:tgtEl>
                                        <p:attrNameLst>
                                          <p:attrName>ppt_w</p:attrName>
                                        </p:attrNameLst>
                                      </p:cBhvr>
                                      <p:tavLst>
                                        <p:tav tm="0">
                                          <p:val>
                                            <p:strVal val="0"/>
                                          </p:val>
                                        </p:tav>
                                        <p:tav tm="100000">
                                          <p:val>
                                            <p:strVal val="#ppt_w"/>
                                          </p:val>
                                        </p:tav>
                                      </p:tavLst>
                                    </p:anim>
                                    <p:anim calcmode="lin" valueType="num">
                                      <p:cBhvr additive="base">
                                        <p:cTn id="12" dur="500"/>
                                        <p:tgtEl>
                                          <p:spTgt spid="2471"/>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43"/>
                                        </p:tgtEl>
                                        <p:attrNameLst>
                                          <p:attrName>style.visibility</p:attrName>
                                        </p:attrNameLst>
                                      </p:cBhvr>
                                      <p:to>
                                        <p:strVal val="visible"/>
                                      </p:to>
                                    </p:set>
                                    <p:anim calcmode="lin" valueType="num">
                                      <p:cBhvr additive="base">
                                        <p:cTn id="15" dur="500"/>
                                        <p:tgtEl>
                                          <p:spTgt spid="2443"/>
                                        </p:tgtEl>
                                        <p:attrNameLst>
                                          <p:attrName>ppt_w</p:attrName>
                                        </p:attrNameLst>
                                      </p:cBhvr>
                                      <p:tavLst>
                                        <p:tav tm="0">
                                          <p:val>
                                            <p:strVal val="0"/>
                                          </p:val>
                                        </p:tav>
                                        <p:tav tm="100000">
                                          <p:val>
                                            <p:strVal val="#ppt_w"/>
                                          </p:val>
                                        </p:tav>
                                      </p:tavLst>
                                    </p:anim>
                                    <p:anim calcmode="lin" valueType="num">
                                      <p:cBhvr additive="base">
                                        <p:cTn id="16" dur="500"/>
                                        <p:tgtEl>
                                          <p:spTgt spid="244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9" name="Google Shape;2559;p63"/>
          <p:cNvSpPr txBox="1">
            <a:spLocks noGrp="1"/>
          </p:cNvSpPr>
          <p:nvPr>
            <p:ph type="title"/>
          </p:nvPr>
        </p:nvSpPr>
        <p:spPr>
          <a:xfrm>
            <a:off x="3627900" y="2642050"/>
            <a:ext cx="4796100" cy="89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About me</a:t>
            </a:r>
            <a:endParaRPr dirty="0"/>
          </a:p>
        </p:txBody>
      </p:sp>
      <p:sp>
        <p:nvSpPr>
          <p:cNvPr id="2560" name="Google Shape;2560;p63"/>
          <p:cNvSpPr txBox="1">
            <a:spLocks noGrp="1"/>
          </p:cNvSpPr>
          <p:nvPr>
            <p:ph type="title" idx="2"/>
          </p:nvPr>
        </p:nvSpPr>
        <p:spPr>
          <a:xfrm>
            <a:off x="7425475" y="1494175"/>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62" name="Google Shape;2562;p63"/>
          <p:cNvSpPr/>
          <p:nvPr/>
        </p:nvSpPr>
        <p:spPr>
          <a:xfrm rot="1610678">
            <a:off x="745375" y="2302963"/>
            <a:ext cx="49643" cy="49641"/>
          </a:xfrm>
          <a:custGeom>
            <a:avLst/>
            <a:gdLst/>
            <a:ahLst/>
            <a:cxnLst/>
            <a:rect l="l" t="t" r="r" b="b"/>
            <a:pathLst>
              <a:path w="888" h="888" extrusionOk="0">
                <a:moveTo>
                  <a:pt x="443" y="1"/>
                </a:moveTo>
                <a:cubicBezTo>
                  <a:pt x="199" y="1"/>
                  <a:pt x="1" y="199"/>
                  <a:pt x="1" y="443"/>
                </a:cubicBezTo>
                <a:cubicBezTo>
                  <a:pt x="1" y="688"/>
                  <a:pt x="199" y="887"/>
                  <a:pt x="443" y="887"/>
                </a:cubicBezTo>
                <a:cubicBezTo>
                  <a:pt x="687" y="887"/>
                  <a:pt x="887" y="688"/>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1" name="Google Shape;2591;p63"/>
          <p:cNvGrpSpPr/>
          <p:nvPr/>
        </p:nvGrpSpPr>
        <p:grpSpPr>
          <a:xfrm>
            <a:off x="2770643" y="1634844"/>
            <a:ext cx="1179623" cy="988011"/>
            <a:chOff x="2770643" y="1634844"/>
            <a:chExt cx="1179623" cy="988011"/>
          </a:xfrm>
        </p:grpSpPr>
        <p:sp>
          <p:nvSpPr>
            <p:cNvPr id="2592" name="Google Shape;2592;p63"/>
            <p:cNvSpPr/>
            <p:nvPr/>
          </p:nvSpPr>
          <p:spPr>
            <a:xfrm rot="1610678">
              <a:off x="3451097" y="1946259"/>
              <a:ext cx="49476" cy="49641"/>
            </a:xfrm>
            <a:custGeom>
              <a:avLst/>
              <a:gdLst/>
              <a:ahLst/>
              <a:cxnLst/>
              <a:rect l="l" t="t" r="r" b="b"/>
              <a:pathLst>
                <a:path w="885" h="888" extrusionOk="0">
                  <a:moveTo>
                    <a:pt x="440" y="1"/>
                  </a:moveTo>
                  <a:cubicBezTo>
                    <a:pt x="196" y="1"/>
                    <a:pt x="1" y="200"/>
                    <a:pt x="1" y="444"/>
                  </a:cubicBezTo>
                  <a:cubicBezTo>
                    <a:pt x="1" y="688"/>
                    <a:pt x="196" y="887"/>
                    <a:pt x="440" y="887"/>
                  </a:cubicBezTo>
                  <a:cubicBezTo>
                    <a:pt x="684" y="887"/>
                    <a:pt x="884" y="688"/>
                    <a:pt x="884" y="444"/>
                  </a:cubicBezTo>
                  <a:cubicBezTo>
                    <a:pt x="884"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3"/>
            <p:cNvSpPr/>
            <p:nvPr/>
          </p:nvSpPr>
          <p:spPr>
            <a:xfrm rot="1610678">
              <a:off x="3553029" y="2025653"/>
              <a:ext cx="49420" cy="49585"/>
            </a:xfrm>
            <a:custGeom>
              <a:avLst/>
              <a:gdLst/>
              <a:ahLst/>
              <a:cxnLst/>
              <a:rect l="l" t="t" r="r" b="b"/>
              <a:pathLst>
                <a:path w="884" h="887" extrusionOk="0">
                  <a:moveTo>
                    <a:pt x="440" y="0"/>
                  </a:moveTo>
                  <a:cubicBezTo>
                    <a:pt x="196" y="0"/>
                    <a:pt x="1" y="200"/>
                    <a:pt x="1" y="443"/>
                  </a:cubicBezTo>
                  <a:cubicBezTo>
                    <a:pt x="1" y="687"/>
                    <a:pt x="196" y="887"/>
                    <a:pt x="440" y="887"/>
                  </a:cubicBezTo>
                  <a:cubicBezTo>
                    <a:pt x="684" y="887"/>
                    <a:pt x="884" y="687"/>
                    <a:pt x="884" y="443"/>
                  </a:cubicBezTo>
                  <a:cubicBezTo>
                    <a:pt x="884"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3"/>
            <p:cNvSpPr/>
            <p:nvPr/>
          </p:nvSpPr>
          <p:spPr>
            <a:xfrm rot="1610678">
              <a:off x="3445120" y="2129277"/>
              <a:ext cx="49587" cy="49418"/>
            </a:xfrm>
            <a:custGeom>
              <a:avLst/>
              <a:gdLst/>
              <a:ahLst/>
              <a:cxnLst/>
              <a:rect l="l" t="t" r="r" b="b"/>
              <a:pathLst>
                <a:path w="887" h="884" extrusionOk="0">
                  <a:moveTo>
                    <a:pt x="443" y="0"/>
                  </a:moveTo>
                  <a:cubicBezTo>
                    <a:pt x="199" y="0"/>
                    <a:pt x="0" y="196"/>
                    <a:pt x="0" y="440"/>
                  </a:cubicBezTo>
                  <a:cubicBezTo>
                    <a:pt x="0" y="685"/>
                    <a:pt x="199" y="883"/>
                    <a:pt x="443" y="883"/>
                  </a:cubicBezTo>
                  <a:cubicBezTo>
                    <a:pt x="687" y="883"/>
                    <a:pt x="887" y="685"/>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3"/>
            <p:cNvSpPr/>
            <p:nvPr/>
          </p:nvSpPr>
          <p:spPr>
            <a:xfrm rot="1610678">
              <a:off x="2907743" y="1732633"/>
              <a:ext cx="462890" cy="665909"/>
            </a:xfrm>
            <a:custGeom>
              <a:avLst/>
              <a:gdLst/>
              <a:ahLst/>
              <a:cxnLst/>
              <a:rect l="l" t="t" r="r" b="b"/>
              <a:pathLst>
                <a:path w="8280" h="11912" extrusionOk="0">
                  <a:moveTo>
                    <a:pt x="5015" y="1"/>
                  </a:moveTo>
                  <a:cubicBezTo>
                    <a:pt x="3575" y="1"/>
                    <a:pt x="2632" y="974"/>
                    <a:pt x="2024" y="2230"/>
                  </a:cubicBezTo>
                  <a:cubicBezTo>
                    <a:pt x="1662" y="2972"/>
                    <a:pt x="1580" y="3717"/>
                    <a:pt x="1597" y="4315"/>
                  </a:cubicBezTo>
                  <a:cubicBezTo>
                    <a:pt x="1621" y="5188"/>
                    <a:pt x="1477" y="6054"/>
                    <a:pt x="1178" y="6871"/>
                  </a:cubicBezTo>
                  <a:cubicBezTo>
                    <a:pt x="1" y="10110"/>
                    <a:pt x="1499" y="11912"/>
                    <a:pt x="2903" y="11912"/>
                  </a:cubicBezTo>
                  <a:cubicBezTo>
                    <a:pt x="3141" y="11912"/>
                    <a:pt x="3377" y="11860"/>
                    <a:pt x="3597" y="11754"/>
                  </a:cubicBezTo>
                  <a:cubicBezTo>
                    <a:pt x="6404" y="10401"/>
                    <a:pt x="4126" y="7721"/>
                    <a:pt x="5411" y="6497"/>
                  </a:cubicBezTo>
                  <a:cubicBezTo>
                    <a:pt x="7287" y="4714"/>
                    <a:pt x="8280" y="993"/>
                    <a:pt x="6538" y="316"/>
                  </a:cubicBezTo>
                  <a:cubicBezTo>
                    <a:pt x="5977" y="99"/>
                    <a:pt x="5471" y="1"/>
                    <a:pt x="5015"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3"/>
            <p:cNvSpPr/>
            <p:nvPr/>
          </p:nvSpPr>
          <p:spPr>
            <a:xfrm rot="1610678">
              <a:off x="2896060" y="1703474"/>
              <a:ext cx="462890" cy="665909"/>
            </a:xfrm>
            <a:custGeom>
              <a:avLst/>
              <a:gdLst/>
              <a:ahLst/>
              <a:cxnLst/>
              <a:rect l="l" t="t" r="r" b="b"/>
              <a:pathLst>
                <a:path w="8280" h="11912" extrusionOk="0">
                  <a:moveTo>
                    <a:pt x="5012" y="1"/>
                  </a:moveTo>
                  <a:cubicBezTo>
                    <a:pt x="3572" y="1"/>
                    <a:pt x="2627" y="974"/>
                    <a:pt x="2019" y="2230"/>
                  </a:cubicBezTo>
                  <a:cubicBezTo>
                    <a:pt x="1659" y="2972"/>
                    <a:pt x="1576" y="3717"/>
                    <a:pt x="1594" y="4315"/>
                  </a:cubicBezTo>
                  <a:cubicBezTo>
                    <a:pt x="1618" y="5188"/>
                    <a:pt x="1473" y="6054"/>
                    <a:pt x="1177" y="6871"/>
                  </a:cubicBezTo>
                  <a:cubicBezTo>
                    <a:pt x="0" y="10110"/>
                    <a:pt x="1496" y="11912"/>
                    <a:pt x="2901" y="11912"/>
                  </a:cubicBezTo>
                  <a:cubicBezTo>
                    <a:pt x="3140" y="11912"/>
                    <a:pt x="3377" y="11860"/>
                    <a:pt x="3597" y="11754"/>
                  </a:cubicBezTo>
                  <a:cubicBezTo>
                    <a:pt x="6404" y="10400"/>
                    <a:pt x="4125" y="7721"/>
                    <a:pt x="5411" y="6497"/>
                  </a:cubicBezTo>
                  <a:cubicBezTo>
                    <a:pt x="7284" y="4714"/>
                    <a:pt x="8280" y="993"/>
                    <a:pt x="6534" y="316"/>
                  </a:cubicBezTo>
                  <a:cubicBezTo>
                    <a:pt x="5974" y="98"/>
                    <a:pt x="5468" y="1"/>
                    <a:pt x="5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3"/>
            <p:cNvSpPr/>
            <p:nvPr/>
          </p:nvSpPr>
          <p:spPr>
            <a:xfrm rot="1610678">
              <a:off x="2828732" y="2133668"/>
              <a:ext cx="250844" cy="177434"/>
            </a:xfrm>
            <a:custGeom>
              <a:avLst/>
              <a:gdLst/>
              <a:ahLst/>
              <a:cxnLst/>
              <a:rect l="l" t="t" r="r" b="b"/>
              <a:pathLst>
                <a:path w="4487" h="3174" extrusionOk="0">
                  <a:moveTo>
                    <a:pt x="130" y="0"/>
                  </a:moveTo>
                  <a:cubicBezTo>
                    <a:pt x="0" y="2058"/>
                    <a:pt x="1163" y="3174"/>
                    <a:pt x="2270" y="3174"/>
                  </a:cubicBezTo>
                  <a:cubicBezTo>
                    <a:pt x="2509" y="3174"/>
                    <a:pt x="2745" y="3122"/>
                    <a:pt x="2965" y="3017"/>
                  </a:cubicBezTo>
                  <a:cubicBezTo>
                    <a:pt x="4315" y="2364"/>
                    <a:pt x="4487" y="1405"/>
                    <a:pt x="4449" y="451"/>
                  </a:cubicBezTo>
                  <a:lnTo>
                    <a:pt x="4449" y="451"/>
                  </a:lnTo>
                  <a:cubicBezTo>
                    <a:pt x="4390" y="1226"/>
                    <a:pt x="4075" y="1962"/>
                    <a:pt x="2968" y="2495"/>
                  </a:cubicBezTo>
                  <a:cubicBezTo>
                    <a:pt x="2748" y="2601"/>
                    <a:pt x="2513" y="2653"/>
                    <a:pt x="2274" y="2653"/>
                  </a:cubicBezTo>
                  <a:cubicBezTo>
                    <a:pt x="1266" y="2653"/>
                    <a:pt x="210" y="1723"/>
                    <a:pt x="13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3"/>
            <p:cNvSpPr/>
            <p:nvPr/>
          </p:nvSpPr>
          <p:spPr>
            <a:xfrm rot="1610678">
              <a:off x="3043295" y="1815429"/>
              <a:ext cx="259397" cy="231548"/>
            </a:xfrm>
            <a:custGeom>
              <a:avLst/>
              <a:gdLst/>
              <a:ahLst/>
              <a:cxnLst/>
              <a:rect l="l" t="t" r="r" b="b"/>
              <a:pathLst>
                <a:path w="4640" h="4142" extrusionOk="0">
                  <a:moveTo>
                    <a:pt x="3391" y="1"/>
                  </a:moveTo>
                  <a:cubicBezTo>
                    <a:pt x="1925" y="1"/>
                    <a:pt x="299" y="2366"/>
                    <a:pt x="114" y="2642"/>
                  </a:cubicBezTo>
                  <a:cubicBezTo>
                    <a:pt x="1" y="2814"/>
                    <a:pt x="45" y="3051"/>
                    <a:pt x="220" y="3165"/>
                  </a:cubicBezTo>
                  <a:cubicBezTo>
                    <a:pt x="255" y="3189"/>
                    <a:pt x="296" y="3206"/>
                    <a:pt x="334" y="3216"/>
                  </a:cubicBezTo>
                  <a:cubicBezTo>
                    <a:pt x="366" y="3224"/>
                    <a:pt x="399" y="3229"/>
                    <a:pt x="431" y="3229"/>
                  </a:cubicBezTo>
                  <a:cubicBezTo>
                    <a:pt x="553" y="3229"/>
                    <a:pt x="672" y="3170"/>
                    <a:pt x="743" y="3062"/>
                  </a:cubicBezTo>
                  <a:cubicBezTo>
                    <a:pt x="1347" y="2160"/>
                    <a:pt x="2585" y="758"/>
                    <a:pt x="3384" y="758"/>
                  </a:cubicBezTo>
                  <a:cubicBezTo>
                    <a:pt x="3398" y="758"/>
                    <a:pt x="3412" y="758"/>
                    <a:pt x="3426" y="759"/>
                  </a:cubicBezTo>
                  <a:cubicBezTo>
                    <a:pt x="3515" y="763"/>
                    <a:pt x="3574" y="797"/>
                    <a:pt x="3629" y="869"/>
                  </a:cubicBezTo>
                  <a:cubicBezTo>
                    <a:pt x="3959" y="1322"/>
                    <a:pt x="3794" y="2780"/>
                    <a:pt x="3571" y="3673"/>
                  </a:cubicBezTo>
                  <a:cubicBezTo>
                    <a:pt x="3519" y="3875"/>
                    <a:pt x="3642" y="4078"/>
                    <a:pt x="3842" y="4130"/>
                  </a:cubicBezTo>
                  <a:lnTo>
                    <a:pt x="3845" y="4130"/>
                  </a:lnTo>
                  <a:cubicBezTo>
                    <a:pt x="3876" y="4138"/>
                    <a:pt x="3907" y="4142"/>
                    <a:pt x="3938" y="4142"/>
                  </a:cubicBezTo>
                  <a:cubicBezTo>
                    <a:pt x="4107" y="4142"/>
                    <a:pt x="4262" y="4027"/>
                    <a:pt x="4305" y="3855"/>
                  </a:cubicBezTo>
                  <a:cubicBezTo>
                    <a:pt x="4309" y="3831"/>
                    <a:pt x="4457" y="3244"/>
                    <a:pt x="4529" y="2546"/>
                  </a:cubicBezTo>
                  <a:cubicBezTo>
                    <a:pt x="4639" y="1533"/>
                    <a:pt x="4543" y="838"/>
                    <a:pt x="4237" y="423"/>
                  </a:cubicBezTo>
                  <a:cubicBezTo>
                    <a:pt x="4051" y="168"/>
                    <a:pt x="3787" y="24"/>
                    <a:pt x="3474" y="3"/>
                  </a:cubicBezTo>
                  <a:cubicBezTo>
                    <a:pt x="3447" y="1"/>
                    <a:pt x="3419" y="1"/>
                    <a:pt x="3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3"/>
            <p:cNvSpPr/>
            <p:nvPr/>
          </p:nvSpPr>
          <p:spPr>
            <a:xfrm rot="1610678">
              <a:off x="3257486" y="1814474"/>
              <a:ext cx="69601" cy="89500"/>
            </a:xfrm>
            <a:custGeom>
              <a:avLst/>
              <a:gdLst/>
              <a:ahLst/>
              <a:cxnLst/>
              <a:rect l="l" t="t" r="r" b="b"/>
              <a:pathLst>
                <a:path w="1245" h="1601" extrusionOk="0">
                  <a:moveTo>
                    <a:pt x="813" y="1"/>
                  </a:moveTo>
                  <a:cubicBezTo>
                    <a:pt x="669" y="1"/>
                    <a:pt x="531" y="83"/>
                    <a:pt x="468" y="223"/>
                  </a:cubicBezTo>
                  <a:lnTo>
                    <a:pt x="86" y="1065"/>
                  </a:lnTo>
                  <a:cubicBezTo>
                    <a:pt x="1" y="1257"/>
                    <a:pt x="83" y="1481"/>
                    <a:pt x="275" y="1567"/>
                  </a:cubicBezTo>
                  <a:cubicBezTo>
                    <a:pt x="292" y="1577"/>
                    <a:pt x="313" y="1584"/>
                    <a:pt x="334" y="1587"/>
                  </a:cubicBezTo>
                  <a:cubicBezTo>
                    <a:pt x="367" y="1596"/>
                    <a:pt x="400" y="1601"/>
                    <a:pt x="433" y="1601"/>
                  </a:cubicBezTo>
                  <a:cubicBezTo>
                    <a:pt x="576" y="1601"/>
                    <a:pt x="712" y="1518"/>
                    <a:pt x="774" y="1378"/>
                  </a:cubicBezTo>
                  <a:lnTo>
                    <a:pt x="1158" y="533"/>
                  </a:lnTo>
                  <a:cubicBezTo>
                    <a:pt x="1244" y="344"/>
                    <a:pt x="1158" y="120"/>
                    <a:pt x="969" y="35"/>
                  </a:cubicBezTo>
                  <a:cubicBezTo>
                    <a:pt x="919" y="12"/>
                    <a:pt x="866" y="1"/>
                    <a:pt x="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3"/>
            <p:cNvSpPr/>
            <p:nvPr/>
          </p:nvSpPr>
          <p:spPr>
            <a:xfrm rot="1610678">
              <a:off x="3300573" y="1903643"/>
              <a:ext cx="535790" cy="632312"/>
            </a:xfrm>
            <a:custGeom>
              <a:avLst/>
              <a:gdLst/>
              <a:ahLst/>
              <a:cxnLst/>
              <a:rect l="l" t="t" r="r" b="b"/>
              <a:pathLst>
                <a:path w="9584" h="11311" extrusionOk="0">
                  <a:moveTo>
                    <a:pt x="6674" y="0"/>
                  </a:moveTo>
                  <a:cubicBezTo>
                    <a:pt x="5123" y="0"/>
                    <a:pt x="3511" y="2882"/>
                    <a:pt x="3511" y="5197"/>
                  </a:cubicBezTo>
                  <a:cubicBezTo>
                    <a:pt x="3511" y="6973"/>
                    <a:pt x="0" y="7172"/>
                    <a:pt x="959" y="10138"/>
                  </a:cubicBezTo>
                  <a:cubicBezTo>
                    <a:pt x="1185" y="10840"/>
                    <a:pt x="1871" y="11310"/>
                    <a:pt x="2722" y="11310"/>
                  </a:cubicBezTo>
                  <a:cubicBezTo>
                    <a:pt x="3805" y="11310"/>
                    <a:pt x="5156" y="10546"/>
                    <a:pt x="6161" y="8522"/>
                  </a:cubicBezTo>
                  <a:cubicBezTo>
                    <a:pt x="6549" y="7739"/>
                    <a:pt x="7075" y="7038"/>
                    <a:pt x="7724" y="6454"/>
                  </a:cubicBezTo>
                  <a:cubicBezTo>
                    <a:pt x="8167" y="6056"/>
                    <a:pt x="8652" y="5482"/>
                    <a:pt x="8941" y="4708"/>
                  </a:cubicBezTo>
                  <a:cubicBezTo>
                    <a:pt x="9583" y="2988"/>
                    <a:pt x="9473" y="1183"/>
                    <a:pt x="7209" y="122"/>
                  </a:cubicBezTo>
                  <a:cubicBezTo>
                    <a:pt x="7033" y="39"/>
                    <a:pt x="6854" y="0"/>
                    <a:pt x="667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3"/>
            <p:cNvSpPr/>
            <p:nvPr/>
          </p:nvSpPr>
          <p:spPr>
            <a:xfrm rot="1610678">
              <a:off x="3294350" y="1872486"/>
              <a:ext cx="535790" cy="632312"/>
            </a:xfrm>
            <a:custGeom>
              <a:avLst/>
              <a:gdLst/>
              <a:ahLst/>
              <a:cxnLst/>
              <a:rect l="l" t="t" r="r" b="b"/>
              <a:pathLst>
                <a:path w="9584" h="11311" extrusionOk="0">
                  <a:moveTo>
                    <a:pt x="6674" y="1"/>
                  </a:moveTo>
                  <a:cubicBezTo>
                    <a:pt x="5120" y="1"/>
                    <a:pt x="3512" y="2882"/>
                    <a:pt x="3512" y="5197"/>
                  </a:cubicBezTo>
                  <a:cubicBezTo>
                    <a:pt x="3512" y="6973"/>
                    <a:pt x="1" y="7172"/>
                    <a:pt x="959" y="10138"/>
                  </a:cubicBezTo>
                  <a:cubicBezTo>
                    <a:pt x="1186" y="10840"/>
                    <a:pt x="1872" y="11311"/>
                    <a:pt x="2723" y="11311"/>
                  </a:cubicBezTo>
                  <a:cubicBezTo>
                    <a:pt x="3806" y="11311"/>
                    <a:pt x="5157" y="10546"/>
                    <a:pt x="6161" y="8523"/>
                  </a:cubicBezTo>
                  <a:cubicBezTo>
                    <a:pt x="6550" y="7740"/>
                    <a:pt x="7075" y="7039"/>
                    <a:pt x="7725" y="6454"/>
                  </a:cubicBezTo>
                  <a:cubicBezTo>
                    <a:pt x="8168" y="6056"/>
                    <a:pt x="8653" y="5482"/>
                    <a:pt x="8941" y="4709"/>
                  </a:cubicBezTo>
                  <a:cubicBezTo>
                    <a:pt x="9584" y="2988"/>
                    <a:pt x="9473" y="1184"/>
                    <a:pt x="7210" y="122"/>
                  </a:cubicBezTo>
                  <a:cubicBezTo>
                    <a:pt x="7033" y="39"/>
                    <a:pt x="6854" y="1"/>
                    <a:pt x="6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3"/>
            <p:cNvSpPr/>
            <p:nvPr/>
          </p:nvSpPr>
          <p:spPr>
            <a:xfrm rot="1610678">
              <a:off x="3242157" y="2207819"/>
              <a:ext cx="257105" cy="224672"/>
            </a:xfrm>
            <a:custGeom>
              <a:avLst/>
              <a:gdLst/>
              <a:ahLst/>
              <a:cxnLst/>
              <a:rect l="l" t="t" r="r" b="b"/>
              <a:pathLst>
                <a:path w="4599" h="4019" extrusionOk="0">
                  <a:moveTo>
                    <a:pt x="1293" y="1"/>
                  </a:moveTo>
                  <a:lnTo>
                    <a:pt x="1293" y="1"/>
                  </a:lnTo>
                  <a:cubicBezTo>
                    <a:pt x="575" y="633"/>
                    <a:pt x="1" y="1420"/>
                    <a:pt x="461" y="2846"/>
                  </a:cubicBezTo>
                  <a:cubicBezTo>
                    <a:pt x="688" y="3548"/>
                    <a:pt x="1373" y="4018"/>
                    <a:pt x="2222" y="4018"/>
                  </a:cubicBezTo>
                  <a:cubicBezTo>
                    <a:pt x="2955" y="4018"/>
                    <a:pt x="3810" y="3668"/>
                    <a:pt x="4598" y="2814"/>
                  </a:cubicBezTo>
                  <a:lnTo>
                    <a:pt x="4598" y="2814"/>
                  </a:lnTo>
                  <a:cubicBezTo>
                    <a:pt x="3919" y="3405"/>
                    <a:pt x="3213" y="3655"/>
                    <a:pt x="2594" y="3655"/>
                  </a:cubicBezTo>
                  <a:cubicBezTo>
                    <a:pt x="1744" y="3655"/>
                    <a:pt x="1059" y="3185"/>
                    <a:pt x="832" y="2481"/>
                  </a:cubicBezTo>
                  <a:cubicBezTo>
                    <a:pt x="458" y="1317"/>
                    <a:pt x="770" y="578"/>
                    <a:pt x="129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3"/>
            <p:cNvSpPr/>
            <p:nvPr/>
          </p:nvSpPr>
          <p:spPr>
            <a:xfrm rot="1610678">
              <a:off x="3521945" y="2013099"/>
              <a:ext cx="255372" cy="269449"/>
            </a:xfrm>
            <a:custGeom>
              <a:avLst/>
              <a:gdLst/>
              <a:ahLst/>
              <a:cxnLst/>
              <a:rect l="l" t="t" r="r" b="b"/>
              <a:pathLst>
                <a:path w="4568" h="4820" extrusionOk="0">
                  <a:moveTo>
                    <a:pt x="2789" y="1"/>
                  </a:moveTo>
                  <a:cubicBezTo>
                    <a:pt x="2741" y="1"/>
                    <a:pt x="2692" y="4"/>
                    <a:pt x="2643" y="10"/>
                  </a:cubicBezTo>
                  <a:cubicBezTo>
                    <a:pt x="2135" y="75"/>
                    <a:pt x="1564" y="484"/>
                    <a:pt x="905" y="1261"/>
                  </a:cubicBezTo>
                  <a:cubicBezTo>
                    <a:pt x="451" y="1797"/>
                    <a:pt x="125" y="2309"/>
                    <a:pt x="111" y="2330"/>
                  </a:cubicBezTo>
                  <a:cubicBezTo>
                    <a:pt x="1" y="2505"/>
                    <a:pt x="53" y="2739"/>
                    <a:pt x="231" y="2852"/>
                  </a:cubicBezTo>
                  <a:lnTo>
                    <a:pt x="235" y="2852"/>
                  </a:lnTo>
                  <a:cubicBezTo>
                    <a:pt x="297" y="2891"/>
                    <a:pt x="366" y="2910"/>
                    <a:pt x="435" y="2910"/>
                  </a:cubicBezTo>
                  <a:cubicBezTo>
                    <a:pt x="559" y="2910"/>
                    <a:pt x="680" y="2848"/>
                    <a:pt x="754" y="2735"/>
                  </a:cubicBezTo>
                  <a:cubicBezTo>
                    <a:pt x="1245" y="1959"/>
                    <a:pt x="2186" y="832"/>
                    <a:pt x="2743" y="760"/>
                  </a:cubicBezTo>
                  <a:cubicBezTo>
                    <a:pt x="2761" y="757"/>
                    <a:pt x="2777" y="756"/>
                    <a:pt x="2793" y="756"/>
                  </a:cubicBezTo>
                  <a:cubicBezTo>
                    <a:pt x="2857" y="756"/>
                    <a:pt x="2907" y="779"/>
                    <a:pt x="2960" y="828"/>
                  </a:cubicBezTo>
                  <a:cubicBezTo>
                    <a:pt x="3547" y="1371"/>
                    <a:pt x="3385" y="3282"/>
                    <a:pt x="3145" y="4360"/>
                  </a:cubicBezTo>
                  <a:cubicBezTo>
                    <a:pt x="3107" y="4522"/>
                    <a:pt x="3179" y="4680"/>
                    <a:pt x="3313" y="4762"/>
                  </a:cubicBezTo>
                  <a:cubicBezTo>
                    <a:pt x="3348" y="4783"/>
                    <a:pt x="3389" y="4800"/>
                    <a:pt x="3430" y="4810"/>
                  </a:cubicBezTo>
                  <a:cubicBezTo>
                    <a:pt x="3458" y="4816"/>
                    <a:pt x="3485" y="4819"/>
                    <a:pt x="3512" y="4819"/>
                  </a:cubicBezTo>
                  <a:cubicBezTo>
                    <a:pt x="3684" y="4819"/>
                    <a:pt x="3842" y="4700"/>
                    <a:pt x="3884" y="4525"/>
                  </a:cubicBezTo>
                  <a:cubicBezTo>
                    <a:pt x="3956" y="4195"/>
                    <a:pt x="4568" y="1285"/>
                    <a:pt x="3475" y="272"/>
                  </a:cubicBezTo>
                  <a:cubicBezTo>
                    <a:pt x="3281" y="93"/>
                    <a:pt x="3046" y="1"/>
                    <a:pt x="2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3"/>
            <p:cNvSpPr/>
            <p:nvPr/>
          </p:nvSpPr>
          <p:spPr>
            <a:xfrm rot="1610678">
              <a:off x="3729410" y="2016493"/>
              <a:ext cx="66918" cy="90394"/>
            </a:xfrm>
            <a:custGeom>
              <a:avLst/>
              <a:gdLst/>
              <a:ahLst/>
              <a:cxnLst/>
              <a:rect l="l" t="t" r="r" b="b"/>
              <a:pathLst>
                <a:path w="1197" h="1617" extrusionOk="0">
                  <a:moveTo>
                    <a:pt x="767" y="0"/>
                  </a:moveTo>
                  <a:cubicBezTo>
                    <a:pt x="617" y="0"/>
                    <a:pt x="477" y="89"/>
                    <a:pt x="417" y="238"/>
                  </a:cubicBezTo>
                  <a:lnTo>
                    <a:pt x="69" y="1097"/>
                  </a:lnTo>
                  <a:cubicBezTo>
                    <a:pt x="1" y="1269"/>
                    <a:pt x="66" y="1464"/>
                    <a:pt x="221" y="1561"/>
                  </a:cubicBezTo>
                  <a:cubicBezTo>
                    <a:pt x="238" y="1572"/>
                    <a:pt x="258" y="1581"/>
                    <a:pt x="279" y="1588"/>
                  </a:cubicBezTo>
                  <a:cubicBezTo>
                    <a:pt x="326" y="1607"/>
                    <a:pt x="374" y="1616"/>
                    <a:pt x="422" y="1616"/>
                  </a:cubicBezTo>
                  <a:cubicBezTo>
                    <a:pt x="571" y="1616"/>
                    <a:pt x="713" y="1527"/>
                    <a:pt x="770" y="1379"/>
                  </a:cubicBezTo>
                  <a:lnTo>
                    <a:pt x="1117" y="520"/>
                  </a:lnTo>
                  <a:cubicBezTo>
                    <a:pt x="1197" y="327"/>
                    <a:pt x="1103" y="108"/>
                    <a:pt x="911" y="29"/>
                  </a:cubicBezTo>
                  <a:cubicBezTo>
                    <a:pt x="864" y="10"/>
                    <a:pt x="815" y="0"/>
                    <a:pt x="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63"/>
          <p:cNvSpPr/>
          <p:nvPr/>
        </p:nvSpPr>
        <p:spPr>
          <a:xfrm rot="1610678">
            <a:off x="3581819" y="1160978"/>
            <a:ext cx="32872" cy="33094"/>
          </a:xfrm>
          <a:custGeom>
            <a:avLst/>
            <a:gdLst/>
            <a:ahLst/>
            <a:cxnLst/>
            <a:rect l="l" t="t" r="r" b="b"/>
            <a:pathLst>
              <a:path w="588" h="592" extrusionOk="0">
                <a:moveTo>
                  <a:pt x="292" y="0"/>
                </a:moveTo>
                <a:cubicBezTo>
                  <a:pt x="131" y="0"/>
                  <a:pt x="0" y="135"/>
                  <a:pt x="0" y="296"/>
                </a:cubicBezTo>
                <a:cubicBezTo>
                  <a:pt x="0" y="457"/>
                  <a:pt x="131" y="592"/>
                  <a:pt x="292" y="592"/>
                </a:cubicBezTo>
                <a:cubicBezTo>
                  <a:pt x="457" y="592"/>
                  <a:pt x="587" y="457"/>
                  <a:pt x="587" y="296"/>
                </a:cubicBezTo>
                <a:cubicBezTo>
                  <a:pt x="587" y="135"/>
                  <a:pt x="457" y="0"/>
                  <a:pt x="2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3"/>
          <p:cNvSpPr/>
          <p:nvPr/>
        </p:nvSpPr>
        <p:spPr>
          <a:xfrm rot="1610678">
            <a:off x="3588306" y="1087498"/>
            <a:ext cx="28344" cy="28063"/>
          </a:xfrm>
          <a:custGeom>
            <a:avLst/>
            <a:gdLst/>
            <a:ahLst/>
            <a:cxnLst/>
            <a:rect l="l" t="t" r="r" b="b"/>
            <a:pathLst>
              <a:path w="507" h="502" extrusionOk="0">
                <a:moveTo>
                  <a:pt x="252" y="0"/>
                </a:moveTo>
                <a:cubicBezTo>
                  <a:pt x="115" y="0"/>
                  <a:pt x="1" y="110"/>
                  <a:pt x="1" y="251"/>
                </a:cubicBezTo>
                <a:cubicBezTo>
                  <a:pt x="1" y="389"/>
                  <a:pt x="115" y="502"/>
                  <a:pt x="252" y="502"/>
                </a:cubicBezTo>
                <a:cubicBezTo>
                  <a:pt x="393" y="502"/>
                  <a:pt x="506" y="389"/>
                  <a:pt x="506" y="251"/>
                </a:cubicBezTo>
                <a:cubicBezTo>
                  <a:pt x="506" y="110"/>
                  <a:pt x="393"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724;p123">
            <a:extLst>
              <a:ext uri="{FF2B5EF4-FFF2-40B4-BE49-F238E27FC236}">
                <a16:creationId xmlns:a16="http://schemas.microsoft.com/office/drawing/2014/main" id="{9CA53F7D-F88E-2171-26AB-42F4F3D6604B}"/>
              </a:ext>
            </a:extLst>
          </p:cNvPr>
          <p:cNvGrpSpPr/>
          <p:nvPr/>
        </p:nvGrpSpPr>
        <p:grpSpPr>
          <a:xfrm>
            <a:off x="1009081" y="1751351"/>
            <a:ext cx="1379543" cy="821997"/>
            <a:chOff x="7004965" y="1671910"/>
            <a:chExt cx="1003231" cy="597773"/>
          </a:xfrm>
        </p:grpSpPr>
        <p:sp>
          <p:nvSpPr>
            <p:cNvPr id="5" name="Google Shape;8725;p123">
              <a:extLst>
                <a:ext uri="{FF2B5EF4-FFF2-40B4-BE49-F238E27FC236}">
                  <a16:creationId xmlns:a16="http://schemas.microsoft.com/office/drawing/2014/main" id="{BE01DF32-64AC-3499-6F1D-E2B9EC912096}"/>
                </a:ext>
              </a:extLst>
            </p:cNvPr>
            <p:cNvSpPr/>
            <p:nvPr/>
          </p:nvSpPr>
          <p:spPr>
            <a:xfrm>
              <a:off x="7193755" y="1886622"/>
              <a:ext cx="624402" cy="383061"/>
            </a:xfrm>
            <a:custGeom>
              <a:avLst/>
              <a:gdLst/>
              <a:ahLst/>
              <a:cxnLst/>
              <a:rect l="l" t="t" r="r" b="b"/>
              <a:pathLst>
                <a:path w="12429" h="7625" extrusionOk="0">
                  <a:moveTo>
                    <a:pt x="7114" y="0"/>
                  </a:moveTo>
                  <a:cubicBezTo>
                    <a:pt x="4725" y="0"/>
                    <a:pt x="2300" y="1192"/>
                    <a:pt x="1031" y="3318"/>
                  </a:cubicBezTo>
                  <a:cubicBezTo>
                    <a:pt x="377" y="4424"/>
                    <a:pt x="0" y="5794"/>
                    <a:pt x="277" y="7101"/>
                  </a:cubicBezTo>
                  <a:cubicBezTo>
                    <a:pt x="370" y="7526"/>
                    <a:pt x="822" y="7624"/>
                    <a:pt x="1277" y="7624"/>
                  </a:cubicBezTo>
                  <a:cubicBezTo>
                    <a:pt x="1616" y="7624"/>
                    <a:pt x="1956" y="7569"/>
                    <a:pt x="2149" y="7554"/>
                  </a:cubicBezTo>
                  <a:cubicBezTo>
                    <a:pt x="8885" y="6900"/>
                    <a:pt x="12316" y="5266"/>
                    <a:pt x="12353" y="4650"/>
                  </a:cubicBezTo>
                  <a:cubicBezTo>
                    <a:pt x="12428" y="3457"/>
                    <a:pt x="11310" y="1835"/>
                    <a:pt x="10418" y="1069"/>
                  </a:cubicBezTo>
                  <a:cubicBezTo>
                    <a:pt x="9513" y="290"/>
                    <a:pt x="8332" y="0"/>
                    <a:pt x="7189" y="0"/>
                  </a:cubicBezTo>
                  <a:cubicBezTo>
                    <a:pt x="7164" y="0"/>
                    <a:pt x="7139" y="0"/>
                    <a:pt x="7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26;p123">
              <a:extLst>
                <a:ext uri="{FF2B5EF4-FFF2-40B4-BE49-F238E27FC236}">
                  <a16:creationId xmlns:a16="http://schemas.microsoft.com/office/drawing/2014/main" id="{5161E7A1-77AC-17CB-A071-076146A1BAB8}"/>
                </a:ext>
              </a:extLst>
            </p:cNvPr>
            <p:cNvSpPr/>
            <p:nvPr/>
          </p:nvSpPr>
          <p:spPr>
            <a:xfrm>
              <a:off x="7386916" y="1684972"/>
              <a:ext cx="77717" cy="178645"/>
            </a:xfrm>
            <a:custGeom>
              <a:avLst/>
              <a:gdLst/>
              <a:ahLst/>
              <a:cxnLst/>
              <a:rect l="l" t="t" r="r" b="b"/>
              <a:pathLst>
                <a:path w="1547" h="3556" extrusionOk="0">
                  <a:moveTo>
                    <a:pt x="387" y="0"/>
                  </a:moveTo>
                  <a:cubicBezTo>
                    <a:pt x="342" y="0"/>
                    <a:pt x="299" y="20"/>
                    <a:pt x="277" y="56"/>
                  </a:cubicBezTo>
                  <a:cubicBezTo>
                    <a:pt x="1" y="509"/>
                    <a:pt x="315" y="1213"/>
                    <a:pt x="465" y="1677"/>
                  </a:cubicBezTo>
                  <a:cubicBezTo>
                    <a:pt x="566" y="2004"/>
                    <a:pt x="679" y="2331"/>
                    <a:pt x="780" y="2645"/>
                  </a:cubicBezTo>
                  <a:cubicBezTo>
                    <a:pt x="867" y="2934"/>
                    <a:pt x="931" y="3235"/>
                    <a:pt x="1082" y="3487"/>
                  </a:cubicBezTo>
                  <a:cubicBezTo>
                    <a:pt x="1113" y="3534"/>
                    <a:pt x="1165" y="3555"/>
                    <a:pt x="1216" y="3555"/>
                  </a:cubicBezTo>
                  <a:cubicBezTo>
                    <a:pt x="1288" y="3555"/>
                    <a:pt x="1361" y="3515"/>
                    <a:pt x="1383" y="3449"/>
                  </a:cubicBezTo>
                  <a:cubicBezTo>
                    <a:pt x="1546" y="2897"/>
                    <a:pt x="1283" y="2243"/>
                    <a:pt x="1119" y="1702"/>
                  </a:cubicBezTo>
                  <a:lnTo>
                    <a:pt x="817" y="722"/>
                  </a:lnTo>
                  <a:cubicBezTo>
                    <a:pt x="742" y="471"/>
                    <a:pt x="679" y="207"/>
                    <a:pt x="478" y="31"/>
                  </a:cubicBezTo>
                  <a:cubicBezTo>
                    <a:pt x="452" y="10"/>
                    <a:pt x="419" y="0"/>
                    <a:pt x="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27;p123">
              <a:extLst>
                <a:ext uri="{FF2B5EF4-FFF2-40B4-BE49-F238E27FC236}">
                  <a16:creationId xmlns:a16="http://schemas.microsoft.com/office/drawing/2014/main" id="{0C1544CF-5511-0F3B-5806-C224D3AB3905}"/>
                </a:ext>
              </a:extLst>
            </p:cNvPr>
            <p:cNvSpPr/>
            <p:nvPr/>
          </p:nvSpPr>
          <p:spPr>
            <a:xfrm>
              <a:off x="7555460" y="1671910"/>
              <a:ext cx="36673" cy="178946"/>
            </a:xfrm>
            <a:custGeom>
              <a:avLst/>
              <a:gdLst/>
              <a:ahLst/>
              <a:cxnLst/>
              <a:rect l="l" t="t" r="r" b="b"/>
              <a:pathLst>
                <a:path w="730" h="3562" extrusionOk="0">
                  <a:moveTo>
                    <a:pt x="470" y="0"/>
                  </a:moveTo>
                  <a:cubicBezTo>
                    <a:pt x="437" y="0"/>
                    <a:pt x="404" y="14"/>
                    <a:pt x="378" y="40"/>
                  </a:cubicBezTo>
                  <a:cubicBezTo>
                    <a:pt x="1" y="367"/>
                    <a:pt x="101" y="1158"/>
                    <a:pt x="126" y="1623"/>
                  </a:cubicBezTo>
                  <a:cubicBezTo>
                    <a:pt x="165" y="2264"/>
                    <a:pt x="265" y="2716"/>
                    <a:pt x="202" y="3358"/>
                  </a:cubicBezTo>
                  <a:cubicBezTo>
                    <a:pt x="187" y="3486"/>
                    <a:pt x="299" y="3562"/>
                    <a:pt x="407" y="3562"/>
                  </a:cubicBezTo>
                  <a:cubicBezTo>
                    <a:pt x="489" y="3562"/>
                    <a:pt x="570" y="3518"/>
                    <a:pt x="592" y="3420"/>
                  </a:cubicBezTo>
                  <a:cubicBezTo>
                    <a:pt x="704" y="2817"/>
                    <a:pt x="730" y="2403"/>
                    <a:pt x="704" y="1786"/>
                  </a:cubicBezTo>
                  <a:cubicBezTo>
                    <a:pt x="704" y="1460"/>
                    <a:pt x="692" y="1146"/>
                    <a:pt x="692" y="819"/>
                  </a:cubicBezTo>
                  <a:cubicBezTo>
                    <a:pt x="692" y="568"/>
                    <a:pt x="717" y="303"/>
                    <a:pt x="592" y="77"/>
                  </a:cubicBezTo>
                  <a:cubicBezTo>
                    <a:pt x="562" y="26"/>
                    <a:pt x="516" y="0"/>
                    <a:pt x="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28;p123">
              <a:extLst>
                <a:ext uri="{FF2B5EF4-FFF2-40B4-BE49-F238E27FC236}">
                  <a16:creationId xmlns:a16="http://schemas.microsoft.com/office/drawing/2014/main" id="{948E24FB-6346-AA80-DEB1-8A18E784D51A}"/>
                </a:ext>
              </a:extLst>
            </p:cNvPr>
            <p:cNvSpPr/>
            <p:nvPr/>
          </p:nvSpPr>
          <p:spPr>
            <a:xfrm>
              <a:off x="7689140" y="1720740"/>
              <a:ext cx="92387" cy="157595"/>
            </a:xfrm>
            <a:custGeom>
              <a:avLst/>
              <a:gdLst/>
              <a:ahLst/>
              <a:cxnLst/>
              <a:rect l="l" t="t" r="r" b="b"/>
              <a:pathLst>
                <a:path w="1839" h="3137" extrusionOk="0">
                  <a:moveTo>
                    <a:pt x="1532" y="0"/>
                  </a:moveTo>
                  <a:cubicBezTo>
                    <a:pt x="1485" y="0"/>
                    <a:pt x="1439" y="15"/>
                    <a:pt x="1399" y="48"/>
                  </a:cubicBezTo>
                  <a:cubicBezTo>
                    <a:pt x="1022" y="337"/>
                    <a:pt x="871" y="903"/>
                    <a:pt x="682" y="1330"/>
                  </a:cubicBezTo>
                  <a:cubicBezTo>
                    <a:pt x="456" y="1833"/>
                    <a:pt x="255" y="2347"/>
                    <a:pt x="54" y="2863"/>
                  </a:cubicBezTo>
                  <a:cubicBezTo>
                    <a:pt x="0" y="3006"/>
                    <a:pt x="125" y="3136"/>
                    <a:pt x="251" y="3136"/>
                  </a:cubicBezTo>
                  <a:cubicBezTo>
                    <a:pt x="302" y="3136"/>
                    <a:pt x="354" y="3115"/>
                    <a:pt x="394" y="3064"/>
                  </a:cubicBezTo>
                  <a:cubicBezTo>
                    <a:pt x="733" y="2637"/>
                    <a:pt x="1034" y="2185"/>
                    <a:pt x="1286" y="1694"/>
                  </a:cubicBezTo>
                  <a:cubicBezTo>
                    <a:pt x="1500" y="1267"/>
                    <a:pt x="1839" y="727"/>
                    <a:pt x="1776" y="224"/>
                  </a:cubicBezTo>
                  <a:cubicBezTo>
                    <a:pt x="1758" y="90"/>
                    <a:pt x="1645" y="0"/>
                    <a:pt x="15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29;p123">
              <a:extLst>
                <a:ext uri="{FF2B5EF4-FFF2-40B4-BE49-F238E27FC236}">
                  <a16:creationId xmlns:a16="http://schemas.microsoft.com/office/drawing/2014/main" id="{FF1D7814-E323-1234-7308-04DF05D9D9C0}"/>
                </a:ext>
              </a:extLst>
            </p:cNvPr>
            <p:cNvSpPr/>
            <p:nvPr/>
          </p:nvSpPr>
          <p:spPr>
            <a:xfrm>
              <a:off x="7781525" y="1843971"/>
              <a:ext cx="139560" cy="117506"/>
            </a:xfrm>
            <a:custGeom>
              <a:avLst/>
              <a:gdLst/>
              <a:ahLst/>
              <a:cxnLst/>
              <a:rect l="l" t="t" r="r" b="b"/>
              <a:pathLst>
                <a:path w="2778" h="2339" extrusionOk="0">
                  <a:moveTo>
                    <a:pt x="2551" y="1"/>
                  </a:moveTo>
                  <a:cubicBezTo>
                    <a:pt x="2084" y="1"/>
                    <a:pt x="1636" y="468"/>
                    <a:pt x="1320" y="749"/>
                  </a:cubicBezTo>
                  <a:cubicBezTo>
                    <a:pt x="892" y="1139"/>
                    <a:pt x="540" y="1591"/>
                    <a:pt x="138" y="1994"/>
                  </a:cubicBezTo>
                  <a:cubicBezTo>
                    <a:pt x="1" y="2119"/>
                    <a:pt x="93" y="2339"/>
                    <a:pt x="263" y="2339"/>
                  </a:cubicBezTo>
                  <a:cubicBezTo>
                    <a:pt x="279" y="2339"/>
                    <a:pt x="296" y="2337"/>
                    <a:pt x="314" y="2332"/>
                  </a:cubicBezTo>
                  <a:cubicBezTo>
                    <a:pt x="842" y="2207"/>
                    <a:pt x="1256" y="1717"/>
                    <a:pt x="1658" y="1365"/>
                  </a:cubicBezTo>
                  <a:cubicBezTo>
                    <a:pt x="2035" y="1025"/>
                    <a:pt x="2677" y="674"/>
                    <a:pt x="2764" y="134"/>
                  </a:cubicBezTo>
                  <a:cubicBezTo>
                    <a:pt x="2777" y="58"/>
                    <a:pt x="2714" y="20"/>
                    <a:pt x="2652" y="8"/>
                  </a:cubicBezTo>
                  <a:cubicBezTo>
                    <a:pt x="2618" y="3"/>
                    <a:pt x="2584"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30;p123">
              <a:extLst>
                <a:ext uri="{FF2B5EF4-FFF2-40B4-BE49-F238E27FC236}">
                  <a16:creationId xmlns:a16="http://schemas.microsoft.com/office/drawing/2014/main" id="{42F5936C-3AA0-2E62-E37B-8ED199FD5565}"/>
                </a:ext>
              </a:extLst>
            </p:cNvPr>
            <p:cNvSpPr/>
            <p:nvPr/>
          </p:nvSpPr>
          <p:spPr>
            <a:xfrm>
              <a:off x="7842714" y="1997746"/>
              <a:ext cx="165482" cy="76914"/>
            </a:xfrm>
            <a:custGeom>
              <a:avLst/>
              <a:gdLst/>
              <a:ahLst/>
              <a:cxnLst/>
              <a:rect l="l" t="t" r="r" b="b"/>
              <a:pathLst>
                <a:path w="3294" h="1531" extrusionOk="0">
                  <a:moveTo>
                    <a:pt x="2986" y="1"/>
                  </a:moveTo>
                  <a:cubicBezTo>
                    <a:pt x="2588" y="1"/>
                    <a:pt x="2147" y="313"/>
                    <a:pt x="1811" y="466"/>
                  </a:cubicBezTo>
                  <a:cubicBezTo>
                    <a:pt x="1308" y="704"/>
                    <a:pt x="792" y="918"/>
                    <a:pt x="264" y="1094"/>
                  </a:cubicBezTo>
                  <a:cubicBezTo>
                    <a:pt x="0" y="1186"/>
                    <a:pt x="114" y="1531"/>
                    <a:pt x="358" y="1531"/>
                  </a:cubicBezTo>
                  <a:cubicBezTo>
                    <a:pt x="380" y="1531"/>
                    <a:pt x="404" y="1528"/>
                    <a:pt x="428" y="1521"/>
                  </a:cubicBezTo>
                  <a:cubicBezTo>
                    <a:pt x="1018" y="1370"/>
                    <a:pt x="1596" y="1195"/>
                    <a:pt x="2162" y="955"/>
                  </a:cubicBezTo>
                  <a:cubicBezTo>
                    <a:pt x="2552" y="804"/>
                    <a:pt x="3130" y="616"/>
                    <a:pt x="3268" y="176"/>
                  </a:cubicBezTo>
                  <a:cubicBezTo>
                    <a:pt x="3293" y="101"/>
                    <a:pt x="3218" y="50"/>
                    <a:pt x="3168" y="25"/>
                  </a:cubicBezTo>
                  <a:cubicBezTo>
                    <a:pt x="3108" y="8"/>
                    <a:pt x="3048" y="1"/>
                    <a:pt x="2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31;p123">
              <a:extLst>
                <a:ext uri="{FF2B5EF4-FFF2-40B4-BE49-F238E27FC236}">
                  <a16:creationId xmlns:a16="http://schemas.microsoft.com/office/drawing/2014/main" id="{B4EDA0CD-1155-2300-0225-A5F649B89F00}"/>
                </a:ext>
              </a:extLst>
            </p:cNvPr>
            <p:cNvSpPr/>
            <p:nvPr/>
          </p:nvSpPr>
          <p:spPr>
            <a:xfrm>
              <a:off x="7234748" y="1757162"/>
              <a:ext cx="112582" cy="150110"/>
            </a:xfrm>
            <a:custGeom>
              <a:avLst/>
              <a:gdLst/>
              <a:ahLst/>
              <a:cxnLst/>
              <a:rect l="l" t="t" r="r" b="b"/>
              <a:pathLst>
                <a:path w="2241" h="2988" extrusionOk="0">
                  <a:moveTo>
                    <a:pt x="132" y="0"/>
                  </a:moveTo>
                  <a:cubicBezTo>
                    <a:pt x="63" y="0"/>
                    <a:pt x="1" y="60"/>
                    <a:pt x="1" y="140"/>
                  </a:cubicBezTo>
                  <a:cubicBezTo>
                    <a:pt x="26" y="404"/>
                    <a:pt x="190" y="605"/>
                    <a:pt x="328" y="818"/>
                  </a:cubicBezTo>
                  <a:cubicBezTo>
                    <a:pt x="503" y="1095"/>
                    <a:pt x="667" y="1359"/>
                    <a:pt x="843" y="1635"/>
                  </a:cubicBezTo>
                  <a:cubicBezTo>
                    <a:pt x="1157" y="2163"/>
                    <a:pt x="1408" y="2490"/>
                    <a:pt x="1836" y="2929"/>
                  </a:cubicBezTo>
                  <a:cubicBezTo>
                    <a:pt x="1874" y="2970"/>
                    <a:pt x="1918" y="2987"/>
                    <a:pt x="1961" y="2987"/>
                  </a:cubicBezTo>
                  <a:cubicBezTo>
                    <a:pt x="2105" y="2987"/>
                    <a:pt x="2241" y="2801"/>
                    <a:pt x="2125" y="2666"/>
                  </a:cubicBezTo>
                  <a:cubicBezTo>
                    <a:pt x="1723" y="2163"/>
                    <a:pt x="1559" y="1736"/>
                    <a:pt x="1245" y="1183"/>
                  </a:cubicBezTo>
                  <a:cubicBezTo>
                    <a:pt x="1006" y="768"/>
                    <a:pt x="667" y="64"/>
                    <a:pt x="152" y="2"/>
                  </a:cubicBezTo>
                  <a:cubicBezTo>
                    <a:pt x="145" y="1"/>
                    <a:pt x="138"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32;p123">
              <a:extLst>
                <a:ext uri="{FF2B5EF4-FFF2-40B4-BE49-F238E27FC236}">
                  <a16:creationId xmlns:a16="http://schemas.microsoft.com/office/drawing/2014/main" id="{A9372BD2-675C-D325-1422-012CA539A087}"/>
                </a:ext>
              </a:extLst>
            </p:cNvPr>
            <p:cNvSpPr/>
            <p:nvPr/>
          </p:nvSpPr>
          <p:spPr>
            <a:xfrm>
              <a:off x="7087956" y="1875670"/>
              <a:ext cx="145639" cy="114994"/>
            </a:xfrm>
            <a:custGeom>
              <a:avLst/>
              <a:gdLst/>
              <a:ahLst/>
              <a:cxnLst/>
              <a:rect l="l" t="t" r="r" b="b"/>
              <a:pathLst>
                <a:path w="2899" h="2289" extrusionOk="0">
                  <a:moveTo>
                    <a:pt x="276" y="0"/>
                  </a:moveTo>
                  <a:cubicBezTo>
                    <a:pt x="121" y="0"/>
                    <a:pt x="1" y="172"/>
                    <a:pt x="58" y="332"/>
                  </a:cubicBezTo>
                  <a:cubicBezTo>
                    <a:pt x="221" y="810"/>
                    <a:pt x="761" y="1148"/>
                    <a:pt x="1151" y="1438"/>
                  </a:cubicBezTo>
                  <a:cubicBezTo>
                    <a:pt x="1591" y="1765"/>
                    <a:pt x="2056" y="2041"/>
                    <a:pt x="2559" y="2267"/>
                  </a:cubicBezTo>
                  <a:cubicBezTo>
                    <a:pt x="2589" y="2282"/>
                    <a:pt x="2618" y="2289"/>
                    <a:pt x="2645" y="2289"/>
                  </a:cubicBezTo>
                  <a:cubicBezTo>
                    <a:pt x="2801" y="2289"/>
                    <a:pt x="2899" y="2069"/>
                    <a:pt x="2760" y="1941"/>
                  </a:cubicBezTo>
                  <a:cubicBezTo>
                    <a:pt x="2358" y="1564"/>
                    <a:pt x="1956" y="1199"/>
                    <a:pt x="1528" y="847"/>
                  </a:cubicBezTo>
                  <a:cubicBezTo>
                    <a:pt x="1163" y="545"/>
                    <a:pt x="786" y="93"/>
                    <a:pt x="322" y="5"/>
                  </a:cubicBezTo>
                  <a:cubicBezTo>
                    <a:pt x="306" y="2"/>
                    <a:pt x="291" y="0"/>
                    <a:pt x="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33;p123">
              <a:extLst>
                <a:ext uri="{FF2B5EF4-FFF2-40B4-BE49-F238E27FC236}">
                  <a16:creationId xmlns:a16="http://schemas.microsoft.com/office/drawing/2014/main" id="{8BA8BBA5-9B97-0656-C3F0-02C3655B17DB}"/>
                </a:ext>
              </a:extLst>
            </p:cNvPr>
            <p:cNvSpPr/>
            <p:nvPr/>
          </p:nvSpPr>
          <p:spPr>
            <a:xfrm>
              <a:off x="7013807" y="2046425"/>
              <a:ext cx="171762" cy="61591"/>
            </a:xfrm>
            <a:custGeom>
              <a:avLst/>
              <a:gdLst/>
              <a:ahLst/>
              <a:cxnLst/>
              <a:rect l="l" t="t" r="r" b="b"/>
              <a:pathLst>
                <a:path w="3419" h="1226" extrusionOk="0">
                  <a:moveTo>
                    <a:pt x="590" y="1"/>
                  </a:moveTo>
                  <a:cubicBezTo>
                    <a:pt x="406" y="1"/>
                    <a:pt x="232" y="38"/>
                    <a:pt x="89" y="137"/>
                  </a:cubicBezTo>
                  <a:cubicBezTo>
                    <a:pt x="39" y="175"/>
                    <a:pt x="0" y="251"/>
                    <a:pt x="39" y="313"/>
                  </a:cubicBezTo>
                  <a:cubicBezTo>
                    <a:pt x="352" y="753"/>
                    <a:pt x="1094" y="791"/>
                    <a:pt x="1584" y="916"/>
                  </a:cubicBezTo>
                  <a:cubicBezTo>
                    <a:pt x="2005" y="1029"/>
                    <a:pt x="2467" y="1226"/>
                    <a:pt x="2917" y="1226"/>
                  </a:cubicBezTo>
                  <a:cubicBezTo>
                    <a:pt x="3018" y="1226"/>
                    <a:pt x="3118" y="1216"/>
                    <a:pt x="3218" y="1193"/>
                  </a:cubicBezTo>
                  <a:cubicBezTo>
                    <a:pt x="3419" y="1142"/>
                    <a:pt x="3419" y="866"/>
                    <a:pt x="3231" y="804"/>
                  </a:cubicBezTo>
                  <a:cubicBezTo>
                    <a:pt x="2678" y="628"/>
                    <a:pt x="2162" y="376"/>
                    <a:pt x="1609" y="226"/>
                  </a:cubicBezTo>
                  <a:cubicBezTo>
                    <a:pt x="1329" y="135"/>
                    <a:pt x="941" y="1"/>
                    <a:pt x="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34;p123">
              <a:extLst>
                <a:ext uri="{FF2B5EF4-FFF2-40B4-BE49-F238E27FC236}">
                  <a16:creationId xmlns:a16="http://schemas.microsoft.com/office/drawing/2014/main" id="{BE9CA8B8-113F-C596-80FF-F7FD8442750A}"/>
                </a:ext>
              </a:extLst>
            </p:cNvPr>
            <p:cNvSpPr/>
            <p:nvPr/>
          </p:nvSpPr>
          <p:spPr>
            <a:xfrm>
              <a:off x="7004965" y="2214166"/>
              <a:ext cx="174324" cy="38080"/>
            </a:xfrm>
            <a:custGeom>
              <a:avLst/>
              <a:gdLst/>
              <a:ahLst/>
              <a:cxnLst/>
              <a:rect l="l" t="t" r="r" b="b"/>
              <a:pathLst>
                <a:path w="3470" h="758" extrusionOk="0">
                  <a:moveTo>
                    <a:pt x="3180" y="1"/>
                  </a:moveTo>
                  <a:cubicBezTo>
                    <a:pt x="3168" y="1"/>
                    <a:pt x="3155" y="2"/>
                    <a:pt x="3142" y="3"/>
                  </a:cubicBezTo>
                  <a:cubicBezTo>
                    <a:pt x="2589" y="78"/>
                    <a:pt x="2036" y="116"/>
                    <a:pt x="1483" y="129"/>
                  </a:cubicBezTo>
                  <a:cubicBezTo>
                    <a:pt x="1460" y="129"/>
                    <a:pt x="1436" y="130"/>
                    <a:pt x="1411" y="130"/>
                  </a:cubicBezTo>
                  <a:cubicBezTo>
                    <a:pt x="1253" y="130"/>
                    <a:pt x="1071" y="118"/>
                    <a:pt x="889" y="118"/>
                  </a:cubicBezTo>
                  <a:cubicBezTo>
                    <a:pt x="584" y="118"/>
                    <a:pt x="277" y="151"/>
                    <a:pt x="76" y="330"/>
                  </a:cubicBezTo>
                  <a:cubicBezTo>
                    <a:pt x="26" y="367"/>
                    <a:pt x="1" y="455"/>
                    <a:pt x="51" y="506"/>
                  </a:cubicBezTo>
                  <a:cubicBezTo>
                    <a:pt x="238" y="707"/>
                    <a:pt x="527" y="758"/>
                    <a:pt x="821" y="758"/>
                  </a:cubicBezTo>
                  <a:cubicBezTo>
                    <a:pt x="1021" y="758"/>
                    <a:pt x="1223" y="734"/>
                    <a:pt x="1396" y="719"/>
                  </a:cubicBezTo>
                  <a:cubicBezTo>
                    <a:pt x="1999" y="682"/>
                    <a:pt x="2602" y="581"/>
                    <a:pt x="3192" y="455"/>
                  </a:cubicBezTo>
                  <a:cubicBezTo>
                    <a:pt x="3470" y="407"/>
                    <a:pt x="3458" y="1"/>
                    <a:pt x="3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788;p123">
            <a:extLst>
              <a:ext uri="{FF2B5EF4-FFF2-40B4-BE49-F238E27FC236}">
                <a16:creationId xmlns:a16="http://schemas.microsoft.com/office/drawing/2014/main" id="{2635E98A-7665-0B9E-815E-2C03E92AC3CD}"/>
              </a:ext>
            </a:extLst>
          </p:cNvPr>
          <p:cNvGrpSpPr/>
          <p:nvPr/>
        </p:nvGrpSpPr>
        <p:grpSpPr>
          <a:xfrm>
            <a:off x="296020" y="3080910"/>
            <a:ext cx="1136685" cy="916199"/>
            <a:chOff x="2777803" y="3558445"/>
            <a:chExt cx="745123" cy="600589"/>
          </a:xfrm>
        </p:grpSpPr>
        <p:sp>
          <p:nvSpPr>
            <p:cNvPr id="16" name="Google Shape;8789;p123">
              <a:extLst>
                <a:ext uri="{FF2B5EF4-FFF2-40B4-BE49-F238E27FC236}">
                  <a16:creationId xmlns:a16="http://schemas.microsoft.com/office/drawing/2014/main" id="{FF1A5140-FFC2-6D51-98D8-90247D8760B8}"/>
                </a:ext>
              </a:extLst>
            </p:cNvPr>
            <p:cNvSpPr/>
            <p:nvPr/>
          </p:nvSpPr>
          <p:spPr>
            <a:xfrm>
              <a:off x="2777803" y="3558596"/>
              <a:ext cx="745123" cy="600439"/>
            </a:xfrm>
            <a:custGeom>
              <a:avLst/>
              <a:gdLst/>
              <a:ahLst/>
              <a:cxnLst/>
              <a:rect l="l" t="t" r="r" b="b"/>
              <a:pathLst>
                <a:path w="14832" h="11952" extrusionOk="0">
                  <a:moveTo>
                    <a:pt x="8039" y="3452"/>
                  </a:moveTo>
                  <a:cubicBezTo>
                    <a:pt x="9001" y="3452"/>
                    <a:pt x="10202" y="3932"/>
                    <a:pt x="10494" y="5499"/>
                  </a:cubicBezTo>
                  <a:cubicBezTo>
                    <a:pt x="10827" y="7246"/>
                    <a:pt x="9333" y="8498"/>
                    <a:pt x="7762" y="8498"/>
                  </a:cubicBezTo>
                  <a:cubicBezTo>
                    <a:pt x="7379" y="8498"/>
                    <a:pt x="6991" y="8424"/>
                    <a:pt x="6624" y="8263"/>
                  </a:cubicBezTo>
                  <a:cubicBezTo>
                    <a:pt x="4726" y="7446"/>
                    <a:pt x="4563" y="3991"/>
                    <a:pt x="7591" y="3488"/>
                  </a:cubicBezTo>
                  <a:cubicBezTo>
                    <a:pt x="7730" y="3465"/>
                    <a:pt x="7881" y="3452"/>
                    <a:pt x="8039" y="3452"/>
                  </a:cubicBezTo>
                  <a:close/>
                  <a:moveTo>
                    <a:pt x="8225" y="1"/>
                  </a:moveTo>
                  <a:cubicBezTo>
                    <a:pt x="7861" y="1"/>
                    <a:pt x="7512" y="30"/>
                    <a:pt x="7189" y="82"/>
                  </a:cubicBezTo>
                  <a:cubicBezTo>
                    <a:pt x="1" y="1263"/>
                    <a:pt x="378" y="9457"/>
                    <a:pt x="4889" y="11405"/>
                  </a:cubicBezTo>
                  <a:cubicBezTo>
                    <a:pt x="5755" y="11778"/>
                    <a:pt x="6668" y="11951"/>
                    <a:pt x="7570" y="11951"/>
                  </a:cubicBezTo>
                  <a:cubicBezTo>
                    <a:pt x="11293" y="11951"/>
                    <a:pt x="14832" y="8995"/>
                    <a:pt x="14063" y="4857"/>
                  </a:cubicBezTo>
                  <a:cubicBezTo>
                    <a:pt x="13359" y="1132"/>
                    <a:pt x="10498" y="1"/>
                    <a:pt x="8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90;p123">
              <a:extLst>
                <a:ext uri="{FF2B5EF4-FFF2-40B4-BE49-F238E27FC236}">
                  <a16:creationId xmlns:a16="http://schemas.microsoft.com/office/drawing/2014/main" id="{D2FB57FB-BB0C-0814-672D-F88415E9B0F0}"/>
                </a:ext>
              </a:extLst>
            </p:cNvPr>
            <p:cNvSpPr/>
            <p:nvPr/>
          </p:nvSpPr>
          <p:spPr>
            <a:xfrm>
              <a:off x="3101679" y="3558445"/>
              <a:ext cx="327096" cy="200649"/>
            </a:xfrm>
            <a:custGeom>
              <a:avLst/>
              <a:gdLst/>
              <a:ahLst/>
              <a:cxnLst/>
              <a:rect l="l" t="t" r="r" b="b"/>
              <a:pathLst>
                <a:path w="6511" h="3994" extrusionOk="0">
                  <a:moveTo>
                    <a:pt x="1797" y="0"/>
                  </a:moveTo>
                  <a:cubicBezTo>
                    <a:pt x="1426" y="0"/>
                    <a:pt x="1070" y="31"/>
                    <a:pt x="742" y="85"/>
                  </a:cubicBezTo>
                  <a:cubicBezTo>
                    <a:pt x="616" y="110"/>
                    <a:pt x="503" y="123"/>
                    <a:pt x="390" y="148"/>
                  </a:cubicBezTo>
                  <a:cubicBezTo>
                    <a:pt x="1" y="1204"/>
                    <a:pt x="76" y="2372"/>
                    <a:pt x="641" y="3617"/>
                  </a:cubicBezTo>
                  <a:cubicBezTo>
                    <a:pt x="805" y="3566"/>
                    <a:pt x="968" y="3516"/>
                    <a:pt x="1144" y="3491"/>
                  </a:cubicBezTo>
                  <a:cubicBezTo>
                    <a:pt x="1282" y="3468"/>
                    <a:pt x="1432" y="3456"/>
                    <a:pt x="1587" y="3456"/>
                  </a:cubicBezTo>
                  <a:cubicBezTo>
                    <a:pt x="2123" y="3456"/>
                    <a:pt x="2731" y="3604"/>
                    <a:pt x="3218" y="3994"/>
                  </a:cubicBezTo>
                  <a:cubicBezTo>
                    <a:pt x="4198" y="2863"/>
                    <a:pt x="5592" y="2310"/>
                    <a:pt x="6510" y="2209"/>
                  </a:cubicBezTo>
                  <a:cubicBezTo>
                    <a:pt x="5296" y="566"/>
                    <a:pt x="3402" y="0"/>
                    <a:pt x="1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91;p123">
              <a:extLst>
                <a:ext uri="{FF2B5EF4-FFF2-40B4-BE49-F238E27FC236}">
                  <a16:creationId xmlns:a16="http://schemas.microsoft.com/office/drawing/2014/main" id="{B6BAABFD-E14B-9AE6-CBEB-A7992331757F}"/>
                </a:ext>
              </a:extLst>
            </p:cNvPr>
            <p:cNvSpPr/>
            <p:nvPr/>
          </p:nvSpPr>
          <p:spPr>
            <a:xfrm>
              <a:off x="3181857" y="3908042"/>
              <a:ext cx="277211" cy="250032"/>
            </a:xfrm>
            <a:custGeom>
              <a:avLst/>
              <a:gdLst/>
              <a:ahLst/>
              <a:cxnLst/>
              <a:rect l="l" t="t" r="r" b="b"/>
              <a:pathLst>
                <a:path w="5518" h="4977" extrusionOk="0">
                  <a:moveTo>
                    <a:pt x="2287" y="0"/>
                  </a:moveTo>
                  <a:cubicBezTo>
                    <a:pt x="1885" y="867"/>
                    <a:pt x="980" y="1433"/>
                    <a:pt x="0" y="1534"/>
                  </a:cubicBezTo>
                  <a:cubicBezTo>
                    <a:pt x="340" y="2626"/>
                    <a:pt x="503" y="3858"/>
                    <a:pt x="25" y="4977"/>
                  </a:cubicBezTo>
                  <a:cubicBezTo>
                    <a:pt x="2326" y="4813"/>
                    <a:pt x="4499" y="3531"/>
                    <a:pt x="5517" y="1559"/>
                  </a:cubicBezTo>
                  <a:cubicBezTo>
                    <a:pt x="4763" y="930"/>
                    <a:pt x="3443" y="289"/>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92;p123">
              <a:extLst>
                <a:ext uri="{FF2B5EF4-FFF2-40B4-BE49-F238E27FC236}">
                  <a16:creationId xmlns:a16="http://schemas.microsoft.com/office/drawing/2014/main" id="{7D6E84C1-D9C9-84F5-49EA-A0A25FE976B8}"/>
                </a:ext>
              </a:extLst>
            </p:cNvPr>
            <p:cNvSpPr/>
            <p:nvPr/>
          </p:nvSpPr>
          <p:spPr>
            <a:xfrm>
              <a:off x="2842206" y="3738192"/>
              <a:ext cx="231092" cy="296150"/>
            </a:xfrm>
            <a:custGeom>
              <a:avLst/>
              <a:gdLst/>
              <a:ahLst/>
              <a:cxnLst/>
              <a:rect l="l" t="t" r="r" b="b"/>
              <a:pathLst>
                <a:path w="4600" h="5895" extrusionOk="0">
                  <a:moveTo>
                    <a:pt x="868" y="0"/>
                  </a:moveTo>
                  <a:lnTo>
                    <a:pt x="868" y="0"/>
                  </a:lnTo>
                  <a:cubicBezTo>
                    <a:pt x="0" y="1924"/>
                    <a:pt x="240" y="4211"/>
                    <a:pt x="1345" y="5895"/>
                  </a:cubicBezTo>
                  <a:cubicBezTo>
                    <a:pt x="2639" y="5593"/>
                    <a:pt x="3959" y="4851"/>
                    <a:pt x="4600" y="4148"/>
                  </a:cubicBezTo>
                  <a:cubicBezTo>
                    <a:pt x="4060" y="3532"/>
                    <a:pt x="3834" y="2627"/>
                    <a:pt x="4047" y="1810"/>
                  </a:cubicBezTo>
                  <a:cubicBezTo>
                    <a:pt x="3217" y="1597"/>
                    <a:pt x="2061" y="1257"/>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793;p123">
            <a:extLst>
              <a:ext uri="{FF2B5EF4-FFF2-40B4-BE49-F238E27FC236}">
                <a16:creationId xmlns:a16="http://schemas.microsoft.com/office/drawing/2014/main" id="{DEAA8145-BB95-EE46-D8A6-381C12820946}"/>
              </a:ext>
            </a:extLst>
          </p:cNvPr>
          <p:cNvGrpSpPr/>
          <p:nvPr/>
        </p:nvGrpSpPr>
        <p:grpSpPr>
          <a:xfrm rot="1694815">
            <a:off x="2050048" y="3502465"/>
            <a:ext cx="964097" cy="1050309"/>
            <a:chOff x="2193851" y="1131206"/>
            <a:chExt cx="631988" cy="688502"/>
          </a:xfrm>
        </p:grpSpPr>
        <p:sp>
          <p:nvSpPr>
            <p:cNvPr id="21" name="Google Shape;8794;p123">
              <a:extLst>
                <a:ext uri="{FF2B5EF4-FFF2-40B4-BE49-F238E27FC236}">
                  <a16:creationId xmlns:a16="http://schemas.microsoft.com/office/drawing/2014/main" id="{80B4EB07-CD5F-6106-D140-32CA5BDF884F}"/>
                </a:ext>
              </a:extLst>
            </p:cNvPr>
            <p:cNvSpPr/>
            <p:nvPr/>
          </p:nvSpPr>
          <p:spPr>
            <a:xfrm>
              <a:off x="2208369" y="1355010"/>
              <a:ext cx="617469" cy="464697"/>
            </a:xfrm>
            <a:custGeom>
              <a:avLst/>
              <a:gdLst/>
              <a:ahLst/>
              <a:cxnLst/>
              <a:rect l="l" t="t" r="r" b="b"/>
              <a:pathLst>
                <a:path w="12291" h="9250" extrusionOk="0">
                  <a:moveTo>
                    <a:pt x="855" y="1"/>
                  </a:moveTo>
                  <a:cubicBezTo>
                    <a:pt x="315" y="906"/>
                    <a:pt x="0" y="1973"/>
                    <a:pt x="0" y="3104"/>
                  </a:cubicBezTo>
                  <a:cubicBezTo>
                    <a:pt x="0" y="6497"/>
                    <a:pt x="2753" y="9250"/>
                    <a:pt x="6146" y="9250"/>
                  </a:cubicBezTo>
                  <a:cubicBezTo>
                    <a:pt x="9539" y="9250"/>
                    <a:pt x="12291" y="6497"/>
                    <a:pt x="12291" y="3104"/>
                  </a:cubicBezTo>
                  <a:cubicBezTo>
                    <a:pt x="12291" y="1973"/>
                    <a:pt x="11977" y="906"/>
                    <a:pt x="1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95;p123">
              <a:extLst>
                <a:ext uri="{FF2B5EF4-FFF2-40B4-BE49-F238E27FC236}">
                  <a16:creationId xmlns:a16="http://schemas.microsoft.com/office/drawing/2014/main" id="{71FBA686-69B8-C8D2-0B2C-AE3D19BAC6FC}"/>
                </a:ext>
              </a:extLst>
            </p:cNvPr>
            <p:cNvSpPr/>
            <p:nvPr/>
          </p:nvSpPr>
          <p:spPr>
            <a:xfrm>
              <a:off x="2208369" y="1355010"/>
              <a:ext cx="617469" cy="324836"/>
            </a:xfrm>
            <a:custGeom>
              <a:avLst/>
              <a:gdLst/>
              <a:ahLst/>
              <a:cxnLst/>
              <a:rect l="l" t="t" r="r" b="b"/>
              <a:pathLst>
                <a:path w="12291" h="6466" extrusionOk="0">
                  <a:moveTo>
                    <a:pt x="855" y="1"/>
                  </a:moveTo>
                  <a:cubicBezTo>
                    <a:pt x="315" y="906"/>
                    <a:pt x="0" y="1973"/>
                    <a:pt x="0" y="3104"/>
                  </a:cubicBezTo>
                  <a:cubicBezTo>
                    <a:pt x="0" y="3293"/>
                    <a:pt x="14" y="3469"/>
                    <a:pt x="26" y="3645"/>
                  </a:cubicBezTo>
                  <a:cubicBezTo>
                    <a:pt x="327" y="3607"/>
                    <a:pt x="629" y="3519"/>
                    <a:pt x="930" y="3444"/>
                  </a:cubicBezTo>
                  <a:cubicBezTo>
                    <a:pt x="1204" y="3374"/>
                    <a:pt x="1501" y="3317"/>
                    <a:pt x="1789" y="3317"/>
                  </a:cubicBezTo>
                  <a:cubicBezTo>
                    <a:pt x="2069" y="3317"/>
                    <a:pt x="2342" y="3371"/>
                    <a:pt x="2577" y="3519"/>
                  </a:cubicBezTo>
                  <a:cubicBezTo>
                    <a:pt x="3092" y="3871"/>
                    <a:pt x="3243" y="4550"/>
                    <a:pt x="3419" y="5140"/>
                  </a:cubicBezTo>
                  <a:cubicBezTo>
                    <a:pt x="3594" y="5743"/>
                    <a:pt x="3946" y="6397"/>
                    <a:pt x="4563" y="6460"/>
                  </a:cubicBezTo>
                  <a:cubicBezTo>
                    <a:pt x="4596" y="6464"/>
                    <a:pt x="4630" y="6466"/>
                    <a:pt x="4663" y="6466"/>
                  </a:cubicBezTo>
                  <a:cubicBezTo>
                    <a:pt x="5301" y="6466"/>
                    <a:pt x="5759" y="5789"/>
                    <a:pt x="6045" y="5203"/>
                  </a:cubicBezTo>
                  <a:cubicBezTo>
                    <a:pt x="6347" y="4575"/>
                    <a:pt x="6761" y="3846"/>
                    <a:pt x="7453" y="3833"/>
                  </a:cubicBezTo>
                  <a:cubicBezTo>
                    <a:pt x="7467" y="3832"/>
                    <a:pt x="7480" y="3832"/>
                    <a:pt x="7494" y="3832"/>
                  </a:cubicBezTo>
                  <a:cubicBezTo>
                    <a:pt x="8047" y="3832"/>
                    <a:pt x="8522" y="4311"/>
                    <a:pt x="9077" y="4311"/>
                  </a:cubicBezTo>
                  <a:cubicBezTo>
                    <a:pt x="9084" y="4311"/>
                    <a:pt x="9091" y="4311"/>
                    <a:pt x="9099" y="4311"/>
                  </a:cubicBezTo>
                  <a:cubicBezTo>
                    <a:pt x="9841" y="4299"/>
                    <a:pt x="10305" y="3456"/>
                    <a:pt x="11022" y="3255"/>
                  </a:cubicBezTo>
                  <a:cubicBezTo>
                    <a:pt x="11148" y="3221"/>
                    <a:pt x="11276" y="3206"/>
                    <a:pt x="11404" y="3206"/>
                  </a:cubicBezTo>
                  <a:cubicBezTo>
                    <a:pt x="11696" y="3206"/>
                    <a:pt x="11990" y="3281"/>
                    <a:pt x="12279" y="3369"/>
                  </a:cubicBezTo>
                  <a:cubicBezTo>
                    <a:pt x="12279" y="3280"/>
                    <a:pt x="12291" y="3193"/>
                    <a:pt x="12291" y="3104"/>
                  </a:cubicBezTo>
                  <a:cubicBezTo>
                    <a:pt x="12291" y="1973"/>
                    <a:pt x="11977" y="906"/>
                    <a:pt x="11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96;p123">
              <a:extLst>
                <a:ext uri="{FF2B5EF4-FFF2-40B4-BE49-F238E27FC236}">
                  <a16:creationId xmlns:a16="http://schemas.microsoft.com/office/drawing/2014/main" id="{C90D8C28-C958-AA7F-0F34-D8387CB8A191}"/>
                </a:ext>
              </a:extLst>
            </p:cNvPr>
            <p:cNvSpPr/>
            <p:nvPr/>
          </p:nvSpPr>
          <p:spPr>
            <a:xfrm>
              <a:off x="2251271" y="1313364"/>
              <a:ext cx="531663" cy="82741"/>
            </a:xfrm>
            <a:custGeom>
              <a:avLst/>
              <a:gdLst/>
              <a:ahLst/>
              <a:cxnLst/>
              <a:rect l="l" t="t" r="r" b="b"/>
              <a:pathLst>
                <a:path w="10583" h="1647" extrusionOk="0">
                  <a:moveTo>
                    <a:pt x="5292" y="0"/>
                  </a:moveTo>
                  <a:cubicBezTo>
                    <a:pt x="2364" y="0"/>
                    <a:pt x="1" y="364"/>
                    <a:pt x="1" y="817"/>
                  </a:cubicBezTo>
                  <a:cubicBezTo>
                    <a:pt x="1" y="1269"/>
                    <a:pt x="2364" y="1646"/>
                    <a:pt x="5292" y="1646"/>
                  </a:cubicBezTo>
                  <a:cubicBezTo>
                    <a:pt x="8220" y="1646"/>
                    <a:pt x="10582" y="1269"/>
                    <a:pt x="10582" y="817"/>
                  </a:cubicBezTo>
                  <a:cubicBezTo>
                    <a:pt x="10582" y="364"/>
                    <a:pt x="8220" y="0"/>
                    <a:pt x="5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97;p123">
              <a:extLst>
                <a:ext uri="{FF2B5EF4-FFF2-40B4-BE49-F238E27FC236}">
                  <a16:creationId xmlns:a16="http://schemas.microsoft.com/office/drawing/2014/main" id="{04CD92CE-E929-9F34-7DE0-EC90BD5714BD}"/>
                </a:ext>
              </a:extLst>
            </p:cNvPr>
            <p:cNvSpPr/>
            <p:nvPr/>
          </p:nvSpPr>
          <p:spPr>
            <a:xfrm>
              <a:off x="2512653" y="1131206"/>
              <a:ext cx="304992" cy="264902"/>
            </a:xfrm>
            <a:custGeom>
              <a:avLst/>
              <a:gdLst/>
              <a:ahLst/>
              <a:cxnLst/>
              <a:rect l="l" t="t" r="r" b="b"/>
              <a:pathLst>
                <a:path w="6071" h="5273" extrusionOk="0">
                  <a:moveTo>
                    <a:pt x="2589" y="1"/>
                  </a:moveTo>
                  <a:cubicBezTo>
                    <a:pt x="2263" y="1"/>
                    <a:pt x="1958" y="193"/>
                    <a:pt x="1835" y="510"/>
                  </a:cubicBezTo>
                  <a:lnTo>
                    <a:pt x="1" y="5272"/>
                  </a:lnTo>
                  <a:lnTo>
                    <a:pt x="905" y="5272"/>
                  </a:lnTo>
                  <a:lnTo>
                    <a:pt x="2614" y="849"/>
                  </a:lnTo>
                  <a:lnTo>
                    <a:pt x="5831" y="1792"/>
                  </a:lnTo>
                  <a:lnTo>
                    <a:pt x="6071" y="974"/>
                  </a:lnTo>
                  <a:lnTo>
                    <a:pt x="2815" y="32"/>
                  </a:lnTo>
                  <a:cubicBezTo>
                    <a:pt x="2740" y="11"/>
                    <a:pt x="2664" y="1"/>
                    <a:pt x="2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98;p123">
              <a:extLst>
                <a:ext uri="{FF2B5EF4-FFF2-40B4-BE49-F238E27FC236}">
                  <a16:creationId xmlns:a16="http://schemas.microsoft.com/office/drawing/2014/main" id="{3081C7A7-0913-E4BE-14C3-A3BC4B5154B2}"/>
                </a:ext>
              </a:extLst>
            </p:cNvPr>
            <p:cNvSpPr/>
            <p:nvPr/>
          </p:nvSpPr>
          <p:spPr>
            <a:xfrm>
              <a:off x="2594137" y="1154264"/>
              <a:ext cx="35970" cy="86509"/>
            </a:xfrm>
            <a:custGeom>
              <a:avLst/>
              <a:gdLst/>
              <a:ahLst/>
              <a:cxnLst/>
              <a:rect l="l" t="t" r="r" b="b"/>
              <a:pathLst>
                <a:path w="716" h="1722" extrusionOk="0">
                  <a:moveTo>
                    <a:pt x="238" y="1"/>
                  </a:moveTo>
                  <a:cubicBezTo>
                    <a:pt x="238" y="26"/>
                    <a:pt x="226" y="38"/>
                    <a:pt x="213" y="51"/>
                  </a:cubicBezTo>
                  <a:lnTo>
                    <a:pt x="0" y="616"/>
                  </a:lnTo>
                  <a:lnTo>
                    <a:pt x="478" y="1722"/>
                  </a:lnTo>
                  <a:lnTo>
                    <a:pt x="716" y="1118"/>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99;p123">
              <a:extLst>
                <a:ext uri="{FF2B5EF4-FFF2-40B4-BE49-F238E27FC236}">
                  <a16:creationId xmlns:a16="http://schemas.microsoft.com/office/drawing/2014/main" id="{6BBA6002-75E4-3758-55FC-E2979458D4FE}"/>
                </a:ext>
              </a:extLst>
            </p:cNvPr>
            <p:cNvSpPr/>
            <p:nvPr/>
          </p:nvSpPr>
          <p:spPr>
            <a:xfrm>
              <a:off x="2563141" y="1235698"/>
              <a:ext cx="35417" cy="86559"/>
            </a:xfrm>
            <a:custGeom>
              <a:avLst/>
              <a:gdLst/>
              <a:ahLst/>
              <a:cxnLst/>
              <a:rect l="l" t="t" r="r" b="b"/>
              <a:pathLst>
                <a:path w="705" h="1723" extrusionOk="0">
                  <a:moveTo>
                    <a:pt x="227" y="0"/>
                  </a:moveTo>
                  <a:lnTo>
                    <a:pt x="1" y="616"/>
                  </a:lnTo>
                  <a:lnTo>
                    <a:pt x="466" y="1722"/>
                  </a:lnTo>
                  <a:lnTo>
                    <a:pt x="705" y="1106"/>
                  </a:lnTo>
                  <a:lnTo>
                    <a:pt x="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00;p123">
              <a:extLst>
                <a:ext uri="{FF2B5EF4-FFF2-40B4-BE49-F238E27FC236}">
                  <a16:creationId xmlns:a16="http://schemas.microsoft.com/office/drawing/2014/main" id="{2AD7DA41-DC24-74B9-5E21-E0EF4189BD95}"/>
                </a:ext>
              </a:extLst>
            </p:cNvPr>
            <p:cNvSpPr/>
            <p:nvPr/>
          </p:nvSpPr>
          <p:spPr>
            <a:xfrm>
              <a:off x="2743692" y="1158685"/>
              <a:ext cx="49986" cy="58778"/>
            </a:xfrm>
            <a:custGeom>
              <a:avLst/>
              <a:gdLst/>
              <a:ahLst/>
              <a:cxnLst/>
              <a:rect l="l" t="t" r="r" b="b"/>
              <a:pathLst>
                <a:path w="995" h="1170" extrusionOk="0">
                  <a:moveTo>
                    <a:pt x="1" y="0"/>
                  </a:moveTo>
                  <a:lnTo>
                    <a:pt x="428" y="1005"/>
                  </a:lnTo>
                  <a:lnTo>
                    <a:pt x="994" y="1169"/>
                  </a:lnTo>
                  <a:lnTo>
                    <a:pt x="567" y="16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01;p123">
              <a:extLst>
                <a:ext uri="{FF2B5EF4-FFF2-40B4-BE49-F238E27FC236}">
                  <a16:creationId xmlns:a16="http://schemas.microsoft.com/office/drawing/2014/main" id="{AAB77A61-DBB7-2BD7-5E70-D312839D49CE}"/>
                </a:ext>
              </a:extLst>
            </p:cNvPr>
            <p:cNvSpPr/>
            <p:nvPr/>
          </p:nvSpPr>
          <p:spPr>
            <a:xfrm>
              <a:off x="2667935" y="1136581"/>
              <a:ext cx="50589" cy="58728"/>
            </a:xfrm>
            <a:custGeom>
              <a:avLst/>
              <a:gdLst/>
              <a:ahLst/>
              <a:cxnLst/>
              <a:rect l="l" t="t" r="r" b="b"/>
              <a:pathLst>
                <a:path w="1007" h="1169" extrusionOk="0">
                  <a:moveTo>
                    <a:pt x="1" y="1"/>
                  </a:moveTo>
                  <a:lnTo>
                    <a:pt x="441" y="1006"/>
                  </a:lnTo>
                  <a:lnTo>
                    <a:pt x="1006" y="1169"/>
                  </a:lnTo>
                  <a:lnTo>
                    <a:pt x="579" y="17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02;p123">
              <a:extLst>
                <a:ext uri="{FF2B5EF4-FFF2-40B4-BE49-F238E27FC236}">
                  <a16:creationId xmlns:a16="http://schemas.microsoft.com/office/drawing/2014/main" id="{BDD9FCAD-FABF-2EF2-787A-45E8F5271126}"/>
                </a:ext>
              </a:extLst>
            </p:cNvPr>
            <p:cNvSpPr/>
            <p:nvPr/>
          </p:nvSpPr>
          <p:spPr>
            <a:xfrm>
              <a:off x="2531592" y="1316479"/>
              <a:ext cx="36071" cy="79626"/>
            </a:xfrm>
            <a:custGeom>
              <a:avLst/>
              <a:gdLst/>
              <a:ahLst/>
              <a:cxnLst/>
              <a:rect l="l" t="t" r="r" b="b"/>
              <a:pathLst>
                <a:path w="718" h="1585" extrusionOk="0">
                  <a:moveTo>
                    <a:pt x="240" y="1"/>
                  </a:moveTo>
                  <a:lnTo>
                    <a:pt x="1" y="617"/>
                  </a:lnTo>
                  <a:lnTo>
                    <a:pt x="416" y="1584"/>
                  </a:lnTo>
                  <a:lnTo>
                    <a:pt x="528" y="1584"/>
                  </a:lnTo>
                  <a:lnTo>
                    <a:pt x="717" y="1120"/>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03;p123">
              <a:extLst>
                <a:ext uri="{FF2B5EF4-FFF2-40B4-BE49-F238E27FC236}">
                  <a16:creationId xmlns:a16="http://schemas.microsoft.com/office/drawing/2014/main" id="{0E4C59E1-2193-1443-81A9-680CF86FAF8E}"/>
                </a:ext>
              </a:extLst>
            </p:cNvPr>
            <p:cNvSpPr/>
            <p:nvPr/>
          </p:nvSpPr>
          <p:spPr>
            <a:xfrm>
              <a:off x="2802469" y="1180086"/>
              <a:ext cx="18337" cy="41195"/>
            </a:xfrm>
            <a:custGeom>
              <a:avLst/>
              <a:gdLst/>
              <a:ahLst/>
              <a:cxnLst/>
              <a:rect l="l" t="t" r="r" b="b"/>
              <a:pathLst>
                <a:path w="365" h="820" extrusionOk="0">
                  <a:moveTo>
                    <a:pt x="282" y="1"/>
                  </a:moveTo>
                  <a:cubicBezTo>
                    <a:pt x="219" y="1"/>
                    <a:pt x="124" y="160"/>
                    <a:pt x="62" y="378"/>
                  </a:cubicBezTo>
                  <a:cubicBezTo>
                    <a:pt x="0" y="604"/>
                    <a:pt x="0" y="793"/>
                    <a:pt x="62" y="819"/>
                  </a:cubicBezTo>
                  <a:cubicBezTo>
                    <a:pt x="65" y="819"/>
                    <a:pt x="68" y="819"/>
                    <a:pt x="70" y="819"/>
                  </a:cubicBezTo>
                  <a:cubicBezTo>
                    <a:pt x="145" y="819"/>
                    <a:pt x="241" y="660"/>
                    <a:pt x="302" y="442"/>
                  </a:cubicBezTo>
                  <a:cubicBezTo>
                    <a:pt x="364" y="215"/>
                    <a:pt x="364" y="14"/>
                    <a:pt x="289" y="1"/>
                  </a:cubicBezTo>
                  <a:cubicBezTo>
                    <a:pt x="287" y="1"/>
                    <a:pt x="284"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04;p123">
              <a:extLst>
                <a:ext uri="{FF2B5EF4-FFF2-40B4-BE49-F238E27FC236}">
                  <a16:creationId xmlns:a16="http://schemas.microsoft.com/office/drawing/2014/main" id="{5727619F-C4C4-150E-8F13-A93DDFBB1301}"/>
                </a:ext>
              </a:extLst>
            </p:cNvPr>
            <p:cNvSpPr/>
            <p:nvPr/>
          </p:nvSpPr>
          <p:spPr>
            <a:xfrm>
              <a:off x="2193851" y="1132160"/>
              <a:ext cx="347895" cy="176183"/>
            </a:xfrm>
            <a:custGeom>
              <a:avLst/>
              <a:gdLst/>
              <a:ahLst/>
              <a:cxnLst/>
              <a:rect l="l" t="t" r="r" b="b"/>
              <a:pathLst>
                <a:path w="6925" h="3507" extrusionOk="0">
                  <a:moveTo>
                    <a:pt x="2677" y="0"/>
                  </a:moveTo>
                  <a:lnTo>
                    <a:pt x="1" y="3507"/>
                  </a:lnTo>
                  <a:cubicBezTo>
                    <a:pt x="239" y="3331"/>
                    <a:pt x="566" y="3155"/>
                    <a:pt x="943" y="3029"/>
                  </a:cubicBezTo>
                  <a:cubicBezTo>
                    <a:pt x="1315" y="2911"/>
                    <a:pt x="1673" y="2852"/>
                    <a:pt x="1962" y="2852"/>
                  </a:cubicBezTo>
                  <a:cubicBezTo>
                    <a:pt x="2074" y="2852"/>
                    <a:pt x="2175" y="2861"/>
                    <a:pt x="2263" y="2878"/>
                  </a:cubicBezTo>
                  <a:cubicBezTo>
                    <a:pt x="2476" y="2639"/>
                    <a:pt x="2903" y="2388"/>
                    <a:pt x="3419" y="2212"/>
                  </a:cubicBezTo>
                  <a:cubicBezTo>
                    <a:pt x="3783" y="2094"/>
                    <a:pt x="4139" y="2035"/>
                    <a:pt x="4432" y="2035"/>
                  </a:cubicBezTo>
                  <a:cubicBezTo>
                    <a:pt x="4545" y="2035"/>
                    <a:pt x="4648" y="2044"/>
                    <a:pt x="4738" y="2061"/>
                  </a:cubicBezTo>
                  <a:cubicBezTo>
                    <a:pt x="4952" y="1810"/>
                    <a:pt x="5366" y="1572"/>
                    <a:pt x="5882" y="1396"/>
                  </a:cubicBezTo>
                  <a:cubicBezTo>
                    <a:pt x="6259" y="1270"/>
                    <a:pt x="6623" y="1207"/>
                    <a:pt x="6925" y="1207"/>
                  </a:cubicBezTo>
                  <a:lnTo>
                    <a:pt x="2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05;p123">
              <a:extLst>
                <a:ext uri="{FF2B5EF4-FFF2-40B4-BE49-F238E27FC236}">
                  <a16:creationId xmlns:a16="http://schemas.microsoft.com/office/drawing/2014/main" id="{3608F022-A4AB-5752-8A0A-1863848A8429}"/>
                </a:ext>
              </a:extLst>
            </p:cNvPr>
            <p:cNvSpPr/>
            <p:nvPr/>
          </p:nvSpPr>
          <p:spPr>
            <a:xfrm>
              <a:off x="2307486" y="1132160"/>
              <a:ext cx="124438" cy="144634"/>
            </a:xfrm>
            <a:custGeom>
              <a:avLst/>
              <a:gdLst/>
              <a:ahLst/>
              <a:cxnLst/>
              <a:rect l="l" t="t" r="r" b="b"/>
              <a:pathLst>
                <a:path w="2477" h="2879" extrusionOk="0">
                  <a:moveTo>
                    <a:pt x="415" y="0"/>
                  </a:moveTo>
                  <a:lnTo>
                    <a:pt x="1" y="2878"/>
                  </a:lnTo>
                  <a:cubicBezTo>
                    <a:pt x="214" y="2639"/>
                    <a:pt x="641" y="2388"/>
                    <a:pt x="1157" y="2212"/>
                  </a:cubicBezTo>
                  <a:cubicBezTo>
                    <a:pt x="1521" y="2094"/>
                    <a:pt x="1877" y="2035"/>
                    <a:pt x="2170" y="2035"/>
                  </a:cubicBezTo>
                  <a:cubicBezTo>
                    <a:pt x="2283" y="2035"/>
                    <a:pt x="2386" y="2044"/>
                    <a:pt x="2476" y="2061"/>
                  </a:cubicBezTo>
                  <a:lnTo>
                    <a:pt x="4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5"/>
                                        </p:tgtEl>
                                      </p:cBhvr>
                                    </p:animEffect>
                                    <p:animScale>
                                      <p:cBhvr>
                                        <p:cTn id="11" dur="250" autoRev="1" fill="hold"/>
                                        <p:tgtEl>
                                          <p:spTgt spid="15"/>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2591"/>
                                        </p:tgtEl>
                                      </p:cBhvr>
                                    </p:animEffect>
                                    <p:animScale>
                                      <p:cBhvr>
                                        <p:cTn id="15" dur="250" autoRev="1" fill="hold"/>
                                        <p:tgtEl>
                                          <p:spTgt spid="2591"/>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20"/>
                                        </p:tgtEl>
                                      </p:cBhvr>
                                    </p:animEffect>
                                    <p:animScale>
                                      <p:cBhvr>
                                        <p:cTn id="19"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64"/>
          <p:cNvGrpSpPr/>
          <p:nvPr/>
        </p:nvGrpSpPr>
        <p:grpSpPr>
          <a:xfrm>
            <a:off x="8173326" y="4420822"/>
            <a:ext cx="906819" cy="631746"/>
            <a:chOff x="8173326" y="4420822"/>
            <a:chExt cx="906819" cy="631746"/>
          </a:xfrm>
        </p:grpSpPr>
        <p:sp>
          <p:nvSpPr>
            <p:cNvPr id="2621" name="Google Shape;2621;p64"/>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4"/>
            <p:cNvSpPr/>
            <p:nvPr/>
          </p:nvSpPr>
          <p:spPr>
            <a:xfrm>
              <a:off x="8691738" y="4420822"/>
              <a:ext cx="16132" cy="34251"/>
            </a:xfrm>
            <a:custGeom>
              <a:avLst/>
              <a:gdLst/>
              <a:ahLst/>
              <a:cxnLst/>
              <a:rect l="l" t="t" r="r" b="b"/>
              <a:pathLst>
                <a:path w="300" h="637" extrusionOk="0">
                  <a:moveTo>
                    <a:pt x="188" y="1"/>
                  </a:moveTo>
                  <a:cubicBezTo>
                    <a:pt x="135" y="1"/>
                    <a:pt x="88" y="37"/>
                    <a:pt x="78" y="91"/>
                  </a:cubicBezTo>
                  <a:lnTo>
                    <a:pt x="11" y="512"/>
                  </a:lnTo>
                  <a:cubicBezTo>
                    <a:pt x="1" y="570"/>
                    <a:pt x="41" y="626"/>
                    <a:pt x="100" y="637"/>
                  </a:cubicBezTo>
                  <a:lnTo>
                    <a:pt x="118" y="637"/>
                  </a:lnTo>
                  <a:cubicBezTo>
                    <a:pt x="166" y="637"/>
                    <a:pt x="214" y="600"/>
                    <a:pt x="222" y="548"/>
                  </a:cubicBezTo>
                  <a:lnTo>
                    <a:pt x="289" y="123"/>
                  </a:lnTo>
                  <a:cubicBezTo>
                    <a:pt x="299" y="68"/>
                    <a:pt x="259" y="13"/>
                    <a:pt x="204" y="2"/>
                  </a:cubicBezTo>
                  <a:cubicBezTo>
                    <a:pt x="198" y="1"/>
                    <a:pt x="193"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4"/>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4"/>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4"/>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4"/>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4"/>
            <p:cNvSpPr/>
            <p:nvPr/>
          </p:nvSpPr>
          <p:spPr>
            <a:xfrm>
              <a:off x="8780945" y="5006650"/>
              <a:ext cx="24843" cy="31832"/>
            </a:xfrm>
            <a:custGeom>
              <a:avLst/>
              <a:gdLst/>
              <a:ahLst/>
              <a:cxnLst/>
              <a:rect l="l" t="t" r="r" b="b"/>
              <a:pathLst>
                <a:path w="462" h="592" extrusionOk="0">
                  <a:moveTo>
                    <a:pt x="123" y="1"/>
                  </a:moveTo>
                  <a:cubicBezTo>
                    <a:pt x="105" y="1"/>
                    <a:pt x="87" y="5"/>
                    <a:pt x="70" y="15"/>
                  </a:cubicBezTo>
                  <a:cubicBezTo>
                    <a:pt x="18" y="45"/>
                    <a:pt x="0" y="108"/>
                    <a:pt x="30" y="159"/>
                  </a:cubicBezTo>
                  <a:cubicBezTo>
                    <a:pt x="140" y="362"/>
                    <a:pt x="210" y="491"/>
                    <a:pt x="226" y="525"/>
                  </a:cubicBezTo>
                  <a:cubicBezTo>
                    <a:pt x="229" y="532"/>
                    <a:pt x="236" y="544"/>
                    <a:pt x="244" y="554"/>
                  </a:cubicBezTo>
                  <a:cubicBezTo>
                    <a:pt x="266" y="577"/>
                    <a:pt x="296" y="592"/>
                    <a:pt x="325" y="592"/>
                  </a:cubicBezTo>
                  <a:cubicBezTo>
                    <a:pt x="351" y="592"/>
                    <a:pt x="373" y="584"/>
                    <a:pt x="395" y="566"/>
                  </a:cubicBezTo>
                  <a:cubicBezTo>
                    <a:pt x="461" y="506"/>
                    <a:pt x="461" y="506"/>
                    <a:pt x="214" y="56"/>
                  </a:cubicBezTo>
                  <a:cubicBezTo>
                    <a:pt x="197" y="21"/>
                    <a:pt x="161"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4"/>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4"/>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4"/>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4"/>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4"/>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4"/>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4"/>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4"/>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4"/>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4"/>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4"/>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9" name="Google Shape;2639;p64"/>
          <p:cNvSpPr txBox="1">
            <a:spLocks noGrp="1"/>
          </p:cNvSpPr>
          <p:nvPr>
            <p:ph type="title"/>
          </p:nvPr>
        </p:nvSpPr>
        <p:spPr>
          <a:xfrm>
            <a:off x="4827900" y="1152138"/>
            <a:ext cx="3596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me</a:t>
            </a:r>
            <a:endParaRPr dirty="0"/>
          </a:p>
        </p:txBody>
      </p:sp>
      <p:sp>
        <p:nvSpPr>
          <p:cNvPr id="2640" name="Google Shape;2640;p64"/>
          <p:cNvSpPr txBox="1">
            <a:spLocks noGrp="1"/>
          </p:cNvSpPr>
          <p:nvPr>
            <p:ph type="subTitle" idx="1"/>
          </p:nvPr>
        </p:nvSpPr>
        <p:spPr>
          <a:xfrm>
            <a:off x="4827900" y="2133477"/>
            <a:ext cx="3596100" cy="21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t>
            </a:r>
            <a:r>
              <a:rPr lang="en" dirty="0"/>
              <a:t>y name is Huy, Trịnh Bảo Huy. </a:t>
            </a:r>
            <a:r>
              <a:rPr lang="en-US" dirty="0"/>
              <a:t>I am 11 years old. I used to study in Lomonoxop Primary school, I will learn in</a:t>
            </a:r>
          </a:p>
          <a:p>
            <a:pPr marL="0" lvl="0" indent="0" algn="ctr" rtl="0">
              <a:spcBef>
                <a:spcPts val="0"/>
              </a:spcBef>
              <a:spcAft>
                <a:spcPts val="0"/>
              </a:spcAft>
              <a:buNone/>
            </a:pPr>
            <a:r>
              <a:rPr lang="en-US" dirty="0"/>
              <a:t>Nguyen Tat Thanh school after the summer holidays. I like to program, play video games, reading books …</a:t>
            </a:r>
            <a:endParaRPr dirty="0"/>
          </a:p>
        </p:txBody>
      </p:sp>
      <p:grpSp>
        <p:nvGrpSpPr>
          <p:cNvPr id="2641" name="Google Shape;2641;p64"/>
          <p:cNvGrpSpPr/>
          <p:nvPr/>
        </p:nvGrpSpPr>
        <p:grpSpPr>
          <a:xfrm>
            <a:off x="934925" y="3531075"/>
            <a:ext cx="933719" cy="889744"/>
            <a:chOff x="8088875" y="333925"/>
            <a:chExt cx="933719" cy="889744"/>
          </a:xfrm>
        </p:grpSpPr>
        <p:sp>
          <p:nvSpPr>
            <p:cNvPr id="2642" name="Google Shape;2642;p64"/>
            <p:cNvSpPr/>
            <p:nvPr/>
          </p:nvSpPr>
          <p:spPr>
            <a:xfrm>
              <a:off x="8254750" y="515867"/>
              <a:ext cx="767843" cy="707803"/>
            </a:xfrm>
            <a:custGeom>
              <a:avLst/>
              <a:gdLst/>
              <a:ahLst/>
              <a:cxnLst/>
              <a:rect l="l" t="t" r="r" b="b"/>
              <a:pathLst>
                <a:path w="17252" h="15903" extrusionOk="0">
                  <a:moveTo>
                    <a:pt x="8628" y="1"/>
                  </a:moveTo>
                  <a:cubicBezTo>
                    <a:pt x="3863" y="1"/>
                    <a:pt x="0" y="3560"/>
                    <a:pt x="0" y="7951"/>
                  </a:cubicBezTo>
                  <a:cubicBezTo>
                    <a:pt x="0" y="12342"/>
                    <a:pt x="3863" y="15902"/>
                    <a:pt x="8628" y="15902"/>
                  </a:cubicBezTo>
                  <a:cubicBezTo>
                    <a:pt x="13390" y="15902"/>
                    <a:pt x="17252" y="12342"/>
                    <a:pt x="17252" y="7951"/>
                  </a:cubicBezTo>
                  <a:cubicBezTo>
                    <a:pt x="17252" y="3560"/>
                    <a:pt x="13390" y="1"/>
                    <a:pt x="8628"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4"/>
            <p:cNvSpPr/>
            <p:nvPr/>
          </p:nvSpPr>
          <p:spPr>
            <a:xfrm>
              <a:off x="8088875" y="333925"/>
              <a:ext cx="823611" cy="823656"/>
            </a:xfrm>
            <a:custGeom>
              <a:avLst/>
              <a:gdLst/>
              <a:ahLst/>
              <a:cxnLst/>
              <a:rect l="l" t="t" r="r" b="b"/>
              <a:pathLst>
                <a:path w="18505" h="18506" extrusionOk="0">
                  <a:moveTo>
                    <a:pt x="9252" y="0"/>
                  </a:moveTo>
                  <a:cubicBezTo>
                    <a:pt x="4144" y="0"/>
                    <a:pt x="0" y="4144"/>
                    <a:pt x="0" y="9253"/>
                  </a:cubicBezTo>
                  <a:cubicBezTo>
                    <a:pt x="0" y="14362"/>
                    <a:pt x="4144" y="18506"/>
                    <a:pt x="9252" y="18506"/>
                  </a:cubicBezTo>
                  <a:cubicBezTo>
                    <a:pt x="14361" y="18506"/>
                    <a:pt x="18505" y="14362"/>
                    <a:pt x="18505" y="9253"/>
                  </a:cubicBezTo>
                  <a:cubicBezTo>
                    <a:pt x="18505" y="4144"/>
                    <a:pt x="14361" y="0"/>
                    <a:pt x="9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4"/>
            <p:cNvSpPr/>
            <p:nvPr/>
          </p:nvSpPr>
          <p:spPr>
            <a:xfrm>
              <a:off x="8168052" y="413102"/>
              <a:ext cx="744432" cy="744477"/>
            </a:xfrm>
            <a:custGeom>
              <a:avLst/>
              <a:gdLst/>
              <a:ahLst/>
              <a:cxnLst/>
              <a:rect l="l" t="t" r="r" b="b"/>
              <a:pathLst>
                <a:path w="16726" h="16727" extrusionOk="0">
                  <a:moveTo>
                    <a:pt x="12929" y="1"/>
                  </a:moveTo>
                  <a:lnTo>
                    <a:pt x="12929" y="1"/>
                  </a:lnTo>
                  <a:cubicBezTo>
                    <a:pt x="14046" y="1530"/>
                    <a:pt x="14709" y="3416"/>
                    <a:pt x="14709" y="5457"/>
                  </a:cubicBezTo>
                  <a:cubicBezTo>
                    <a:pt x="14709" y="10566"/>
                    <a:pt x="10565" y="14710"/>
                    <a:pt x="5457" y="14710"/>
                  </a:cubicBezTo>
                  <a:cubicBezTo>
                    <a:pt x="3416" y="14710"/>
                    <a:pt x="1533" y="14047"/>
                    <a:pt x="1" y="12931"/>
                  </a:cubicBezTo>
                  <a:lnTo>
                    <a:pt x="1" y="12931"/>
                  </a:lnTo>
                  <a:cubicBezTo>
                    <a:pt x="1684" y="15229"/>
                    <a:pt x="4406" y="16727"/>
                    <a:pt x="7473" y="16727"/>
                  </a:cubicBezTo>
                  <a:cubicBezTo>
                    <a:pt x="12582" y="16727"/>
                    <a:pt x="16726" y="12583"/>
                    <a:pt x="16726" y="7474"/>
                  </a:cubicBezTo>
                  <a:cubicBezTo>
                    <a:pt x="16726" y="4406"/>
                    <a:pt x="15232" y="1685"/>
                    <a:pt x="12929"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4"/>
            <p:cNvSpPr/>
            <p:nvPr/>
          </p:nvSpPr>
          <p:spPr>
            <a:xfrm>
              <a:off x="8117137" y="525391"/>
              <a:ext cx="347604" cy="630538"/>
            </a:xfrm>
            <a:custGeom>
              <a:avLst/>
              <a:gdLst/>
              <a:ahLst/>
              <a:cxnLst/>
              <a:rect l="l" t="t" r="r" b="b"/>
              <a:pathLst>
                <a:path w="7810" h="14167" extrusionOk="0">
                  <a:moveTo>
                    <a:pt x="5030" y="0"/>
                  </a:moveTo>
                  <a:lnTo>
                    <a:pt x="5030" y="0"/>
                  </a:lnTo>
                  <a:cubicBezTo>
                    <a:pt x="1278" y="2487"/>
                    <a:pt x="261" y="6161"/>
                    <a:pt x="0" y="8318"/>
                  </a:cubicBezTo>
                  <a:cubicBezTo>
                    <a:pt x="1254" y="11524"/>
                    <a:pt x="4240" y="13857"/>
                    <a:pt x="7810" y="14166"/>
                  </a:cubicBezTo>
                  <a:cubicBezTo>
                    <a:pt x="4134" y="8297"/>
                    <a:pt x="5030" y="0"/>
                    <a:pt x="5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4"/>
            <p:cNvSpPr/>
            <p:nvPr/>
          </p:nvSpPr>
          <p:spPr>
            <a:xfrm>
              <a:off x="8168363" y="988701"/>
              <a:ext cx="296375" cy="167215"/>
            </a:xfrm>
            <a:custGeom>
              <a:avLst/>
              <a:gdLst/>
              <a:ahLst/>
              <a:cxnLst/>
              <a:rect l="l" t="t" r="r" b="b"/>
              <a:pathLst>
                <a:path w="6659" h="3757" extrusionOk="0">
                  <a:moveTo>
                    <a:pt x="0" y="1"/>
                  </a:moveTo>
                  <a:lnTo>
                    <a:pt x="0" y="1"/>
                  </a:lnTo>
                  <a:cubicBezTo>
                    <a:pt x="1533" y="2093"/>
                    <a:pt x="3924" y="3519"/>
                    <a:pt x="6659" y="3756"/>
                  </a:cubicBezTo>
                  <a:cubicBezTo>
                    <a:pt x="6261" y="3120"/>
                    <a:pt x="5917" y="2454"/>
                    <a:pt x="5618" y="1774"/>
                  </a:cubicBezTo>
                  <a:cubicBezTo>
                    <a:pt x="5560" y="1774"/>
                    <a:pt x="5504" y="1777"/>
                    <a:pt x="5450" y="1777"/>
                  </a:cubicBezTo>
                  <a:cubicBezTo>
                    <a:pt x="3412" y="1777"/>
                    <a:pt x="1529" y="1117"/>
                    <a:pt x="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8341004" y="358982"/>
              <a:ext cx="571476" cy="465860"/>
            </a:xfrm>
            <a:custGeom>
              <a:avLst/>
              <a:gdLst/>
              <a:ahLst/>
              <a:cxnLst/>
              <a:rect l="l" t="t" r="r" b="b"/>
              <a:pathLst>
                <a:path w="12840" h="10467" extrusionOk="0">
                  <a:moveTo>
                    <a:pt x="6773" y="0"/>
                  </a:moveTo>
                  <a:cubicBezTo>
                    <a:pt x="4917" y="149"/>
                    <a:pt x="2560" y="1045"/>
                    <a:pt x="0" y="3739"/>
                  </a:cubicBezTo>
                  <a:cubicBezTo>
                    <a:pt x="0" y="3739"/>
                    <a:pt x="108" y="3733"/>
                    <a:pt x="305" y="3733"/>
                  </a:cubicBezTo>
                  <a:cubicBezTo>
                    <a:pt x="1805" y="3733"/>
                    <a:pt x="8494" y="4103"/>
                    <a:pt x="12668" y="10466"/>
                  </a:cubicBezTo>
                  <a:cubicBezTo>
                    <a:pt x="12781" y="9892"/>
                    <a:pt x="12840" y="9298"/>
                    <a:pt x="12840" y="8690"/>
                  </a:cubicBezTo>
                  <a:cubicBezTo>
                    <a:pt x="12840" y="4697"/>
                    <a:pt x="10315" y="1299"/>
                    <a:pt x="6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p:nvPr/>
          </p:nvSpPr>
          <p:spPr>
            <a:xfrm>
              <a:off x="8743475" y="413102"/>
              <a:ext cx="168995" cy="411739"/>
            </a:xfrm>
            <a:custGeom>
              <a:avLst/>
              <a:gdLst/>
              <a:ahLst/>
              <a:cxnLst/>
              <a:rect l="l" t="t" r="r" b="b"/>
              <a:pathLst>
                <a:path w="3797" h="9251" extrusionOk="0">
                  <a:moveTo>
                    <a:pt x="0" y="1"/>
                  </a:moveTo>
                  <a:lnTo>
                    <a:pt x="0" y="1"/>
                  </a:lnTo>
                  <a:cubicBezTo>
                    <a:pt x="1117" y="1530"/>
                    <a:pt x="1780" y="3416"/>
                    <a:pt x="1780" y="5457"/>
                  </a:cubicBezTo>
                  <a:cubicBezTo>
                    <a:pt x="1780" y="5928"/>
                    <a:pt x="1746" y="6391"/>
                    <a:pt x="1677" y="6845"/>
                  </a:cubicBezTo>
                  <a:cubicBezTo>
                    <a:pt x="2365" y="7533"/>
                    <a:pt x="3021" y="8329"/>
                    <a:pt x="3625" y="9250"/>
                  </a:cubicBezTo>
                  <a:cubicBezTo>
                    <a:pt x="3738" y="8676"/>
                    <a:pt x="3797" y="8082"/>
                    <a:pt x="3797" y="7474"/>
                  </a:cubicBezTo>
                  <a:cubicBezTo>
                    <a:pt x="3797" y="4402"/>
                    <a:pt x="2303" y="1685"/>
                    <a:pt x="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4"/>
            <p:cNvSpPr/>
            <p:nvPr/>
          </p:nvSpPr>
          <p:spPr>
            <a:xfrm>
              <a:off x="8152920" y="366014"/>
              <a:ext cx="188133" cy="159426"/>
            </a:xfrm>
            <a:custGeom>
              <a:avLst/>
              <a:gdLst/>
              <a:ahLst/>
              <a:cxnLst/>
              <a:rect l="l" t="t" r="r" b="b"/>
              <a:pathLst>
                <a:path w="4227" h="3582" extrusionOk="0">
                  <a:moveTo>
                    <a:pt x="4226" y="1"/>
                  </a:moveTo>
                  <a:cubicBezTo>
                    <a:pt x="2478" y="736"/>
                    <a:pt x="1004" y="1997"/>
                    <a:pt x="0" y="3581"/>
                  </a:cubicBezTo>
                  <a:lnTo>
                    <a:pt x="4226" y="3581"/>
                  </a:lnTo>
                  <a:lnTo>
                    <a:pt x="4226" y="1"/>
                  </a:lnTo>
                  <a:close/>
                </a:path>
              </a:pathLst>
            </a:custGeom>
            <a:solidFill>
              <a:srgbClr val="117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4"/>
            <p:cNvSpPr/>
            <p:nvPr/>
          </p:nvSpPr>
          <p:spPr>
            <a:xfrm>
              <a:off x="8242645" y="444523"/>
              <a:ext cx="196901" cy="161740"/>
            </a:xfrm>
            <a:custGeom>
              <a:avLst/>
              <a:gdLst/>
              <a:ahLst/>
              <a:cxnLst/>
              <a:rect l="l" t="t" r="r" b="b"/>
              <a:pathLst>
                <a:path w="4424" h="3634" extrusionOk="0">
                  <a:moveTo>
                    <a:pt x="2619" y="0"/>
                  </a:moveTo>
                  <a:cubicBezTo>
                    <a:pt x="2158" y="0"/>
                    <a:pt x="1659" y="162"/>
                    <a:pt x="1221" y="487"/>
                  </a:cubicBezTo>
                  <a:cubicBezTo>
                    <a:pt x="304" y="1171"/>
                    <a:pt x="1" y="2319"/>
                    <a:pt x="548" y="3054"/>
                  </a:cubicBezTo>
                  <a:cubicBezTo>
                    <a:pt x="833" y="3439"/>
                    <a:pt x="1296" y="3633"/>
                    <a:pt x="1803" y="3633"/>
                  </a:cubicBezTo>
                  <a:cubicBezTo>
                    <a:pt x="2264" y="3633"/>
                    <a:pt x="2763" y="3472"/>
                    <a:pt x="3200" y="3146"/>
                  </a:cubicBezTo>
                  <a:cubicBezTo>
                    <a:pt x="4121" y="2463"/>
                    <a:pt x="4423" y="1315"/>
                    <a:pt x="3873" y="580"/>
                  </a:cubicBezTo>
                  <a:cubicBezTo>
                    <a:pt x="3587" y="195"/>
                    <a:pt x="3126" y="0"/>
                    <a:pt x="261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1" name="Google Shape;2651;p64"/>
          <p:cNvGrpSpPr/>
          <p:nvPr/>
        </p:nvGrpSpPr>
        <p:grpSpPr>
          <a:xfrm>
            <a:off x="1061182" y="1623525"/>
            <a:ext cx="1663622" cy="1615457"/>
            <a:chOff x="1061182" y="1623525"/>
            <a:chExt cx="1663622" cy="1615457"/>
          </a:xfrm>
        </p:grpSpPr>
        <p:sp>
          <p:nvSpPr>
            <p:cNvPr id="2652" name="Google Shape;2652;p64"/>
            <p:cNvSpPr/>
            <p:nvPr/>
          </p:nvSpPr>
          <p:spPr>
            <a:xfrm rot="1610678">
              <a:off x="1255653" y="1848528"/>
              <a:ext cx="1274681" cy="1165453"/>
            </a:xfrm>
            <a:custGeom>
              <a:avLst/>
              <a:gdLst/>
              <a:ahLst/>
              <a:cxnLst/>
              <a:rect l="l" t="t" r="r" b="b"/>
              <a:pathLst>
                <a:path w="22801" h="20848" extrusionOk="0">
                  <a:moveTo>
                    <a:pt x="11412" y="0"/>
                  </a:moveTo>
                  <a:cubicBezTo>
                    <a:pt x="10684" y="0"/>
                    <a:pt x="9946" y="77"/>
                    <a:pt x="9206" y="236"/>
                  </a:cubicBezTo>
                  <a:cubicBezTo>
                    <a:pt x="3578" y="1449"/>
                    <a:pt x="1" y="6995"/>
                    <a:pt x="1214" y="12619"/>
                  </a:cubicBezTo>
                  <a:cubicBezTo>
                    <a:pt x="2267" y="17507"/>
                    <a:pt x="6588" y="20847"/>
                    <a:pt x="11391" y="20847"/>
                  </a:cubicBezTo>
                  <a:cubicBezTo>
                    <a:pt x="12119" y="20847"/>
                    <a:pt x="12857" y="20771"/>
                    <a:pt x="13597" y="20611"/>
                  </a:cubicBezTo>
                  <a:cubicBezTo>
                    <a:pt x="19225" y="19398"/>
                    <a:pt x="22801" y="13853"/>
                    <a:pt x="21588" y="8225"/>
                  </a:cubicBezTo>
                  <a:cubicBezTo>
                    <a:pt x="20534" y="3340"/>
                    <a:pt x="16214" y="0"/>
                    <a:pt x="11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4"/>
            <p:cNvSpPr/>
            <p:nvPr/>
          </p:nvSpPr>
          <p:spPr>
            <a:xfrm rot="1610678">
              <a:off x="1496461" y="1967215"/>
              <a:ext cx="1005556" cy="1104184"/>
            </a:xfrm>
            <a:custGeom>
              <a:avLst/>
              <a:gdLst/>
              <a:ahLst/>
              <a:cxnLst/>
              <a:rect l="l" t="t" r="r" b="b"/>
              <a:pathLst>
                <a:path w="17987" h="19752" extrusionOk="0">
                  <a:moveTo>
                    <a:pt x="11228" y="1"/>
                  </a:moveTo>
                  <a:lnTo>
                    <a:pt x="11228" y="1"/>
                  </a:lnTo>
                  <a:cubicBezTo>
                    <a:pt x="12998" y="1440"/>
                    <a:pt x="14307" y="3470"/>
                    <a:pt x="14826" y="5876"/>
                  </a:cubicBezTo>
                  <a:cubicBezTo>
                    <a:pt x="16039" y="11500"/>
                    <a:pt x="12462" y="17046"/>
                    <a:pt x="6837" y="18259"/>
                  </a:cubicBezTo>
                  <a:cubicBezTo>
                    <a:pt x="6098" y="18418"/>
                    <a:pt x="5360" y="18495"/>
                    <a:pt x="4633" y="18495"/>
                  </a:cubicBezTo>
                  <a:cubicBezTo>
                    <a:pt x="2996" y="18495"/>
                    <a:pt x="1414" y="18106"/>
                    <a:pt x="1" y="17400"/>
                  </a:cubicBezTo>
                  <a:lnTo>
                    <a:pt x="1" y="17400"/>
                  </a:lnTo>
                  <a:cubicBezTo>
                    <a:pt x="1825" y="18888"/>
                    <a:pt x="4141" y="19752"/>
                    <a:pt x="6582" y="19752"/>
                  </a:cubicBezTo>
                  <a:cubicBezTo>
                    <a:pt x="7308" y="19752"/>
                    <a:pt x="8045" y="19675"/>
                    <a:pt x="8783" y="19516"/>
                  </a:cubicBezTo>
                  <a:cubicBezTo>
                    <a:pt x="14411" y="18303"/>
                    <a:pt x="17987" y="12758"/>
                    <a:pt x="16774" y="7130"/>
                  </a:cubicBezTo>
                  <a:cubicBezTo>
                    <a:pt x="16080" y="3911"/>
                    <a:pt x="13964" y="1361"/>
                    <a:pt x="11228"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4"/>
            <p:cNvSpPr/>
            <p:nvPr/>
          </p:nvSpPr>
          <p:spPr>
            <a:xfrm rot="1610678">
              <a:off x="1638360" y="2113956"/>
              <a:ext cx="545014" cy="498090"/>
            </a:xfrm>
            <a:custGeom>
              <a:avLst/>
              <a:gdLst/>
              <a:ahLst/>
              <a:cxnLst/>
              <a:rect l="l" t="t" r="r" b="b"/>
              <a:pathLst>
                <a:path w="9749" h="8910" extrusionOk="0">
                  <a:moveTo>
                    <a:pt x="4879" y="1"/>
                  </a:moveTo>
                  <a:cubicBezTo>
                    <a:pt x="4568" y="1"/>
                    <a:pt x="4252" y="33"/>
                    <a:pt x="3935" y="102"/>
                  </a:cubicBezTo>
                  <a:cubicBezTo>
                    <a:pt x="1533" y="621"/>
                    <a:pt x="1" y="2988"/>
                    <a:pt x="520" y="5393"/>
                  </a:cubicBezTo>
                  <a:cubicBezTo>
                    <a:pt x="970" y="7482"/>
                    <a:pt x="2817" y="8910"/>
                    <a:pt x="4871" y="8910"/>
                  </a:cubicBezTo>
                  <a:cubicBezTo>
                    <a:pt x="5182" y="8910"/>
                    <a:pt x="5498" y="8877"/>
                    <a:pt x="5814" y="8809"/>
                  </a:cubicBezTo>
                  <a:cubicBezTo>
                    <a:pt x="8219" y="8293"/>
                    <a:pt x="9749" y="5923"/>
                    <a:pt x="9229" y="3517"/>
                  </a:cubicBezTo>
                  <a:cubicBezTo>
                    <a:pt x="8779" y="1428"/>
                    <a:pt x="6932" y="1"/>
                    <a:pt x="4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4"/>
            <p:cNvSpPr/>
            <p:nvPr/>
          </p:nvSpPr>
          <p:spPr>
            <a:xfrm rot="1610678">
              <a:off x="1606621" y="2341458"/>
              <a:ext cx="520751" cy="335526"/>
            </a:xfrm>
            <a:custGeom>
              <a:avLst/>
              <a:gdLst/>
              <a:ahLst/>
              <a:cxnLst/>
              <a:rect l="l" t="t" r="r" b="b"/>
              <a:pathLst>
                <a:path w="9315" h="6002" extrusionOk="0">
                  <a:moveTo>
                    <a:pt x="8621" y="0"/>
                  </a:moveTo>
                  <a:lnTo>
                    <a:pt x="8621" y="0"/>
                  </a:lnTo>
                  <a:cubicBezTo>
                    <a:pt x="8775" y="2179"/>
                    <a:pt x="7312" y="4196"/>
                    <a:pt x="5116" y="4667"/>
                  </a:cubicBezTo>
                  <a:cubicBezTo>
                    <a:pt x="4800" y="4735"/>
                    <a:pt x="4483" y="4768"/>
                    <a:pt x="4172" y="4768"/>
                  </a:cubicBezTo>
                  <a:cubicBezTo>
                    <a:pt x="2325" y="4768"/>
                    <a:pt x="647" y="3612"/>
                    <a:pt x="1" y="1860"/>
                  </a:cubicBezTo>
                  <a:lnTo>
                    <a:pt x="1" y="1860"/>
                  </a:lnTo>
                  <a:cubicBezTo>
                    <a:pt x="14" y="2066"/>
                    <a:pt x="45" y="2275"/>
                    <a:pt x="90" y="2485"/>
                  </a:cubicBezTo>
                  <a:cubicBezTo>
                    <a:pt x="540" y="4574"/>
                    <a:pt x="2385" y="6001"/>
                    <a:pt x="4437" y="6001"/>
                  </a:cubicBezTo>
                  <a:cubicBezTo>
                    <a:pt x="4749" y="6001"/>
                    <a:pt x="5065" y="5969"/>
                    <a:pt x="5381" y="5900"/>
                  </a:cubicBezTo>
                  <a:cubicBezTo>
                    <a:pt x="7786" y="5381"/>
                    <a:pt x="9314" y="3010"/>
                    <a:pt x="8796" y="609"/>
                  </a:cubicBezTo>
                  <a:cubicBezTo>
                    <a:pt x="8751" y="399"/>
                    <a:pt x="8693" y="197"/>
                    <a:pt x="8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4"/>
            <p:cNvSpPr/>
            <p:nvPr/>
          </p:nvSpPr>
          <p:spPr>
            <a:xfrm rot="1610678">
              <a:off x="1492076" y="2494031"/>
              <a:ext cx="191194" cy="262238"/>
            </a:xfrm>
            <a:custGeom>
              <a:avLst/>
              <a:gdLst/>
              <a:ahLst/>
              <a:cxnLst/>
              <a:rect l="l" t="t" r="r" b="b"/>
              <a:pathLst>
                <a:path w="3420" h="4691" extrusionOk="0">
                  <a:moveTo>
                    <a:pt x="3055" y="0"/>
                  </a:moveTo>
                  <a:lnTo>
                    <a:pt x="1" y="3478"/>
                  </a:lnTo>
                  <a:lnTo>
                    <a:pt x="1124" y="4361"/>
                  </a:lnTo>
                  <a:lnTo>
                    <a:pt x="2278" y="2231"/>
                  </a:lnTo>
                  <a:lnTo>
                    <a:pt x="1993" y="4649"/>
                  </a:lnTo>
                  <a:lnTo>
                    <a:pt x="3419" y="4691"/>
                  </a:lnTo>
                  <a:lnTo>
                    <a:pt x="30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64"/>
          <p:cNvGrpSpPr/>
          <p:nvPr/>
        </p:nvGrpSpPr>
        <p:grpSpPr>
          <a:xfrm>
            <a:off x="2724793" y="2809694"/>
            <a:ext cx="1179623" cy="988011"/>
            <a:chOff x="2770643" y="1634844"/>
            <a:chExt cx="1179623" cy="988011"/>
          </a:xfrm>
        </p:grpSpPr>
        <p:sp>
          <p:nvSpPr>
            <p:cNvPr id="2658" name="Google Shape;2658;p64"/>
            <p:cNvSpPr/>
            <p:nvPr/>
          </p:nvSpPr>
          <p:spPr>
            <a:xfrm rot="1610678">
              <a:off x="3451097" y="1946259"/>
              <a:ext cx="49476" cy="49641"/>
            </a:xfrm>
            <a:custGeom>
              <a:avLst/>
              <a:gdLst/>
              <a:ahLst/>
              <a:cxnLst/>
              <a:rect l="l" t="t" r="r" b="b"/>
              <a:pathLst>
                <a:path w="885" h="888" extrusionOk="0">
                  <a:moveTo>
                    <a:pt x="440" y="1"/>
                  </a:moveTo>
                  <a:cubicBezTo>
                    <a:pt x="196" y="1"/>
                    <a:pt x="1" y="200"/>
                    <a:pt x="1" y="444"/>
                  </a:cubicBezTo>
                  <a:cubicBezTo>
                    <a:pt x="1" y="688"/>
                    <a:pt x="196" y="887"/>
                    <a:pt x="440" y="887"/>
                  </a:cubicBezTo>
                  <a:cubicBezTo>
                    <a:pt x="684" y="887"/>
                    <a:pt x="884" y="688"/>
                    <a:pt x="884" y="444"/>
                  </a:cubicBezTo>
                  <a:cubicBezTo>
                    <a:pt x="884"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4"/>
            <p:cNvSpPr/>
            <p:nvPr/>
          </p:nvSpPr>
          <p:spPr>
            <a:xfrm rot="1610678">
              <a:off x="3553029" y="2025653"/>
              <a:ext cx="49420" cy="49585"/>
            </a:xfrm>
            <a:custGeom>
              <a:avLst/>
              <a:gdLst/>
              <a:ahLst/>
              <a:cxnLst/>
              <a:rect l="l" t="t" r="r" b="b"/>
              <a:pathLst>
                <a:path w="884" h="887" extrusionOk="0">
                  <a:moveTo>
                    <a:pt x="440" y="0"/>
                  </a:moveTo>
                  <a:cubicBezTo>
                    <a:pt x="196" y="0"/>
                    <a:pt x="1" y="200"/>
                    <a:pt x="1" y="443"/>
                  </a:cubicBezTo>
                  <a:cubicBezTo>
                    <a:pt x="1" y="687"/>
                    <a:pt x="196" y="887"/>
                    <a:pt x="440" y="887"/>
                  </a:cubicBezTo>
                  <a:cubicBezTo>
                    <a:pt x="684" y="887"/>
                    <a:pt x="884" y="687"/>
                    <a:pt x="884" y="443"/>
                  </a:cubicBezTo>
                  <a:cubicBezTo>
                    <a:pt x="884" y="200"/>
                    <a:pt x="684" y="0"/>
                    <a:pt x="44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4"/>
            <p:cNvSpPr/>
            <p:nvPr/>
          </p:nvSpPr>
          <p:spPr>
            <a:xfrm rot="1610678">
              <a:off x="3445120" y="2129277"/>
              <a:ext cx="49587" cy="49418"/>
            </a:xfrm>
            <a:custGeom>
              <a:avLst/>
              <a:gdLst/>
              <a:ahLst/>
              <a:cxnLst/>
              <a:rect l="l" t="t" r="r" b="b"/>
              <a:pathLst>
                <a:path w="887" h="884" extrusionOk="0">
                  <a:moveTo>
                    <a:pt x="443" y="0"/>
                  </a:moveTo>
                  <a:cubicBezTo>
                    <a:pt x="199" y="0"/>
                    <a:pt x="0" y="196"/>
                    <a:pt x="0" y="440"/>
                  </a:cubicBezTo>
                  <a:cubicBezTo>
                    <a:pt x="0" y="685"/>
                    <a:pt x="199" y="883"/>
                    <a:pt x="443" y="883"/>
                  </a:cubicBezTo>
                  <a:cubicBezTo>
                    <a:pt x="687" y="883"/>
                    <a:pt x="887" y="685"/>
                    <a:pt x="887" y="440"/>
                  </a:cubicBezTo>
                  <a:cubicBezTo>
                    <a:pt x="887" y="196"/>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4"/>
            <p:cNvSpPr/>
            <p:nvPr/>
          </p:nvSpPr>
          <p:spPr>
            <a:xfrm rot="1610678">
              <a:off x="2907743" y="1732633"/>
              <a:ext cx="462890" cy="665909"/>
            </a:xfrm>
            <a:custGeom>
              <a:avLst/>
              <a:gdLst/>
              <a:ahLst/>
              <a:cxnLst/>
              <a:rect l="l" t="t" r="r" b="b"/>
              <a:pathLst>
                <a:path w="8280" h="11912" extrusionOk="0">
                  <a:moveTo>
                    <a:pt x="5015" y="1"/>
                  </a:moveTo>
                  <a:cubicBezTo>
                    <a:pt x="3575" y="1"/>
                    <a:pt x="2632" y="974"/>
                    <a:pt x="2024" y="2230"/>
                  </a:cubicBezTo>
                  <a:cubicBezTo>
                    <a:pt x="1662" y="2972"/>
                    <a:pt x="1580" y="3717"/>
                    <a:pt x="1597" y="4315"/>
                  </a:cubicBezTo>
                  <a:cubicBezTo>
                    <a:pt x="1621" y="5188"/>
                    <a:pt x="1477" y="6054"/>
                    <a:pt x="1178" y="6871"/>
                  </a:cubicBezTo>
                  <a:cubicBezTo>
                    <a:pt x="1" y="10110"/>
                    <a:pt x="1499" y="11912"/>
                    <a:pt x="2903" y="11912"/>
                  </a:cubicBezTo>
                  <a:cubicBezTo>
                    <a:pt x="3141" y="11912"/>
                    <a:pt x="3377" y="11860"/>
                    <a:pt x="3597" y="11754"/>
                  </a:cubicBezTo>
                  <a:cubicBezTo>
                    <a:pt x="6404" y="10401"/>
                    <a:pt x="4126" y="7721"/>
                    <a:pt x="5411" y="6497"/>
                  </a:cubicBezTo>
                  <a:cubicBezTo>
                    <a:pt x="7287" y="4714"/>
                    <a:pt x="8280" y="993"/>
                    <a:pt x="6538" y="316"/>
                  </a:cubicBezTo>
                  <a:cubicBezTo>
                    <a:pt x="5977" y="99"/>
                    <a:pt x="5471" y="1"/>
                    <a:pt x="5015"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4"/>
            <p:cNvSpPr/>
            <p:nvPr/>
          </p:nvSpPr>
          <p:spPr>
            <a:xfrm rot="1610678">
              <a:off x="2896060" y="1703474"/>
              <a:ext cx="462890" cy="665909"/>
            </a:xfrm>
            <a:custGeom>
              <a:avLst/>
              <a:gdLst/>
              <a:ahLst/>
              <a:cxnLst/>
              <a:rect l="l" t="t" r="r" b="b"/>
              <a:pathLst>
                <a:path w="8280" h="11912" extrusionOk="0">
                  <a:moveTo>
                    <a:pt x="5012" y="1"/>
                  </a:moveTo>
                  <a:cubicBezTo>
                    <a:pt x="3572" y="1"/>
                    <a:pt x="2627" y="974"/>
                    <a:pt x="2019" y="2230"/>
                  </a:cubicBezTo>
                  <a:cubicBezTo>
                    <a:pt x="1659" y="2972"/>
                    <a:pt x="1576" y="3717"/>
                    <a:pt x="1594" y="4315"/>
                  </a:cubicBezTo>
                  <a:cubicBezTo>
                    <a:pt x="1618" y="5188"/>
                    <a:pt x="1473" y="6054"/>
                    <a:pt x="1177" y="6871"/>
                  </a:cubicBezTo>
                  <a:cubicBezTo>
                    <a:pt x="0" y="10110"/>
                    <a:pt x="1496" y="11912"/>
                    <a:pt x="2901" y="11912"/>
                  </a:cubicBezTo>
                  <a:cubicBezTo>
                    <a:pt x="3140" y="11912"/>
                    <a:pt x="3377" y="11860"/>
                    <a:pt x="3597" y="11754"/>
                  </a:cubicBezTo>
                  <a:cubicBezTo>
                    <a:pt x="6404" y="10400"/>
                    <a:pt x="4125" y="7721"/>
                    <a:pt x="5411" y="6497"/>
                  </a:cubicBezTo>
                  <a:cubicBezTo>
                    <a:pt x="7284" y="4714"/>
                    <a:pt x="8280" y="993"/>
                    <a:pt x="6534" y="316"/>
                  </a:cubicBezTo>
                  <a:cubicBezTo>
                    <a:pt x="5974" y="98"/>
                    <a:pt x="5468" y="1"/>
                    <a:pt x="5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4"/>
            <p:cNvSpPr/>
            <p:nvPr/>
          </p:nvSpPr>
          <p:spPr>
            <a:xfrm rot="1610678">
              <a:off x="2828732" y="2133668"/>
              <a:ext cx="250844" cy="177434"/>
            </a:xfrm>
            <a:custGeom>
              <a:avLst/>
              <a:gdLst/>
              <a:ahLst/>
              <a:cxnLst/>
              <a:rect l="l" t="t" r="r" b="b"/>
              <a:pathLst>
                <a:path w="4487" h="3174" extrusionOk="0">
                  <a:moveTo>
                    <a:pt x="130" y="0"/>
                  </a:moveTo>
                  <a:cubicBezTo>
                    <a:pt x="0" y="2058"/>
                    <a:pt x="1163" y="3174"/>
                    <a:pt x="2270" y="3174"/>
                  </a:cubicBezTo>
                  <a:cubicBezTo>
                    <a:pt x="2509" y="3174"/>
                    <a:pt x="2745" y="3122"/>
                    <a:pt x="2965" y="3017"/>
                  </a:cubicBezTo>
                  <a:cubicBezTo>
                    <a:pt x="4315" y="2364"/>
                    <a:pt x="4487" y="1405"/>
                    <a:pt x="4449" y="451"/>
                  </a:cubicBezTo>
                  <a:lnTo>
                    <a:pt x="4449" y="451"/>
                  </a:lnTo>
                  <a:cubicBezTo>
                    <a:pt x="4390" y="1226"/>
                    <a:pt x="4075" y="1962"/>
                    <a:pt x="2968" y="2495"/>
                  </a:cubicBezTo>
                  <a:cubicBezTo>
                    <a:pt x="2748" y="2601"/>
                    <a:pt x="2513" y="2653"/>
                    <a:pt x="2274" y="2653"/>
                  </a:cubicBezTo>
                  <a:cubicBezTo>
                    <a:pt x="1266" y="2653"/>
                    <a:pt x="210" y="1723"/>
                    <a:pt x="130"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4"/>
            <p:cNvSpPr/>
            <p:nvPr/>
          </p:nvSpPr>
          <p:spPr>
            <a:xfrm rot="1610678">
              <a:off x="3043295" y="1815429"/>
              <a:ext cx="259397" cy="231548"/>
            </a:xfrm>
            <a:custGeom>
              <a:avLst/>
              <a:gdLst/>
              <a:ahLst/>
              <a:cxnLst/>
              <a:rect l="l" t="t" r="r" b="b"/>
              <a:pathLst>
                <a:path w="4640" h="4142" extrusionOk="0">
                  <a:moveTo>
                    <a:pt x="3391" y="1"/>
                  </a:moveTo>
                  <a:cubicBezTo>
                    <a:pt x="1925" y="1"/>
                    <a:pt x="299" y="2366"/>
                    <a:pt x="114" y="2642"/>
                  </a:cubicBezTo>
                  <a:cubicBezTo>
                    <a:pt x="1" y="2814"/>
                    <a:pt x="45" y="3051"/>
                    <a:pt x="220" y="3165"/>
                  </a:cubicBezTo>
                  <a:cubicBezTo>
                    <a:pt x="255" y="3189"/>
                    <a:pt x="296" y="3206"/>
                    <a:pt x="334" y="3216"/>
                  </a:cubicBezTo>
                  <a:cubicBezTo>
                    <a:pt x="366" y="3224"/>
                    <a:pt x="399" y="3229"/>
                    <a:pt x="431" y="3229"/>
                  </a:cubicBezTo>
                  <a:cubicBezTo>
                    <a:pt x="553" y="3229"/>
                    <a:pt x="672" y="3170"/>
                    <a:pt x="743" y="3062"/>
                  </a:cubicBezTo>
                  <a:cubicBezTo>
                    <a:pt x="1347" y="2160"/>
                    <a:pt x="2585" y="758"/>
                    <a:pt x="3384" y="758"/>
                  </a:cubicBezTo>
                  <a:cubicBezTo>
                    <a:pt x="3398" y="758"/>
                    <a:pt x="3412" y="758"/>
                    <a:pt x="3426" y="759"/>
                  </a:cubicBezTo>
                  <a:cubicBezTo>
                    <a:pt x="3515" y="763"/>
                    <a:pt x="3574" y="797"/>
                    <a:pt x="3629" y="869"/>
                  </a:cubicBezTo>
                  <a:cubicBezTo>
                    <a:pt x="3959" y="1322"/>
                    <a:pt x="3794" y="2780"/>
                    <a:pt x="3571" y="3673"/>
                  </a:cubicBezTo>
                  <a:cubicBezTo>
                    <a:pt x="3519" y="3875"/>
                    <a:pt x="3642" y="4078"/>
                    <a:pt x="3842" y="4130"/>
                  </a:cubicBezTo>
                  <a:lnTo>
                    <a:pt x="3845" y="4130"/>
                  </a:lnTo>
                  <a:cubicBezTo>
                    <a:pt x="3876" y="4138"/>
                    <a:pt x="3907" y="4142"/>
                    <a:pt x="3938" y="4142"/>
                  </a:cubicBezTo>
                  <a:cubicBezTo>
                    <a:pt x="4107" y="4142"/>
                    <a:pt x="4262" y="4027"/>
                    <a:pt x="4305" y="3855"/>
                  </a:cubicBezTo>
                  <a:cubicBezTo>
                    <a:pt x="4309" y="3831"/>
                    <a:pt x="4457" y="3244"/>
                    <a:pt x="4529" y="2546"/>
                  </a:cubicBezTo>
                  <a:cubicBezTo>
                    <a:pt x="4639" y="1533"/>
                    <a:pt x="4543" y="838"/>
                    <a:pt x="4237" y="423"/>
                  </a:cubicBezTo>
                  <a:cubicBezTo>
                    <a:pt x="4051" y="168"/>
                    <a:pt x="3787" y="24"/>
                    <a:pt x="3474" y="3"/>
                  </a:cubicBezTo>
                  <a:cubicBezTo>
                    <a:pt x="3447" y="1"/>
                    <a:pt x="3419" y="1"/>
                    <a:pt x="3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4"/>
            <p:cNvSpPr/>
            <p:nvPr/>
          </p:nvSpPr>
          <p:spPr>
            <a:xfrm rot="1610678">
              <a:off x="3257486" y="1814474"/>
              <a:ext cx="69601" cy="89500"/>
            </a:xfrm>
            <a:custGeom>
              <a:avLst/>
              <a:gdLst/>
              <a:ahLst/>
              <a:cxnLst/>
              <a:rect l="l" t="t" r="r" b="b"/>
              <a:pathLst>
                <a:path w="1245" h="1601" extrusionOk="0">
                  <a:moveTo>
                    <a:pt x="813" y="1"/>
                  </a:moveTo>
                  <a:cubicBezTo>
                    <a:pt x="669" y="1"/>
                    <a:pt x="531" y="83"/>
                    <a:pt x="468" y="223"/>
                  </a:cubicBezTo>
                  <a:lnTo>
                    <a:pt x="86" y="1065"/>
                  </a:lnTo>
                  <a:cubicBezTo>
                    <a:pt x="1" y="1257"/>
                    <a:pt x="83" y="1481"/>
                    <a:pt x="275" y="1567"/>
                  </a:cubicBezTo>
                  <a:cubicBezTo>
                    <a:pt x="292" y="1577"/>
                    <a:pt x="313" y="1584"/>
                    <a:pt x="334" y="1587"/>
                  </a:cubicBezTo>
                  <a:cubicBezTo>
                    <a:pt x="367" y="1596"/>
                    <a:pt x="400" y="1601"/>
                    <a:pt x="433" y="1601"/>
                  </a:cubicBezTo>
                  <a:cubicBezTo>
                    <a:pt x="576" y="1601"/>
                    <a:pt x="712" y="1518"/>
                    <a:pt x="774" y="1378"/>
                  </a:cubicBezTo>
                  <a:lnTo>
                    <a:pt x="1158" y="533"/>
                  </a:lnTo>
                  <a:cubicBezTo>
                    <a:pt x="1244" y="344"/>
                    <a:pt x="1158" y="120"/>
                    <a:pt x="969" y="35"/>
                  </a:cubicBezTo>
                  <a:cubicBezTo>
                    <a:pt x="919" y="12"/>
                    <a:pt x="866" y="1"/>
                    <a:pt x="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4"/>
            <p:cNvSpPr/>
            <p:nvPr/>
          </p:nvSpPr>
          <p:spPr>
            <a:xfrm rot="1610678">
              <a:off x="3300573" y="1903643"/>
              <a:ext cx="535790" cy="632312"/>
            </a:xfrm>
            <a:custGeom>
              <a:avLst/>
              <a:gdLst/>
              <a:ahLst/>
              <a:cxnLst/>
              <a:rect l="l" t="t" r="r" b="b"/>
              <a:pathLst>
                <a:path w="9584" h="11311" extrusionOk="0">
                  <a:moveTo>
                    <a:pt x="6674" y="0"/>
                  </a:moveTo>
                  <a:cubicBezTo>
                    <a:pt x="5123" y="0"/>
                    <a:pt x="3511" y="2882"/>
                    <a:pt x="3511" y="5197"/>
                  </a:cubicBezTo>
                  <a:cubicBezTo>
                    <a:pt x="3511" y="6973"/>
                    <a:pt x="0" y="7172"/>
                    <a:pt x="959" y="10138"/>
                  </a:cubicBezTo>
                  <a:cubicBezTo>
                    <a:pt x="1185" y="10840"/>
                    <a:pt x="1871" y="11310"/>
                    <a:pt x="2722" y="11310"/>
                  </a:cubicBezTo>
                  <a:cubicBezTo>
                    <a:pt x="3805" y="11310"/>
                    <a:pt x="5156" y="10546"/>
                    <a:pt x="6161" y="8522"/>
                  </a:cubicBezTo>
                  <a:cubicBezTo>
                    <a:pt x="6549" y="7739"/>
                    <a:pt x="7075" y="7038"/>
                    <a:pt x="7724" y="6454"/>
                  </a:cubicBezTo>
                  <a:cubicBezTo>
                    <a:pt x="8167" y="6056"/>
                    <a:pt x="8652" y="5482"/>
                    <a:pt x="8941" y="4708"/>
                  </a:cubicBezTo>
                  <a:cubicBezTo>
                    <a:pt x="9583" y="2988"/>
                    <a:pt x="9473" y="1183"/>
                    <a:pt x="7209" y="122"/>
                  </a:cubicBezTo>
                  <a:cubicBezTo>
                    <a:pt x="7033" y="39"/>
                    <a:pt x="6854" y="0"/>
                    <a:pt x="6674"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4"/>
            <p:cNvSpPr/>
            <p:nvPr/>
          </p:nvSpPr>
          <p:spPr>
            <a:xfrm rot="1610678">
              <a:off x="3294350" y="1872486"/>
              <a:ext cx="535790" cy="632312"/>
            </a:xfrm>
            <a:custGeom>
              <a:avLst/>
              <a:gdLst/>
              <a:ahLst/>
              <a:cxnLst/>
              <a:rect l="l" t="t" r="r" b="b"/>
              <a:pathLst>
                <a:path w="9584" h="11311" extrusionOk="0">
                  <a:moveTo>
                    <a:pt x="6674" y="1"/>
                  </a:moveTo>
                  <a:cubicBezTo>
                    <a:pt x="5120" y="1"/>
                    <a:pt x="3512" y="2882"/>
                    <a:pt x="3512" y="5197"/>
                  </a:cubicBezTo>
                  <a:cubicBezTo>
                    <a:pt x="3512" y="6973"/>
                    <a:pt x="1" y="7172"/>
                    <a:pt x="959" y="10138"/>
                  </a:cubicBezTo>
                  <a:cubicBezTo>
                    <a:pt x="1186" y="10840"/>
                    <a:pt x="1872" y="11311"/>
                    <a:pt x="2723" y="11311"/>
                  </a:cubicBezTo>
                  <a:cubicBezTo>
                    <a:pt x="3806" y="11311"/>
                    <a:pt x="5157" y="10546"/>
                    <a:pt x="6161" y="8523"/>
                  </a:cubicBezTo>
                  <a:cubicBezTo>
                    <a:pt x="6550" y="7740"/>
                    <a:pt x="7075" y="7039"/>
                    <a:pt x="7725" y="6454"/>
                  </a:cubicBezTo>
                  <a:cubicBezTo>
                    <a:pt x="8168" y="6056"/>
                    <a:pt x="8653" y="5482"/>
                    <a:pt x="8941" y="4709"/>
                  </a:cubicBezTo>
                  <a:cubicBezTo>
                    <a:pt x="9584" y="2988"/>
                    <a:pt x="9473" y="1184"/>
                    <a:pt x="7210" y="122"/>
                  </a:cubicBezTo>
                  <a:cubicBezTo>
                    <a:pt x="7033" y="39"/>
                    <a:pt x="6854" y="1"/>
                    <a:pt x="6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4"/>
            <p:cNvSpPr/>
            <p:nvPr/>
          </p:nvSpPr>
          <p:spPr>
            <a:xfrm rot="1610678">
              <a:off x="3242157" y="2207819"/>
              <a:ext cx="257105" cy="224672"/>
            </a:xfrm>
            <a:custGeom>
              <a:avLst/>
              <a:gdLst/>
              <a:ahLst/>
              <a:cxnLst/>
              <a:rect l="l" t="t" r="r" b="b"/>
              <a:pathLst>
                <a:path w="4599" h="4019" extrusionOk="0">
                  <a:moveTo>
                    <a:pt x="1293" y="1"/>
                  </a:moveTo>
                  <a:lnTo>
                    <a:pt x="1293" y="1"/>
                  </a:lnTo>
                  <a:cubicBezTo>
                    <a:pt x="575" y="633"/>
                    <a:pt x="1" y="1420"/>
                    <a:pt x="461" y="2846"/>
                  </a:cubicBezTo>
                  <a:cubicBezTo>
                    <a:pt x="688" y="3548"/>
                    <a:pt x="1373" y="4018"/>
                    <a:pt x="2222" y="4018"/>
                  </a:cubicBezTo>
                  <a:cubicBezTo>
                    <a:pt x="2955" y="4018"/>
                    <a:pt x="3810" y="3668"/>
                    <a:pt x="4598" y="2814"/>
                  </a:cubicBezTo>
                  <a:lnTo>
                    <a:pt x="4598" y="2814"/>
                  </a:lnTo>
                  <a:cubicBezTo>
                    <a:pt x="3919" y="3405"/>
                    <a:pt x="3213" y="3655"/>
                    <a:pt x="2594" y="3655"/>
                  </a:cubicBezTo>
                  <a:cubicBezTo>
                    <a:pt x="1744" y="3655"/>
                    <a:pt x="1059" y="3185"/>
                    <a:pt x="832" y="2481"/>
                  </a:cubicBezTo>
                  <a:cubicBezTo>
                    <a:pt x="458" y="1317"/>
                    <a:pt x="770" y="578"/>
                    <a:pt x="129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4"/>
            <p:cNvSpPr/>
            <p:nvPr/>
          </p:nvSpPr>
          <p:spPr>
            <a:xfrm rot="1610678">
              <a:off x="3521945" y="2013099"/>
              <a:ext cx="255372" cy="269449"/>
            </a:xfrm>
            <a:custGeom>
              <a:avLst/>
              <a:gdLst/>
              <a:ahLst/>
              <a:cxnLst/>
              <a:rect l="l" t="t" r="r" b="b"/>
              <a:pathLst>
                <a:path w="4568" h="4820" extrusionOk="0">
                  <a:moveTo>
                    <a:pt x="2789" y="1"/>
                  </a:moveTo>
                  <a:cubicBezTo>
                    <a:pt x="2741" y="1"/>
                    <a:pt x="2692" y="4"/>
                    <a:pt x="2643" y="10"/>
                  </a:cubicBezTo>
                  <a:cubicBezTo>
                    <a:pt x="2135" y="75"/>
                    <a:pt x="1564" y="484"/>
                    <a:pt x="905" y="1261"/>
                  </a:cubicBezTo>
                  <a:cubicBezTo>
                    <a:pt x="451" y="1797"/>
                    <a:pt x="125" y="2309"/>
                    <a:pt x="111" y="2330"/>
                  </a:cubicBezTo>
                  <a:cubicBezTo>
                    <a:pt x="1" y="2505"/>
                    <a:pt x="53" y="2739"/>
                    <a:pt x="231" y="2852"/>
                  </a:cubicBezTo>
                  <a:lnTo>
                    <a:pt x="235" y="2852"/>
                  </a:lnTo>
                  <a:cubicBezTo>
                    <a:pt x="297" y="2891"/>
                    <a:pt x="366" y="2910"/>
                    <a:pt x="435" y="2910"/>
                  </a:cubicBezTo>
                  <a:cubicBezTo>
                    <a:pt x="559" y="2910"/>
                    <a:pt x="680" y="2848"/>
                    <a:pt x="754" y="2735"/>
                  </a:cubicBezTo>
                  <a:cubicBezTo>
                    <a:pt x="1245" y="1959"/>
                    <a:pt x="2186" y="832"/>
                    <a:pt x="2743" y="760"/>
                  </a:cubicBezTo>
                  <a:cubicBezTo>
                    <a:pt x="2761" y="757"/>
                    <a:pt x="2777" y="756"/>
                    <a:pt x="2793" y="756"/>
                  </a:cubicBezTo>
                  <a:cubicBezTo>
                    <a:pt x="2857" y="756"/>
                    <a:pt x="2907" y="779"/>
                    <a:pt x="2960" y="828"/>
                  </a:cubicBezTo>
                  <a:cubicBezTo>
                    <a:pt x="3547" y="1371"/>
                    <a:pt x="3385" y="3282"/>
                    <a:pt x="3145" y="4360"/>
                  </a:cubicBezTo>
                  <a:cubicBezTo>
                    <a:pt x="3107" y="4522"/>
                    <a:pt x="3179" y="4680"/>
                    <a:pt x="3313" y="4762"/>
                  </a:cubicBezTo>
                  <a:cubicBezTo>
                    <a:pt x="3348" y="4783"/>
                    <a:pt x="3389" y="4800"/>
                    <a:pt x="3430" y="4810"/>
                  </a:cubicBezTo>
                  <a:cubicBezTo>
                    <a:pt x="3458" y="4816"/>
                    <a:pt x="3485" y="4819"/>
                    <a:pt x="3512" y="4819"/>
                  </a:cubicBezTo>
                  <a:cubicBezTo>
                    <a:pt x="3684" y="4819"/>
                    <a:pt x="3842" y="4700"/>
                    <a:pt x="3884" y="4525"/>
                  </a:cubicBezTo>
                  <a:cubicBezTo>
                    <a:pt x="3956" y="4195"/>
                    <a:pt x="4568" y="1285"/>
                    <a:pt x="3475" y="272"/>
                  </a:cubicBezTo>
                  <a:cubicBezTo>
                    <a:pt x="3281" y="93"/>
                    <a:pt x="3046" y="1"/>
                    <a:pt x="2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4"/>
            <p:cNvSpPr/>
            <p:nvPr/>
          </p:nvSpPr>
          <p:spPr>
            <a:xfrm rot="1610678">
              <a:off x="3729410" y="2016493"/>
              <a:ext cx="66918" cy="90394"/>
            </a:xfrm>
            <a:custGeom>
              <a:avLst/>
              <a:gdLst/>
              <a:ahLst/>
              <a:cxnLst/>
              <a:rect l="l" t="t" r="r" b="b"/>
              <a:pathLst>
                <a:path w="1197" h="1617" extrusionOk="0">
                  <a:moveTo>
                    <a:pt x="767" y="0"/>
                  </a:moveTo>
                  <a:cubicBezTo>
                    <a:pt x="617" y="0"/>
                    <a:pt x="477" y="89"/>
                    <a:pt x="417" y="238"/>
                  </a:cubicBezTo>
                  <a:lnTo>
                    <a:pt x="69" y="1097"/>
                  </a:lnTo>
                  <a:cubicBezTo>
                    <a:pt x="1" y="1269"/>
                    <a:pt x="66" y="1464"/>
                    <a:pt x="221" y="1561"/>
                  </a:cubicBezTo>
                  <a:cubicBezTo>
                    <a:pt x="238" y="1572"/>
                    <a:pt x="258" y="1581"/>
                    <a:pt x="279" y="1588"/>
                  </a:cubicBezTo>
                  <a:cubicBezTo>
                    <a:pt x="326" y="1607"/>
                    <a:pt x="374" y="1616"/>
                    <a:pt x="422" y="1616"/>
                  </a:cubicBezTo>
                  <a:cubicBezTo>
                    <a:pt x="571" y="1616"/>
                    <a:pt x="713" y="1527"/>
                    <a:pt x="770" y="1379"/>
                  </a:cubicBezTo>
                  <a:lnTo>
                    <a:pt x="1117" y="520"/>
                  </a:lnTo>
                  <a:cubicBezTo>
                    <a:pt x="1197" y="327"/>
                    <a:pt x="1103" y="108"/>
                    <a:pt x="911" y="29"/>
                  </a:cubicBezTo>
                  <a:cubicBezTo>
                    <a:pt x="864" y="10"/>
                    <a:pt x="815" y="0"/>
                    <a:pt x="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51"/>
                                        </p:tgtEl>
                                        <p:attrNameLst>
                                          <p:attrName>style.visibility</p:attrName>
                                        </p:attrNameLst>
                                      </p:cBhvr>
                                      <p:to>
                                        <p:strVal val="visible"/>
                                      </p:to>
                                    </p:set>
                                    <p:anim calcmode="lin" valueType="num">
                                      <p:cBhvr additive="base">
                                        <p:cTn id="7" dur="500"/>
                                        <p:tgtEl>
                                          <p:spTgt spid="2651"/>
                                        </p:tgtEl>
                                        <p:attrNameLst>
                                          <p:attrName>ppt_w</p:attrName>
                                        </p:attrNameLst>
                                      </p:cBhvr>
                                      <p:tavLst>
                                        <p:tav tm="0">
                                          <p:val>
                                            <p:strVal val="0"/>
                                          </p:val>
                                        </p:tav>
                                        <p:tav tm="100000">
                                          <p:val>
                                            <p:strVal val="#ppt_w"/>
                                          </p:val>
                                        </p:tav>
                                      </p:tavLst>
                                    </p:anim>
                                    <p:anim calcmode="lin" valueType="num">
                                      <p:cBhvr additive="base">
                                        <p:cTn id="8" dur="500"/>
                                        <p:tgtEl>
                                          <p:spTgt spid="2651"/>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657"/>
                                        </p:tgtEl>
                                        <p:attrNameLst>
                                          <p:attrName>style.visibility</p:attrName>
                                        </p:attrNameLst>
                                      </p:cBhvr>
                                      <p:to>
                                        <p:strVal val="visible"/>
                                      </p:to>
                                    </p:set>
                                    <p:anim calcmode="lin" valueType="num">
                                      <p:cBhvr additive="base">
                                        <p:cTn id="12" dur="500"/>
                                        <p:tgtEl>
                                          <p:spTgt spid="2657"/>
                                        </p:tgtEl>
                                        <p:attrNameLst>
                                          <p:attrName>ppt_w</p:attrName>
                                        </p:attrNameLst>
                                      </p:cBhvr>
                                      <p:tavLst>
                                        <p:tav tm="0">
                                          <p:val>
                                            <p:strVal val="0"/>
                                          </p:val>
                                        </p:tav>
                                        <p:tav tm="100000">
                                          <p:val>
                                            <p:strVal val="#ppt_w"/>
                                          </p:val>
                                        </p:tav>
                                      </p:tavLst>
                                    </p:anim>
                                    <p:anim calcmode="lin" valueType="num">
                                      <p:cBhvr additive="base">
                                        <p:cTn id="13" dur="500"/>
                                        <p:tgtEl>
                                          <p:spTgt spid="2657"/>
                                        </p:tgtEl>
                                        <p:attrNameLst>
                                          <p:attrName>ppt_h</p:attrName>
                                        </p:attrNameLst>
                                      </p:cBhvr>
                                      <p:tavLst>
                                        <p:tav tm="0">
                                          <p:val>
                                            <p:str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2641"/>
                                        </p:tgtEl>
                                        <p:attrNameLst>
                                          <p:attrName>style.visibility</p:attrName>
                                        </p:attrNameLst>
                                      </p:cBhvr>
                                      <p:to>
                                        <p:strVal val="visible"/>
                                      </p:to>
                                    </p:set>
                                    <p:anim calcmode="lin" valueType="num">
                                      <p:cBhvr additive="base">
                                        <p:cTn id="17" dur="500"/>
                                        <p:tgtEl>
                                          <p:spTgt spid="2641"/>
                                        </p:tgtEl>
                                        <p:attrNameLst>
                                          <p:attrName>ppt_w</p:attrName>
                                        </p:attrNameLst>
                                      </p:cBhvr>
                                      <p:tavLst>
                                        <p:tav tm="0">
                                          <p:val>
                                            <p:strVal val="0"/>
                                          </p:val>
                                        </p:tav>
                                        <p:tav tm="100000">
                                          <p:val>
                                            <p:strVal val="#ppt_w"/>
                                          </p:val>
                                        </p:tav>
                                      </p:tavLst>
                                    </p:anim>
                                    <p:anim calcmode="lin" valueType="num">
                                      <p:cBhvr additive="base">
                                        <p:cTn id="18" dur="500"/>
                                        <p:tgtEl>
                                          <p:spTgt spid="26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2"/>
        <p:cNvGrpSpPr/>
        <p:nvPr/>
      </p:nvGrpSpPr>
      <p:grpSpPr>
        <a:xfrm>
          <a:off x="0" y="0"/>
          <a:ext cx="0" cy="0"/>
          <a:chOff x="0" y="0"/>
          <a:chExt cx="0" cy="0"/>
        </a:xfrm>
      </p:grpSpPr>
      <p:sp>
        <p:nvSpPr>
          <p:cNvPr id="3073" name="Google Shape;3073;p74"/>
          <p:cNvSpPr txBox="1">
            <a:spLocks noGrp="1"/>
          </p:cNvSpPr>
          <p:nvPr>
            <p:ph type="title"/>
          </p:nvPr>
        </p:nvSpPr>
        <p:spPr>
          <a:xfrm flipH="1">
            <a:off x="720027" y="2642050"/>
            <a:ext cx="4796100" cy="89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my project</a:t>
            </a:r>
            <a:endParaRPr dirty="0"/>
          </a:p>
        </p:txBody>
      </p:sp>
      <p:sp>
        <p:nvSpPr>
          <p:cNvPr id="3074" name="Google Shape;3074;p74"/>
          <p:cNvSpPr txBox="1">
            <a:spLocks noGrp="1"/>
          </p:cNvSpPr>
          <p:nvPr>
            <p:ph type="title" idx="2"/>
          </p:nvPr>
        </p:nvSpPr>
        <p:spPr>
          <a:xfrm flipH="1">
            <a:off x="720152" y="1494175"/>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76" name="Google Shape;3076;p74"/>
          <p:cNvGrpSpPr/>
          <p:nvPr/>
        </p:nvGrpSpPr>
        <p:grpSpPr>
          <a:xfrm rot="1174611">
            <a:off x="5187686" y="2090881"/>
            <a:ext cx="2373618" cy="2236337"/>
            <a:chOff x="5024643" y="4410259"/>
            <a:chExt cx="656646" cy="618669"/>
          </a:xfrm>
        </p:grpSpPr>
        <p:sp>
          <p:nvSpPr>
            <p:cNvPr id="3077" name="Google Shape;3077;p74"/>
            <p:cNvSpPr/>
            <p:nvPr/>
          </p:nvSpPr>
          <p:spPr>
            <a:xfrm>
              <a:off x="5094120" y="4415635"/>
              <a:ext cx="254352" cy="184623"/>
            </a:xfrm>
            <a:custGeom>
              <a:avLst/>
              <a:gdLst/>
              <a:ahLst/>
              <a:cxnLst/>
              <a:rect l="l" t="t" r="r" b="b"/>
              <a:pathLst>
                <a:path w="5063" h="3675" extrusionOk="0">
                  <a:moveTo>
                    <a:pt x="3393" y="0"/>
                  </a:moveTo>
                  <a:cubicBezTo>
                    <a:pt x="3368" y="0"/>
                    <a:pt x="3343" y="0"/>
                    <a:pt x="3330" y="12"/>
                  </a:cubicBezTo>
                  <a:cubicBezTo>
                    <a:pt x="3179" y="12"/>
                    <a:pt x="3028" y="37"/>
                    <a:pt x="2890" y="62"/>
                  </a:cubicBezTo>
                  <a:cubicBezTo>
                    <a:pt x="2852" y="75"/>
                    <a:pt x="2815" y="75"/>
                    <a:pt x="2790" y="88"/>
                  </a:cubicBezTo>
                  <a:cubicBezTo>
                    <a:pt x="2626" y="126"/>
                    <a:pt x="2475" y="176"/>
                    <a:pt x="2324" y="226"/>
                  </a:cubicBezTo>
                  <a:cubicBezTo>
                    <a:pt x="2299" y="238"/>
                    <a:pt x="2274" y="251"/>
                    <a:pt x="2249" y="251"/>
                  </a:cubicBezTo>
                  <a:cubicBezTo>
                    <a:pt x="2224" y="263"/>
                    <a:pt x="2212" y="277"/>
                    <a:pt x="2187" y="277"/>
                  </a:cubicBezTo>
                  <a:cubicBezTo>
                    <a:pt x="2061" y="327"/>
                    <a:pt x="1922" y="389"/>
                    <a:pt x="1797" y="452"/>
                  </a:cubicBezTo>
                  <a:cubicBezTo>
                    <a:pt x="1785" y="465"/>
                    <a:pt x="1759" y="478"/>
                    <a:pt x="1734" y="490"/>
                  </a:cubicBezTo>
                  <a:cubicBezTo>
                    <a:pt x="1596" y="565"/>
                    <a:pt x="1470" y="640"/>
                    <a:pt x="1332" y="729"/>
                  </a:cubicBezTo>
                  <a:cubicBezTo>
                    <a:pt x="1319" y="754"/>
                    <a:pt x="1294" y="766"/>
                    <a:pt x="1269" y="779"/>
                  </a:cubicBezTo>
                  <a:cubicBezTo>
                    <a:pt x="1181" y="842"/>
                    <a:pt x="1093" y="917"/>
                    <a:pt x="1017" y="980"/>
                  </a:cubicBezTo>
                  <a:cubicBezTo>
                    <a:pt x="992" y="1005"/>
                    <a:pt x="967" y="1017"/>
                    <a:pt x="942" y="1043"/>
                  </a:cubicBezTo>
                  <a:cubicBezTo>
                    <a:pt x="842" y="1131"/>
                    <a:pt x="754" y="1232"/>
                    <a:pt x="666" y="1332"/>
                  </a:cubicBezTo>
                  <a:cubicBezTo>
                    <a:pt x="640" y="1369"/>
                    <a:pt x="615" y="1394"/>
                    <a:pt x="590" y="1433"/>
                  </a:cubicBezTo>
                  <a:cubicBezTo>
                    <a:pt x="515" y="1508"/>
                    <a:pt x="452" y="1596"/>
                    <a:pt x="402" y="1696"/>
                  </a:cubicBezTo>
                  <a:cubicBezTo>
                    <a:pt x="377" y="1721"/>
                    <a:pt x="364" y="1759"/>
                    <a:pt x="339" y="1785"/>
                  </a:cubicBezTo>
                  <a:cubicBezTo>
                    <a:pt x="277" y="1897"/>
                    <a:pt x="226" y="1998"/>
                    <a:pt x="188" y="2111"/>
                  </a:cubicBezTo>
                  <a:cubicBezTo>
                    <a:pt x="176" y="2148"/>
                    <a:pt x="163" y="2174"/>
                    <a:pt x="151" y="2199"/>
                  </a:cubicBezTo>
                  <a:cubicBezTo>
                    <a:pt x="138" y="2224"/>
                    <a:pt x="126" y="2249"/>
                    <a:pt x="126" y="2287"/>
                  </a:cubicBezTo>
                  <a:cubicBezTo>
                    <a:pt x="75" y="2438"/>
                    <a:pt x="37" y="2601"/>
                    <a:pt x="12" y="2777"/>
                  </a:cubicBezTo>
                  <a:lnTo>
                    <a:pt x="12" y="2877"/>
                  </a:lnTo>
                  <a:cubicBezTo>
                    <a:pt x="0" y="3154"/>
                    <a:pt x="50" y="3430"/>
                    <a:pt x="213" y="3656"/>
                  </a:cubicBezTo>
                  <a:cubicBezTo>
                    <a:pt x="222" y="3669"/>
                    <a:pt x="236" y="3675"/>
                    <a:pt x="250" y="3675"/>
                  </a:cubicBezTo>
                  <a:cubicBezTo>
                    <a:pt x="279" y="3675"/>
                    <a:pt x="310" y="3653"/>
                    <a:pt x="302" y="3619"/>
                  </a:cubicBezTo>
                  <a:cubicBezTo>
                    <a:pt x="263" y="3468"/>
                    <a:pt x="251" y="3318"/>
                    <a:pt x="251" y="3179"/>
                  </a:cubicBezTo>
                  <a:lnTo>
                    <a:pt x="251" y="3016"/>
                  </a:lnTo>
                  <a:cubicBezTo>
                    <a:pt x="251" y="2902"/>
                    <a:pt x="263" y="2790"/>
                    <a:pt x="289" y="2676"/>
                  </a:cubicBezTo>
                  <a:cubicBezTo>
                    <a:pt x="302" y="2626"/>
                    <a:pt x="314" y="2564"/>
                    <a:pt x="327" y="2513"/>
                  </a:cubicBezTo>
                  <a:cubicBezTo>
                    <a:pt x="364" y="2388"/>
                    <a:pt x="414" y="2262"/>
                    <a:pt x="465" y="2148"/>
                  </a:cubicBezTo>
                  <a:cubicBezTo>
                    <a:pt x="490" y="2098"/>
                    <a:pt x="503" y="2048"/>
                    <a:pt x="528" y="2011"/>
                  </a:cubicBezTo>
                  <a:cubicBezTo>
                    <a:pt x="565" y="1935"/>
                    <a:pt x="615" y="1860"/>
                    <a:pt x="654" y="1785"/>
                  </a:cubicBezTo>
                  <a:cubicBezTo>
                    <a:pt x="691" y="1746"/>
                    <a:pt x="716" y="1696"/>
                    <a:pt x="754" y="1659"/>
                  </a:cubicBezTo>
                  <a:cubicBezTo>
                    <a:pt x="816" y="1558"/>
                    <a:pt x="905" y="1470"/>
                    <a:pt x="980" y="1382"/>
                  </a:cubicBezTo>
                  <a:lnTo>
                    <a:pt x="1081" y="1282"/>
                  </a:lnTo>
                  <a:cubicBezTo>
                    <a:pt x="1143" y="1219"/>
                    <a:pt x="1206" y="1168"/>
                    <a:pt x="1269" y="1118"/>
                  </a:cubicBezTo>
                  <a:cubicBezTo>
                    <a:pt x="1307" y="1081"/>
                    <a:pt x="1344" y="1056"/>
                    <a:pt x="1369" y="1031"/>
                  </a:cubicBezTo>
                  <a:cubicBezTo>
                    <a:pt x="1483" y="955"/>
                    <a:pt x="1583" y="880"/>
                    <a:pt x="1696" y="816"/>
                  </a:cubicBezTo>
                  <a:cubicBezTo>
                    <a:pt x="1734" y="791"/>
                    <a:pt x="1771" y="779"/>
                    <a:pt x="1810" y="754"/>
                  </a:cubicBezTo>
                  <a:cubicBezTo>
                    <a:pt x="1910" y="691"/>
                    <a:pt x="2023" y="640"/>
                    <a:pt x="2123" y="590"/>
                  </a:cubicBezTo>
                  <a:cubicBezTo>
                    <a:pt x="2148" y="590"/>
                    <a:pt x="2162" y="578"/>
                    <a:pt x="2187" y="565"/>
                  </a:cubicBezTo>
                  <a:cubicBezTo>
                    <a:pt x="2224" y="553"/>
                    <a:pt x="2249" y="540"/>
                    <a:pt x="2287" y="528"/>
                  </a:cubicBezTo>
                  <a:cubicBezTo>
                    <a:pt x="2413" y="478"/>
                    <a:pt x="2539" y="427"/>
                    <a:pt x="2664" y="389"/>
                  </a:cubicBezTo>
                  <a:lnTo>
                    <a:pt x="2815" y="352"/>
                  </a:lnTo>
                  <a:cubicBezTo>
                    <a:pt x="2928" y="314"/>
                    <a:pt x="3053" y="289"/>
                    <a:pt x="3179" y="277"/>
                  </a:cubicBezTo>
                  <a:cubicBezTo>
                    <a:pt x="3217" y="277"/>
                    <a:pt x="3267" y="263"/>
                    <a:pt x="3305" y="263"/>
                  </a:cubicBezTo>
                  <a:cubicBezTo>
                    <a:pt x="3380" y="251"/>
                    <a:pt x="3455" y="251"/>
                    <a:pt x="3531" y="251"/>
                  </a:cubicBezTo>
                  <a:cubicBezTo>
                    <a:pt x="3581" y="251"/>
                    <a:pt x="3631" y="263"/>
                    <a:pt x="3682" y="263"/>
                  </a:cubicBezTo>
                  <a:cubicBezTo>
                    <a:pt x="3732" y="263"/>
                    <a:pt x="3795" y="277"/>
                    <a:pt x="3845" y="289"/>
                  </a:cubicBezTo>
                  <a:cubicBezTo>
                    <a:pt x="3933" y="302"/>
                    <a:pt x="4033" y="314"/>
                    <a:pt x="4122" y="352"/>
                  </a:cubicBezTo>
                  <a:cubicBezTo>
                    <a:pt x="4159" y="364"/>
                    <a:pt x="4209" y="377"/>
                    <a:pt x="4248" y="402"/>
                  </a:cubicBezTo>
                  <a:cubicBezTo>
                    <a:pt x="4335" y="439"/>
                    <a:pt x="4410" y="478"/>
                    <a:pt x="4499" y="528"/>
                  </a:cubicBezTo>
                  <a:cubicBezTo>
                    <a:pt x="4524" y="540"/>
                    <a:pt x="4561" y="565"/>
                    <a:pt x="4599" y="590"/>
                  </a:cubicBezTo>
                  <a:cubicBezTo>
                    <a:pt x="4662" y="640"/>
                    <a:pt x="4725" y="704"/>
                    <a:pt x="4787" y="766"/>
                  </a:cubicBezTo>
                  <a:cubicBezTo>
                    <a:pt x="4817" y="795"/>
                    <a:pt x="4849" y="808"/>
                    <a:pt x="4879" y="808"/>
                  </a:cubicBezTo>
                  <a:cubicBezTo>
                    <a:pt x="4979" y="808"/>
                    <a:pt x="5063" y="675"/>
                    <a:pt x="4976" y="578"/>
                  </a:cubicBezTo>
                  <a:cubicBezTo>
                    <a:pt x="4913" y="503"/>
                    <a:pt x="4838" y="439"/>
                    <a:pt x="4762" y="389"/>
                  </a:cubicBezTo>
                  <a:cubicBezTo>
                    <a:pt x="4737" y="377"/>
                    <a:pt x="4712" y="352"/>
                    <a:pt x="4700" y="339"/>
                  </a:cubicBezTo>
                  <a:cubicBezTo>
                    <a:pt x="4599" y="277"/>
                    <a:pt x="4511" y="226"/>
                    <a:pt x="4410" y="176"/>
                  </a:cubicBezTo>
                  <a:cubicBezTo>
                    <a:pt x="4373" y="163"/>
                    <a:pt x="4335" y="151"/>
                    <a:pt x="4310" y="138"/>
                  </a:cubicBezTo>
                  <a:cubicBezTo>
                    <a:pt x="4197" y="101"/>
                    <a:pt x="4084" y="62"/>
                    <a:pt x="3971" y="50"/>
                  </a:cubicBezTo>
                  <a:cubicBezTo>
                    <a:pt x="3933" y="37"/>
                    <a:pt x="3896" y="25"/>
                    <a:pt x="3858" y="25"/>
                  </a:cubicBezTo>
                  <a:cubicBezTo>
                    <a:pt x="3707" y="0"/>
                    <a:pt x="3556" y="0"/>
                    <a:pt x="3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4"/>
            <p:cNvSpPr/>
            <p:nvPr/>
          </p:nvSpPr>
          <p:spPr>
            <a:xfrm>
              <a:off x="5094723" y="4555092"/>
              <a:ext cx="12057" cy="20246"/>
            </a:xfrm>
            <a:custGeom>
              <a:avLst/>
              <a:gdLst/>
              <a:ahLst/>
              <a:cxnLst/>
              <a:rect l="l" t="t" r="r" b="b"/>
              <a:pathLst>
                <a:path w="240" h="403" extrusionOk="0">
                  <a:moveTo>
                    <a:pt x="0" y="1"/>
                  </a:moveTo>
                  <a:lnTo>
                    <a:pt x="0" y="101"/>
                  </a:lnTo>
                  <a:cubicBezTo>
                    <a:pt x="25" y="140"/>
                    <a:pt x="50" y="165"/>
                    <a:pt x="76" y="202"/>
                  </a:cubicBezTo>
                  <a:cubicBezTo>
                    <a:pt x="126" y="265"/>
                    <a:pt x="164" y="315"/>
                    <a:pt x="214" y="378"/>
                  </a:cubicBezTo>
                  <a:lnTo>
                    <a:pt x="239" y="403"/>
                  </a:lnTo>
                  <a:lnTo>
                    <a:pt x="239" y="240"/>
                  </a:lnTo>
                  <a:cubicBezTo>
                    <a:pt x="214" y="202"/>
                    <a:pt x="176" y="177"/>
                    <a:pt x="151" y="140"/>
                  </a:cubicBezTo>
                  <a:cubicBezTo>
                    <a:pt x="101" y="89"/>
                    <a:pt x="50" y="3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4"/>
            <p:cNvSpPr/>
            <p:nvPr/>
          </p:nvSpPr>
          <p:spPr>
            <a:xfrm>
              <a:off x="5100400" y="4526055"/>
              <a:ext cx="10148" cy="24064"/>
            </a:xfrm>
            <a:custGeom>
              <a:avLst/>
              <a:gdLst/>
              <a:ahLst/>
              <a:cxnLst/>
              <a:rect l="l" t="t" r="r" b="b"/>
              <a:pathLst>
                <a:path w="202" h="479" extrusionOk="0">
                  <a:moveTo>
                    <a:pt x="26" y="1"/>
                  </a:moveTo>
                  <a:cubicBezTo>
                    <a:pt x="13" y="26"/>
                    <a:pt x="1" y="51"/>
                    <a:pt x="1" y="89"/>
                  </a:cubicBezTo>
                  <a:cubicBezTo>
                    <a:pt x="51" y="215"/>
                    <a:pt x="113" y="353"/>
                    <a:pt x="164" y="478"/>
                  </a:cubicBezTo>
                  <a:cubicBezTo>
                    <a:pt x="177" y="428"/>
                    <a:pt x="189" y="366"/>
                    <a:pt x="202" y="315"/>
                  </a:cubicBezTo>
                  <a:cubicBezTo>
                    <a:pt x="152" y="215"/>
                    <a:pt x="88" y="10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4"/>
            <p:cNvSpPr/>
            <p:nvPr/>
          </p:nvSpPr>
          <p:spPr>
            <a:xfrm>
              <a:off x="5111100" y="4500836"/>
              <a:ext cx="9545" cy="22758"/>
            </a:xfrm>
            <a:custGeom>
              <a:avLst/>
              <a:gdLst/>
              <a:ahLst/>
              <a:cxnLst/>
              <a:rect l="l" t="t" r="r" b="b"/>
              <a:pathLst>
                <a:path w="190" h="453" extrusionOk="0">
                  <a:moveTo>
                    <a:pt x="64" y="0"/>
                  </a:moveTo>
                  <a:cubicBezTo>
                    <a:pt x="39" y="25"/>
                    <a:pt x="26" y="63"/>
                    <a:pt x="1" y="89"/>
                  </a:cubicBezTo>
                  <a:cubicBezTo>
                    <a:pt x="14" y="139"/>
                    <a:pt x="39" y="189"/>
                    <a:pt x="51" y="239"/>
                  </a:cubicBezTo>
                  <a:cubicBezTo>
                    <a:pt x="76" y="315"/>
                    <a:pt x="101" y="377"/>
                    <a:pt x="127" y="452"/>
                  </a:cubicBezTo>
                  <a:cubicBezTo>
                    <a:pt x="152" y="402"/>
                    <a:pt x="165" y="352"/>
                    <a:pt x="190" y="315"/>
                  </a:cubicBezTo>
                  <a:cubicBezTo>
                    <a:pt x="177" y="277"/>
                    <a:pt x="165" y="239"/>
                    <a:pt x="140" y="201"/>
                  </a:cubicBezTo>
                  <a:cubicBezTo>
                    <a:pt x="114" y="139"/>
                    <a:pt x="89" y="63"/>
                    <a:pt x="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4"/>
            <p:cNvSpPr/>
            <p:nvPr/>
          </p:nvSpPr>
          <p:spPr>
            <a:xfrm>
              <a:off x="5123760" y="4482550"/>
              <a:ext cx="8289" cy="22758"/>
            </a:xfrm>
            <a:custGeom>
              <a:avLst/>
              <a:gdLst/>
              <a:ahLst/>
              <a:cxnLst/>
              <a:rect l="l" t="t" r="r" b="b"/>
              <a:pathLst>
                <a:path w="165" h="453" extrusionOk="0">
                  <a:moveTo>
                    <a:pt x="76" y="0"/>
                  </a:moveTo>
                  <a:cubicBezTo>
                    <a:pt x="50" y="37"/>
                    <a:pt x="25" y="62"/>
                    <a:pt x="0" y="101"/>
                  </a:cubicBezTo>
                  <a:cubicBezTo>
                    <a:pt x="0" y="151"/>
                    <a:pt x="13" y="213"/>
                    <a:pt x="25" y="277"/>
                  </a:cubicBezTo>
                  <a:cubicBezTo>
                    <a:pt x="38" y="339"/>
                    <a:pt x="50" y="402"/>
                    <a:pt x="64" y="453"/>
                  </a:cubicBezTo>
                  <a:cubicBezTo>
                    <a:pt x="101" y="414"/>
                    <a:pt x="126" y="364"/>
                    <a:pt x="164" y="327"/>
                  </a:cubicBezTo>
                  <a:cubicBezTo>
                    <a:pt x="151" y="302"/>
                    <a:pt x="151" y="277"/>
                    <a:pt x="139" y="238"/>
                  </a:cubicBezTo>
                  <a:cubicBezTo>
                    <a:pt x="114" y="163"/>
                    <a:pt x="89" y="88"/>
                    <a:pt x="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4"/>
            <p:cNvSpPr/>
            <p:nvPr/>
          </p:nvSpPr>
          <p:spPr>
            <a:xfrm>
              <a:off x="5141443" y="4464867"/>
              <a:ext cx="6983" cy="20246"/>
            </a:xfrm>
            <a:custGeom>
              <a:avLst/>
              <a:gdLst/>
              <a:ahLst/>
              <a:cxnLst/>
              <a:rect l="l" t="t" r="r" b="b"/>
              <a:pathLst>
                <a:path w="139" h="403" extrusionOk="0">
                  <a:moveTo>
                    <a:pt x="75" y="0"/>
                  </a:moveTo>
                  <a:cubicBezTo>
                    <a:pt x="50" y="25"/>
                    <a:pt x="25" y="37"/>
                    <a:pt x="0" y="63"/>
                  </a:cubicBezTo>
                  <a:cubicBezTo>
                    <a:pt x="13" y="88"/>
                    <a:pt x="13" y="113"/>
                    <a:pt x="13" y="138"/>
                  </a:cubicBezTo>
                  <a:cubicBezTo>
                    <a:pt x="25" y="226"/>
                    <a:pt x="38" y="314"/>
                    <a:pt x="38" y="402"/>
                  </a:cubicBezTo>
                  <a:lnTo>
                    <a:pt x="139" y="302"/>
                  </a:lnTo>
                  <a:cubicBezTo>
                    <a:pt x="114" y="252"/>
                    <a:pt x="101" y="188"/>
                    <a:pt x="101" y="126"/>
                  </a:cubicBezTo>
                  <a:cubicBezTo>
                    <a:pt x="89" y="88"/>
                    <a:pt x="75" y="37"/>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4"/>
            <p:cNvSpPr/>
            <p:nvPr/>
          </p:nvSpPr>
          <p:spPr>
            <a:xfrm>
              <a:off x="5157820" y="4452207"/>
              <a:ext cx="5124" cy="19593"/>
            </a:xfrm>
            <a:custGeom>
              <a:avLst/>
              <a:gdLst/>
              <a:ahLst/>
              <a:cxnLst/>
              <a:rect l="l" t="t" r="r" b="b"/>
              <a:pathLst>
                <a:path w="102" h="390" extrusionOk="0">
                  <a:moveTo>
                    <a:pt x="64" y="1"/>
                  </a:moveTo>
                  <a:cubicBezTo>
                    <a:pt x="51" y="26"/>
                    <a:pt x="26" y="38"/>
                    <a:pt x="1" y="51"/>
                  </a:cubicBezTo>
                  <a:lnTo>
                    <a:pt x="1" y="390"/>
                  </a:lnTo>
                  <a:cubicBezTo>
                    <a:pt x="39" y="353"/>
                    <a:pt x="76" y="328"/>
                    <a:pt x="101" y="303"/>
                  </a:cubicBezTo>
                  <a:cubicBezTo>
                    <a:pt x="89" y="202"/>
                    <a:pt x="89" y="101"/>
                    <a:pt x="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4"/>
            <p:cNvSpPr/>
            <p:nvPr/>
          </p:nvSpPr>
          <p:spPr>
            <a:xfrm>
              <a:off x="5179322" y="4438342"/>
              <a:ext cx="5727" cy="18337"/>
            </a:xfrm>
            <a:custGeom>
              <a:avLst/>
              <a:gdLst/>
              <a:ahLst/>
              <a:cxnLst/>
              <a:rect l="l" t="t" r="r" b="b"/>
              <a:pathLst>
                <a:path w="114" h="365" extrusionOk="0">
                  <a:moveTo>
                    <a:pt x="101" y="0"/>
                  </a:moveTo>
                  <a:cubicBezTo>
                    <a:pt x="89" y="13"/>
                    <a:pt x="63" y="26"/>
                    <a:pt x="38" y="38"/>
                  </a:cubicBezTo>
                  <a:cubicBezTo>
                    <a:pt x="25" y="151"/>
                    <a:pt x="13" y="252"/>
                    <a:pt x="0" y="364"/>
                  </a:cubicBezTo>
                  <a:cubicBezTo>
                    <a:pt x="38" y="339"/>
                    <a:pt x="75" y="327"/>
                    <a:pt x="114" y="302"/>
                  </a:cubicBezTo>
                  <a:cubicBezTo>
                    <a:pt x="114" y="202"/>
                    <a:pt x="114" y="10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4"/>
            <p:cNvSpPr/>
            <p:nvPr/>
          </p:nvSpPr>
          <p:spPr>
            <a:xfrm>
              <a:off x="5200773" y="4426988"/>
              <a:ext cx="10148" cy="18337"/>
            </a:xfrm>
            <a:custGeom>
              <a:avLst/>
              <a:gdLst/>
              <a:ahLst/>
              <a:cxnLst/>
              <a:rect l="l" t="t" r="r" b="b"/>
              <a:pathLst>
                <a:path w="202" h="365" extrusionOk="0">
                  <a:moveTo>
                    <a:pt x="201" y="0"/>
                  </a:moveTo>
                  <a:lnTo>
                    <a:pt x="201" y="0"/>
                  </a:lnTo>
                  <a:cubicBezTo>
                    <a:pt x="176" y="12"/>
                    <a:pt x="151" y="25"/>
                    <a:pt x="126" y="25"/>
                  </a:cubicBezTo>
                  <a:cubicBezTo>
                    <a:pt x="101" y="37"/>
                    <a:pt x="89" y="51"/>
                    <a:pt x="64" y="51"/>
                  </a:cubicBezTo>
                  <a:cubicBezTo>
                    <a:pt x="64" y="88"/>
                    <a:pt x="51" y="113"/>
                    <a:pt x="51" y="138"/>
                  </a:cubicBezTo>
                  <a:cubicBezTo>
                    <a:pt x="39" y="213"/>
                    <a:pt x="13" y="289"/>
                    <a:pt x="0" y="364"/>
                  </a:cubicBezTo>
                  <a:cubicBezTo>
                    <a:pt x="25" y="364"/>
                    <a:pt x="39" y="352"/>
                    <a:pt x="64" y="339"/>
                  </a:cubicBezTo>
                  <a:cubicBezTo>
                    <a:pt x="101" y="327"/>
                    <a:pt x="126" y="314"/>
                    <a:pt x="164" y="302"/>
                  </a:cubicBezTo>
                  <a:cubicBezTo>
                    <a:pt x="164" y="252"/>
                    <a:pt x="176" y="201"/>
                    <a:pt x="176" y="151"/>
                  </a:cubicBezTo>
                  <a:cubicBezTo>
                    <a:pt x="176" y="101"/>
                    <a:pt x="189" y="51"/>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4"/>
            <p:cNvSpPr/>
            <p:nvPr/>
          </p:nvSpPr>
          <p:spPr>
            <a:xfrm>
              <a:off x="5227951" y="4418749"/>
              <a:ext cx="11404" cy="16478"/>
            </a:xfrm>
            <a:custGeom>
              <a:avLst/>
              <a:gdLst/>
              <a:ahLst/>
              <a:cxnLst/>
              <a:rect l="l" t="t" r="r" b="b"/>
              <a:pathLst>
                <a:path w="227" h="328" extrusionOk="0">
                  <a:moveTo>
                    <a:pt x="226" y="0"/>
                  </a:moveTo>
                  <a:lnTo>
                    <a:pt x="226" y="0"/>
                  </a:lnTo>
                  <a:cubicBezTo>
                    <a:pt x="188" y="13"/>
                    <a:pt x="151" y="13"/>
                    <a:pt x="126" y="26"/>
                  </a:cubicBezTo>
                  <a:cubicBezTo>
                    <a:pt x="126" y="39"/>
                    <a:pt x="113" y="39"/>
                    <a:pt x="113" y="51"/>
                  </a:cubicBezTo>
                  <a:cubicBezTo>
                    <a:pt x="76" y="139"/>
                    <a:pt x="37" y="240"/>
                    <a:pt x="0" y="327"/>
                  </a:cubicBezTo>
                  <a:lnTo>
                    <a:pt x="151" y="290"/>
                  </a:lnTo>
                  <a:cubicBezTo>
                    <a:pt x="163" y="215"/>
                    <a:pt x="188" y="151"/>
                    <a:pt x="201" y="76"/>
                  </a:cubicBezTo>
                  <a:cubicBezTo>
                    <a:pt x="213" y="51"/>
                    <a:pt x="213" y="26"/>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4"/>
            <p:cNvSpPr/>
            <p:nvPr/>
          </p:nvSpPr>
          <p:spPr>
            <a:xfrm>
              <a:off x="5253773" y="4415635"/>
              <a:ext cx="10851" cy="13916"/>
            </a:xfrm>
            <a:custGeom>
              <a:avLst/>
              <a:gdLst/>
              <a:ahLst/>
              <a:cxnLst/>
              <a:rect l="l" t="t" r="r" b="b"/>
              <a:pathLst>
                <a:path w="216" h="277" extrusionOk="0">
                  <a:moveTo>
                    <a:pt x="215" y="0"/>
                  </a:moveTo>
                  <a:cubicBezTo>
                    <a:pt x="190" y="0"/>
                    <a:pt x="165" y="0"/>
                    <a:pt x="152" y="12"/>
                  </a:cubicBezTo>
                  <a:lnTo>
                    <a:pt x="76" y="126"/>
                  </a:lnTo>
                  <a:lnTo>
                    <a:pt x="1" y="277"/>
                  </a:lnTo>
                  <a:cubicBezTo>
                    <a:pt x="39" y="277"/>
                    <a:pt x="89" y="263"/>
                    <a:pt x="127" y="263"/>
                  </a:cubicBezTo>
                  <a:cubicBezTo>
                    <a:pt x="140" y="226"/>
                    <a:pt x="152" y="201"/>
                    <a:pt x="165" y="163"/>
                  </a:cubicBezTo>
                  <a:cubicBezTo>
                    <a:pt x="177" y="113"/>
                    <a:pt x="202" y="62"/>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4"/>
            <p:cNvSpPr/>
            <p:nvPr/>
          </p:nvSpPr>
          <p:spPr>
            <a:xfrm>
              <a:off x="5279042" y="4416891"/>
              <a:ext cx="14619" cy="13263"/>
            </a:xfrm>
            <a:custGeom>
              <a:avLst/>
              <a:gdLst/>
              <a:ahLst/>
              <a:cxnLst/>
              <a:rect l="l" t="t" r="r" b="b"/>
              <a:pathLst>
                <a:path w="291" h="264" extrusionOk="0">
                  <a:moveTo>
                    <a:pt x="177" y="0"/>
                  </a:moveTo>
                  <a:cubicBezTo>
                    <a:pt x="114" y="76"/>
                    <a:pt x="51" y="151"/>
                    <a:pt x="1" y="238"/>
                  </a:cubicBezTo>
                  <a:cubicBezTo>
                    <a:pt x="51" y="238"/>
                    <a:pt x="114" y="252"/>
                    <a:pt x="164" y="264"/>
                  </a:cubicBezTo>
                  <a:cubicBezTo>
                    <a:pt x="164" y="238"/>
                    <a:pt x="177" y="226"/>
                    <a:pt x="190" y="213"/>
                  </a:cubicBezTo>
                  <a:cubicBezTo>
                    <a:pt x="215" y="151"/>
                    <a:pt x="252" y="88"/>
                    <a:pt x="290" y="25"/>
                  </a:cubicBezTo>
                  <a:cubicBezTo>
                    <a:pt x="252" y="12"/>
                    <a:pt x="21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4"/>
            <p:cNvSpPr/>
            <p:nvPr/>
          </p:nvSpPr>
          <p:spPr>
            <a:xfrm>
              <a:off x="5301146" y="4422517"/>
              <a:ext cx="14569" cy="13363"/>
            </a:xfrm>
            <a:custGeom>
              <a:avLst/>
              <a:gdLst/>
              <a:ahLst/>
              <a:cxnLst/>
              <a:rect l="l" t="t" r="r" b="b"/>
              <a:pathLst>
                <a:path w="290" h="266" extrusionOk="0">
                  <a:moveTo>
                    <a:pt x="189" y="1"/>
                  </a:moveTo>
                  <a:cubicBezTo>
                    <a:pt x="139" y="51"/>
                    <a:pt x="88" y="101"/>
                    <a:pt x="38" y="165"/>
                  </a:cubicBezTo>
                  <a:cubicBezTo>
                    <a:pt x="26" y="177"/>
                    <a:pt x="13" y="190"/>
                    <a:pt x="1" y="215"/>
                  </a:cubicBezTo>
                  <a:cubicBezTo>
                    <a:pt x="38" y="227"/>
                    <a:pt x="88" y="240"/>
                    <a:pt x="127" y="265"/>
                  </a:cubicBezTo>
                  <a:cubicBezTo>
                    <a:pt x="139" y="240"/>
                    <a:pt x="152" y="227"/>
                    <a:pt x="164" y="215"/>
                  </a:cubicBezTo>
                  <a:cubicBezTo>
                    <a:pt x="202" y="152"/>
                    <a:pt x="252" y="101"/>
                    <a:pt x="289" y="39"/>
                  </a:cubicBezTo>
                  <a:cubicBezTo>
                    <a:pt x="252" y="26"/>
                    <a:pt x="214" y="14"/>
                    <a:pt x="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4"/>
            <p:cNvSpPr/>
            <p:nvPr/>
          </p:nvSpPr>
          <p:spPr>
            <a:xfrm>
              <a:off x="5320085" y="4432615"/>
              <a:ext cx="13313" cy="12710"/>
            </a:xfrm>
            <a:custGeom>
              <a:avLst/>
              <a:gdLst/>
              <a:ahLst/>
              <a:cxnLst/>
              <a:rect l="l" t="t" r="r" b="b"/>
              <a:pathLst>
                <a:path w="265" h="253" extrusionOk="0">
                  <a:moveTo>
                    <a:pt x="202" y="1"/>
                  </a:moveTo>
                  <a:cubicBezTo>
                    <a:pt x="127" y="64"/>
                    <a:pt x="63" y="127"/>
                    <a:pt x="1" y="190"/>
                  </a:cubicBezTo>
                  <a:cubicBezTo>
                    <a:pt x="26" y="202"/>
                    <a:pt x="63" y="227"/>
                    <a:pt x="101" y="252"/>
                  </a:cubicBezTo>
                  <a:cubicBezTo>
                    <a:pt x="152" y="177"/>
                    <a:pt x="214" y="114"/>
                    <a:pt x="264" y="51"/>
                  </a:cubicBezTo>
                  <a:cubicBezTo>
                    <a:pt x="239" y="39"/>
                    <a:pt x="214" y="14"/>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4"/>
            <p:cNvSpPr/>
            <p:nvPr/>
          </p:nvSpPr>
          <p:spPr>
            <a:xfrm>
              <a:off x="5354497" y="4844757"/>
              <a:ext cx="256061" cy="179499"/>
            </a:xfrm>
            <a:custGeom>
              <a:avLst/>
              <a:gdLst/>
              <a:ahLst/>
              <a:cxnLst/>
              <a:rect l="l" t="t" r="r" b="b"/>
              <a:pathLst>
                <a:path w="5097" h="3573" extrusionOk="0">
                  <a:moveTo>
                    <a:pt x="4887" y="0"/>
                  </a:moveTo>
                  <a:cubicBezTo>
                    <a:pt x="4808" y="0"/>
                    <a:pt x="4726" y="67"/>
                    <a:pt x="4757" y="166"/>
                  </a:cubicBezTo>
                  <a:cubicBezTo>
                    <a:pt x="4782" y="242"/>
                    <a:pt x="4807" y="330"/>
                    <a:pt x="4820" y="418"/>
                  </a:cubicBezTo>
                  <a:cubicBezTo>
                    <a:pt x="4820" y="456"/>
                    <a:pt x="4832" y="493"/>
                    <a:pt x="4832" y="543"/>
                  </a:cubicBezTo>
                  <a:cubicBezTo>
                    <a:pt x="4832" y="632"/>
                    <a:pt x="4832" y="719"/>
                    <a:pt x="4820" y="808"/>
                  </a:cubicBezTo>
                  <a:cubicBezTo>
                    <a:pt x="4820" y="858"/>
                    <a:pt x="4807" y="908"/>
                    <a:pt x="4795" y="945"/>
                  </a:cubicBezTo>
                  <a:cubicBezTo>
                    <a:pt x="4782" y="1046"/>
                    <a:pt x="4757" y="1134"/>
                    <a:pt x="4732" y="1222"/>
                  </a:cubicBezTo>
                  <a:cubicBezTo>
                    <a:pt x="4707" y="1272"/>
                    <a:pt x="4694" y="1322"/>
                    <a:pt x="4669" y="1373"/>
                  </a:cubicBezTo>
                  <a:cubicBezTo>
                    <a:pt x="4644" y="1423"/>
                    <a:pt x="4619" y="1473"/>
                    <a:pt x="4594" y="1511"/>
                  </a:cubicBezTo>
                  <a:cubicBezTo>
                    <a:pt x="4569" y="1587"/>
                    <a:pt x="4531" y="1649"/>
                    <a:pt x="4480" y="1712"/>
                  </a:cubicBezTo>
                  <a:cubicBezTo>
                    <a:pt x="4468" y="1738"/>
                    <a:pt x="4443" y="1775"/>
                    <a:pt x="4418" y="1813"/>
                  </a:cubicBezTo>
                  <a:cubicBezTo>
                    <a:pt x="4343" y="1914"/>
                    <a:pt x="4254" y="2001"/>
                    <a:pt x="4179" y="2102"/>
                  </a:cubicBezTo>
                  <a:lnTo>
                    <a:pt x="4066" y="2215"/>
                  </a:lnTo>
                  <a:lnTo>
                    <a:pt x="3765" y="2479"/>
                  </a:lnTo>
                  <a:cubicBezTo>
                    <a:pt x="3739" y="2492"/>
                    <a:pt x="3714" y="2517"/>
                    <a:pt x="3676" y="2542"/>
                  </a:cubicBezTo>
                  <a:cubicBezTo>
                    <a:pt x="3664" y="2554"/>
                    <a:pt x="3651" y="2567"/>
                    <a:pt x="3626" y="2579"/>
                  </a:cubicBezTo>
                  <a:cubicBezTo>
                    <a:pt x="3538" y="2654"/>
                    <a:pt x="3438" y="2718"/>
                    <a:pt x="3337" y="2780"/>
                  </a:cubicBezTo>
                  <a:cubicBezTo>
                    <a:pt x="3299" y="2805"/>
                    <a:pt x="3262" y="2830"/>
                    <a:pt x="3224" y="2843"/>
                  </a:cubicBezTo>
                  <a:cubicBezTo>
                    <a:pt x="3111" y="2919"/>
                    <a:pt x="2997" y="2969"/>
                    <a:pt x="2885" y="3031"/>
                  </a:cubicBezTo>
                  <a:cubicBezTo>
                    <a:pt x="2847" y="3045"/>
                    <a:pt x="2796" y="3057"/>
                    <a:pt x="2759" y="3082"/>
                  </a:cubicBezTo>
                  <a:cubicBezTo>
                    <a:pt x="2684" y="3107"/>
                    <a:pt x="2608" y="3145"/>
                    <a:pt x="2520" y="3170"/>
                  </a:cubicBezTo>
                  <a:cubicBezTo>
                    <a:pt x="2470" y="3182"/>
                    <a:pt x="2432" y="3195"/>
                    <a:pt x="2394" y="3207"/>
                  </a:cubicBezTo>
                  <a:cubicBezTo>
                    <a:pt x="2269" y="3233"/>
                    <a:pt x="2156" y="3258"/>
                    <a:pt x="2030" y="3271"/>
                  </a:cubicBezTo>
                  <a:cubicBezTo>
                    <a:pt x="1980" y="3283"/>
                    <a:pt x="1930" y="3283"/>
                    <a:pt x="1880" y="3296"/>
                  </a:cubicBezTo>
                  <a:cubicBezTo>
                    <a:pt x="1821" y="3296"/>
                    <a:pt x="1762" y="3301"/>
                    <a:pt x="1703" y="3301"/>
                  </a:cubicBezTo>
                  <a:cubicBezTo>
                    <a:pt x="1674" y="3301"/>
                    <a:pt x="1645" y="3300"/>
                    <a:pt x="1615" y="3296"/>
                  </a:cubicBezTo>
                  <a:lnTo>
                    <a:pt x="1464" y="3296"/>
                  </a:lnTo>
                  <a:cubicBezTo>
                    <a:pt x="1339" y="3283"/>
                    <a:pt x="1213" y="3258"/>
                    <a:pt x="1087" y="3233"/>
                  </a:cubicBezTo>
                  <a:cubicBezTo>
                    <a:pt x="1025" y="3220"/>
                    <a:pt x="975" y="3207"/>
                    <a:pt x="924" y="3182"/>
                  </a:cubicBezTo>
                  <a:cubicBezTo>
                    <a:pt x="811" y="3157"/>
                    <a:pt x="710" y="3107"/>
                    <a:pt x="598" y="3070"/>
                  </a:cubicBezTo>
                  <a:cubicBezTo>
                    <a:pt x="560" y="3045"/>
                    <a:pt x="509" y="3019"/>
                    <a:pt x="459" y="2981"/>
                  </a:cubicBezTo>
                  <a:cubicBezTo>
                    <a:pt x="333" y="2919"/>
                    <a:pt x="208" y="2830"/>
                    <a:pt x="95" y="2730"/>
                  </a:cubicBezTo>
                  <a:cubicBezTo>
                    <a:pt x="86" y="2721"/>
                    <a:pt x="75" y="2717"/>
                    <a:pt x="65" y="2717"/>
                  </a:cubicBezTo>
                  <a:cubicBezTo>
                    <a:pt x="32" y="2717"/>
                    <a:pt x="1" y="2755"/>
                    <a:pt x="20" y="2793"/>
                  </a:cubicBezTo>
                  <a:cubicBezTo>
                    <a:pt x="145" y="3031"/>
                    <a:pt x="358" y="3220"/>
                    <a:pt x="610" y="3333"/>
                  </a:cubicBezTo>
                  <a:cubicBezTo>
                    <a:pt x="635" y="3358"/>
                    <a:pt x="673" y="3371"/>
                    <a:pt x="698" y="3383"/>
                  </a:cubicBezTo>
                  <a:cubicBezTo>
                    <a:pt x="861" y="3447"/>
                    <a:pt x="1025" y="3497"/>
                    <a:pt x="1188" y="3522"/>
                  </a:cubicBezTo>
                  <a:cubicBezTo>
                    <a:pt x="1213" y="3534"/>
                    <a:pt x="1238" y="3534"/>
                    <a:pt x="1263" y="3534"/>
                  </a:cubicBezTo>
                  <a:cubicBezTo>
                    <a:pt x="1301" y="3547"/>
                    <a:pt x="1327" y="3547"/>
                    <a:pt x="1364" y="3547"/>
                  </a:cubicBezTo>
                  <a:cubicBezTo>
                    <a:pt x="1477" y="3572"/>
                    <a:pt x="1603" y="3572"/>
                    <a:pt x="1729" y="3572"/>
                  </a:cubicBezTo>
                  <a:lnTo>
                    <a:pt x="1829" y="3572"/>
                  </a:lnTo>
                  <a:cubicBezTo>
                    <a:pt x="1942" y="3559"/>
                    <a:pt x="2055" y="3547"/>
                    <a:pt x="2156" y="3534"/>
                  </a:cubicBezTo>
                  <a:cubicBezTo>
                    <a:pt x="2193" y="3522"/>
                    <a:pt x="2231" y="3522"/>
                    <a:pt x="2269" y="3509"/>
                  </a:cubicBezTo>
                  <a:cubicBezTo>
                    <a:pt x="2407" y="3484"/>
                    <a:pt x="2545" y="3447"/>
                    <a:pt x="2671" y="3396"/>
                  </a:cubicBezTo>
                  <a:cubicBezTo>
                    <a:pt x="2696" y="3383"/>
                    <a:pt x="2721" y="3383"/>
                    <a:pt x="2759" y="3371"/>
                  </a:cubicBezTo>
                  <a:cubicBezTo>
                    <a:pt x="2860" y="3333"/>
                    <a:pt x="2947" y="3296"/>
                    <a:pt x="3048" y="3246"/>
                  </a:cubicBezTo>
                  <a:lnTo>
                    <a:pt x="3123" y="3207"/>
                  </a:lnTo>
                  <a:cubicBezTo>
                    <a:pt x="3262" y="3132"/>
                    <a:pt x="3400" y="3057"/>
                    <a:pt x="3538" y="2969"/>
                  </a:cubicBezTo>
                  <a:cubicBezTo>
                    <a:pt x="3550" y="2956"/>
                    <a:pt x="3576" y="2944"/>
                    <a:pt x="3589" y="2931"/>
                  </a:cubicBezTo>
                  <a:cubicBezTo>
                    <a:pt x="3714" y="2856"/>
                    <a:pt x="3827" y="2768"/>
                    <a:pt x="3940" y="2680"/>
                  </a:cubicBezTo>
                  <a:lnTo>
                    <a:pt x="3978" y="2642"/>
                  </a:lnTo>
                  <a:cubicBezTo>
                    <a:pt x="4003" y="2617"/>
                    <a:pt x="4028" y="2604"/>
                    <a:pt x="4041" y="2592"/>
                  </a:cubicBezTo>
                  <a:cubicBezTo>
                    <a:pt x="4167" y="2479"/>
                    <a:pt x="4279" y="2366"/>
                    <a:pt x="4393" y="2240"/>
                  </a:cubicBezTo>
                  <a:cubicBezTo>
                    <a:pt x="4418" y="2215"/>
                    <a:pt x="4430" y="2190"/>
                    <a:pt x="4455" y="2165"/>
                  </a:cubicBezTo>
                  <a:cubicBezTo>
                    <a:pt x="4556" y="2051"/>
                    <a:pt x="4644" y="1939"/>
                    <a:pt x="4720" y="1813"/>
                  </a:cubicBezTo>
                  <a:cubicBezTo>
                    <a:pt x="4732" y="1788"/>
                    <a:pt x="4745" y="1775"/>
                    <a:pt x="4757" y="1750"/>
                  </a:cubicBezTo>
                  <a:cubicBezTo>
                    <a:pt x="4832" y="1624"/>
                    <a:pt x="4908" y="1486"/>
                    <a:pt x="4958" y="1335"/>
                  </a:cubicBezTo>
                  <a:lnTo>
                    <a:pt x="4996" y="1222"/>
                  </a:lnTo>
                  <a:cubicBezTo>
                    <a:pt x="5033" y="1109"/>
                    <a:pt x="5058" y="1009"/>
                    <a:pt x="5071" y="883"/>
                  </a:cubicBezTo>
                  <a:cubicBezTo>
                    <a:pt x="5084" y="858"/>
                    <a:pt x="5084" y="820"/>
                    <a:pt x="5084" y="783"/>
                  </a:cubicBezTo>
                  <a:cubicBezTo>
                    <a:pt x="5097" y="669"/>
                    <a:pt x="5097" y="556"/>
                    <a:pt x="5084" y="456"/>
                  </a:cubicBezTo>
                  <a:cubicBezTo>
                    <a:pt x="5084" y="418"/>
                    <a:pt x="5084" y="392"/>
                    <a:pt x="5071" y="367"/>
                  </a:cubicBezTo>
                  <a:cubicBezTo>
                    <a:pt x="5058" y="267"/>
                    <a:pt x="5046" y="179"/>
                    <a:pt x="5008" y="91"/>
                  </a:cubicBezTo>
                  <a:cubicBezTo>
                    <a:pt x="4989" y="27"/>
                    <a:pt x="4938" y="0"/>
                    <a:pt x="4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4"/>
            <p:cNvSpPr/>
            <p:nvPr/>
          </p:nvSpPr>
          <p:spPr>
            <a:xfrm>
              <a:off x="5377556" y="4994513"/>
              <a:ext cx="12057" cy="20246"/>
            </a:xfrm>
            <a:custGeom>
              <a:avLst/>
              <a:gdLst/>
              <a:ahLst/>
              <a:cxnLst/>
              <a:rect l="l" t="t" r="r" b="b"/>
              <a:pathLst>
                <a:path w="240" h="403" extrusionOk="0">
                  <a:moveTo>
                    <a:pt x="0" y="0"/>
                  </a:moveTo>
                  <a:cubicBezTo>
                    <a:pt x="0" y="13"/>
                    <a:pt x="0" y="25"/>
                    <a:pt x="13" y="38"/>
                  </a:cubicBezTo>
                  <a:cubicBezTo>
                    <a:pt x="38" y="101"/>
                    <a:pt x="75" y="164"/>
                    <a:pt x="101" y="239"/>
                  </a:cubicBezTo>
                  <a:cubicBezTo>
                    <a:pt x="114" y="277"/>
                    <a:pt x="139" y="315"/>
                    <a:pt x="151" y="352"/>
                  </a:cubicBezTo>
                  <a:cubicBezTo>
                    <a:pt x="176" y="377"/>
                    <a:pt x="214" y="390"/>
                    <a:pt x="239" y="402"/>
                  </a:cubicBezTo>
                  <a:cubicBezTo>
                    <a:pt x="226" y="340"/>
                    <a:pt x="201" y="277"/>
                    <a:pt x="189" y="201"/>
                  </a:cubicBezTo>
                  <a:cubicBezTo>
                    <a:pt x="176" y="164"/>
                    <a:pt x="164" y="126"/>
                    <a:pt x="139" y="89"/>
                  </a:cubicBezTo>
                  <a:cubicBezTo>
                    <a:pt x="101" y="64"/>
                    <a:pt x="50" y="3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4"/>
            <p:cNvSpPr/>
            <p:nvPr/>
          </p:nvSpPr>
          <p:spPr>
            <a:xfrm>
              <a:off x="5400916" y="5004610"/>
              <a:ext cx="17081" cy="17734"/>
            </a:xfrm>
            <a:custGeom>
              <a:avLst/>
              <a:gdLst/>
              <a:ahLst/>
              <a:cxnLst/>
              <a:rect l="l" t="t" r="r" b="b"/>
              <a:pathLst>
                <a:path w="340" h="353" extrusionOk="0">
                  <a:moveTo>
                    <a:pt x="0" y="0"/>
                  </a:moveTo>
                  <a:lnTo>
                    <a:pt x="264" y="340"/>
                  </a:lnTo>
                  <a:cubicBezTo>
                    <a:pt x="289" y="352"/>
                    <a:pt x="314" y="352"/>
                    <a:pt x="339" y="352"/>
                  </a:cubicBezTo>
                  <a:cubicBezTo>
                    <a:pt x="277" y="252"/>
                    <a:pt x="227" y="151"/>
                    <a:pt x="163" y="51"/>
                  </a:cubicBezTo>
                  <a:cubicBezTo>
                    <a:pt x="101" y="38"/>
                    <a:pt x="51" y="2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4"/>
            <p:cNvSpPr/>
            <p:nvPr/>
          </p:nvSpPr>
          <p:spPr>
            <a:xfrm>
              <a:off x="5428044" y="5010287"/>
              <a:ext cx="18387" cy="13966"/>
            </a:xfrm>
            <a:custGeom>
              <a:avLst/>
              <a:gdLst/>
              <a:ahLst/>
              <a:cxnLst/>
              <a:rect l="l" t="t" r="r" b="b"/>
              <a:pathLst>
                <a:path w="366" h="278" extrusionOk="0">
                  <a:moveTo>
                    <a:pt x="0" y="1"/>
                  </a:moveTo>
                  <a:cubicBezTo>
                    <a:pt x="51" y="51"/>
                    <a:pt x="101" y="113"/>
                    <a:pt x="151" y="164"/>
                  </a:cubicBezTo>
                  <a:lnTo>
                    <a:pt x="265" y="277"/>
                  </a:lnTo>
                  <a:lnTo>
                    <a:pt x="365" y="277"/>
                  </a:lnTo>
                  <a:cubicBezTo>
                    <a:pt x="315" y="214"/>
                    <a:pt x="277" y="152"/>
                    <a:pt x="227" y="101"/>
                  </a:cubicBezTo>
                  <a:cubicBezTo>
                    <a:pt x="201" y="63"/>
                    <a:pt x="176" y="38"/>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4"/>
            <p:cNvSpPr/>
            <p:nvPr/>
          </p:nvSpPr>
          <p:spPr>
            <a:xfrm>
              <a:off x="5448892" y="5009031"/>
              <a:ext cx="19593" cy="13313"/>
            </a:xfrm>
            <a:custGeom>
              <a:avLst/>
              <a:gdLst/>
              <a:ahLst/>
              <a:cxnLst/>
              <a:rect l="l" t="t" r="r" b="b"/>
              <a:pathLst>
                <a:path w="390" h="265" extrusionOk="0">
                  <a:moveTo>
                    <a:pt x="151" y="1"/>
                  </a:moveTo>
                  <a:cubicBezTo>
                    <a:pt x="101" y="13"/>
                    <a:pt x="51" y="13"/>
                    <a:pt x="1" y="26"/>
                  </a:cubicBezTo>
                  <a:cubicBezTo>
                    <a:pt x="38" y="63"/>
                    <a:pt x="88" y="101"/>
                    <a:pt x="138" y="138"/>
                  </a:cubicBezTo>
                  <a:cubicBezTo>
                    <a:pt x="189" y="189"/>
                    <a:pt x="227" y="227"/>
                    <a:pt x="277" y="264"/>
                  </a:cubicBezTo>
                  <a:cubicBezTo>
                    <a:pt x="314" y="252"/>
                    <a:pt x="352" y="252"/>
                    <a:pt x="390" y="239"/>
                  </a:cubicBezTo>
                  <a:cubicBezTo>
                    <a:pt x="339" y="177"/>
                    <a:pt x="277" y="126"/>
                    <a:pt x="214" y="63"/>
                  </a:cubicBezTo>
                  <a:cubicBezTo>
                    <a:pt x="189" y="51"/>
                    <a:pt x="176" y="26"/>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4"/>
            <p:cNvSpPr/>
            <p:nvPr/>
          </p:nvSpPr>
          <p:spPr>
            <a:xfrm>
              <a:off x="5474764" y="5004008"/>
              <a:ext cx="18387" cy="11404"/>
            </a:xfrm>
            <a:custGeom>
              <a:avLst/>
              <a:gdLst/>
              <a:ahLst/>
              <a:cxnLst/>
              <a:rect l="l" t="t" r="r" b="b"/>
              <a:pathLst>
                <a:path w="366" h="227" extrusionOk="0">
                  <a:moveTo>
                    <a:pt x="126" y="0"/>
                  </a:moveTo>
                  <a:cubicBezTo>
                    <a:pt x="76" y="12"/>
                    <a:pt x="38" y="25"/>
                    <a:pt x="0" y="37"/>
                  </a:cubicBezTo>
                  <a:cubicBezTo>
                    <a:pt x="64" y="88"/>
                    <a:pt x="139" y="138"/>
                    <a:pt x="214" y="188"/>
                  </a:cubicBezTo>
                  <a:cubicBezTo>
                    <a:pt x="226" y="201"/>
                    <a:pt x="252" y="213"/>
                    <a:pt x="277" y="226"/>
                  </a:cubicBezTo>
                  <a:cubicBezTo>
                    <a:pt x="302" y="213"/>
                    <a:pt x="327" y="213"/>
                    <a:pt x="365" y="201"/>
                  </a:cubicBezTo>
                  <a:cubicBezTo>
                    <a:pt x="327" y="176"/>
                    <a:pt x="290" y="151"/>
                    <a:pt x="265" y="113"/>
                  </a:cubicBezTo>
                  <a:cubicBezTo>
                    <a:pt x="214" y="76"/>
                    <a:pt x="164" y="37"/>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4"/>
            <p:cNvSpPr/>
            <p:nvPr/>
          </p:nvSpPr>
          <p:spPr>
            <a:xfrm>
              <a:off x="5493101" y="4997025"/>
              <a:ext cx="18337" cy="10801"/>
            </a:xfrm>
            <a:custGeom>
              <a:avLst/>
              <a:gdLst/>
              <a:ahLst/>
              <a:cxnLst/>
              <a:rect l="l" t="t" r="r" b="b"/>
              <a:pathLst>
                <a:path w="365" h="215" extrusionOk="0">
                  <a:moveTo>
                    <a:pt x="126" y="0"/>
                  </a:moveTo>
                  <a:cubicBezTo>
                    <a:pt x="88" y="14"/>
                    <a:pt x="37" y="26"/>
                    <a:pt x="0" y="51"/>
                  </a:cubicBezTo>
                  <a:cubicBezTo>
                    <a:pt x="101" y="101"/>
                    <a:pt x="201" y="151"/>
                    <a:pt x="289" y="215"/>
                  </a:cubicBezTo>
                  <a:lnTo>
                    <a:pt x="364" y="176"/>
                  </a:lnTo>
                  <a:cubicBezTo>
                    <a:pt x="289" y="114"/>
                    <a:pt x="201" y="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4"/>
            <p:cNvSpPr/>
            <p:nvPr/>
          </p:nvSpPr>
          <p:spPr>
            <a:xfrm>
              <a:off x="5516410" y="4984415"/>
              <a:ext cx="18387" cy="9545"/>
            </a:xfrm>
            <a:custGeom>
              <a:avLst/>
              <a:gdLst/>
              <a:ahLst/>
              <a:cxnLst/>
              <a:rect l="l" t="t" r="r" b="b"/>
              <a:pathLst>
                <a:path w="366" h="190" extrusionOk="0">
                  <a:moveTo>
                    <a:pt x="114" y="0"/>
                  </a:moveTo>
                  <a:cubicBezTo>
                    <a:pt x="76" y="25"/>
                    <a:pt x="39" y="50"/>
                    <a:pt x="1" y="63"/>
                  </a:cubicBezTo>
                  <a:cubicBezTo>
                    <a:pt x="101" y="114"/>
                    <a:pt x="215" y="151"/>
                    <a:pt x="315" y="189"/>
                  </a:cubicBezTo>
                  <a:cubicBezTo>
                    <a:pt x="327" y="176"/>
                    <a:pt x="353" y="164"/>
                    <a:pt x="366" y="151"/>
                  </a:cubicBezTo>
                  <a:cubicBezTo>
                    <a:pt x="290" y="101"/>
                    <a:pt x="202" y="5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4"/>
            <p:cNvSpPr/>
            <p:nvPr/>
          </p:nvSpPr>
          <p:spPr>
            <a:xfrm>
              <a:off x="5536606" y="4969244"/>
              <a:ext cx="20899" cy="10148"/>
            </a:xfrm>
            <a:custGeom>
              <a:avLst/>
              <a:gdLst/>
              <a:ahLst/>
              <a:cxnLst/>
              <a:rect l="l" t="t" r="r" b="b"/>
              <a:pathLst>
                <a:path w="416" h="202" extrusionOk="0">
                  <a:moveTo>
                    <a:pt x="140" y="1"/>
                  </a:moveTo>
                  <a:cubicBezTo>
                    <a:pt x="114" y="14"/>
                    <a:pt x="89" y="39"/>
                    <a:pt x="51" y="64"/>
                  </a:cubicBezTo>
                  <a:cubicBezTo>
                    <a:pt x="39" y="76"/>
                    <a:pt x="26" y="89"/>
                    <a:pt x="1" y="101"/>
                  </a:cubicBezTo>
                  <a:lnTo>
                    <a:pt x="227" y="176"/>
                  </a:lnTo>
                  <a:cubicBezTo>
                    <a:pt x="252" y="176"/>
                    <a:pt x="277" y="190"/>
                    <a:pt x="315" y="202"/>
                  </a:cubicBezTo>
                  <a:lnTo>
                    <a:pt x="353" y="164"/>
                  </a:lnTo>
                  <a:cubicBezTo>
                    <a:pt x="378" y="139"/>
                    <a:pt x="403" y="126"/>
                    <a:pt x="416" y="114"/>
                  </a:cubicBezTo>
                  <a:cubicBezTo>
                    <a:pt x="366" y="89"/>
                    <a:pt x="328" y="76"/>
                    <a:pt x="277" y="51"/>
                  </a:cubicBezTo>
                  <a:cubicBezTo>
                    <a:pt x="227" y="39"/>
                    <a:pt x="190" y="14"/>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4"/>
            <p:cNvSpPr/>
            <p:nvPr/>
          </p:nvSpPr>
          <p:spPr>
            <a:xfrm>
              <a:off x="5558760" y="4950304"/>
              <a:ext cx="19593" cy="7033"/>
            </a:xfrm>
            <a:custGeom>
              <a:avLst/>
              <a:gdLst/>
              <a:ahLst/>
              <a:cxnLst/>
              <a:rect l="l" t="t" r="r" b="b"/>
              <a:pathLst>
                <a:path w="390" h="140" extrusionOk="0">
                  <a:moveTo>
                    <a:pt x="113" y="1"/>
                  </a:moveTo>
                  <a:lnTo>
                    <a:pt x="0" y="114"/>
                  </a:lnTo>
                  <a:cubicBezTo>
                    <a:pt x="101" y="126"/>
                    <a:pt x="201" y="126"/>
                    <a:pt x="302" y="139"/>
                  </a:cubicBezTo>
                  <a:lnTo>
                    <a:pt x="327" y="139"/>
                  </a:lnTo>
                  <a:cubicBezTo>
                    <a:pt x="352" y="114"/>
                    <a:pt x="364" y="89"/>
                    <a:pt x="389" y="64"/>
                  </a:cubicBezTo>
                  <a:cubicBezTo>
                    <a:pt x="364" y="64"/>
                    <a:pt x="339" y="51"/>
                    <a:pt x="314" y="51"/>
                  </a:cubicBezTo>
                  <a:cubicBezTo>
                    <a:pt x="251" y="26"/>
                    <a:pt x="176" y="14"/>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4"/>
            <p:cNvSpPr/>
            <p:nvPr/>
          </p:nvSpPr>
          <p:spPr>
            <a:xfrm>
              <a:off x="5576443" y="4930762"/>
              <a:ext cx="17031" cy="5074"/>
            </a:xfrm>
            <a:custGeom>
              <a:avLst/>
              <a:gdLst/>
              <a:ahLst/>
              <a:cxnLst/>
              <a:rect l="l" t="t" r="r" b="b"/>
              <a:pathLst>
                <a:path w="339" h="101" extrusionOk="0">
                  <a:moveTo>
                    <a:pt x="62" y="0"/>
                  </a:moveTo>
                  <a:cubicBezTo>
                    <a:pt x="50" y="26"/>
                    <a:pt x="25" y="63"/>
                    <a:pt x="0" y="101"/>
                  </a:cubicBezTo>
                  <a:lnTo>
                    <a:pt x="302" y="101"/>
                  </a:lnTo>
                  <a:cubicBezTo>
                    <a:pt x="314" y="76"/>
                    <a:pt x="327" y="63"/>
                    <a:pt x="339" y="38"/>
                  </a:cubicBezTo>
                  <a:cubicBezTo>
                    <a:pt x="276" y="38"/>
                    <a:pt x="226" y="26"/>
                    <a:pt x="163" y="13"/>
                  </a:cubicBezTo>
                  <a:cubicBezTo>
                    <a:pt x="138" y="0"/>
                    <a:pt x="101"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4"/>
            <p:cNvSpPr/>
            <p:nvPr/>
          </p:nvSpPr>
          <p:spPr>
            <a:xfrm>
              <a:off x="5589053" y="4906096"/>
              <a:ext cx="16478" cy="7636"/>
            </a:xfrm>
            <a:custGeom>
              <a:avLst/>
              <a:gdLst/>
              <a:ahLst/>
              <a:cxnLst/>
              <a:rect l="l" t="t" r="r" b="b"/>
              <a:pathLst>
                <a:path w="328" h="152" extrusionOk="0">
                  <a:moveTo>
                    <a:pt x="63" y="1"/>
                  </a:moveTo>
                  <a:cubicBezTo>
                    <a:pt x="38" y="51"/>
                    <a:pt x="25" y="101"/>
                    <a:pt x="0" y="152"/>
                  </a:cubicBezTo>
                  <a:cubicBezTo>
                    <a:pt x="101" y="140"/>
                    <a:pt x="188" y="127"/>
                    <a:pt x="289" y="114"/>
                  </a:cubicBezTo>
                  <a:lnTo>
                    <a:pt x="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4"/>
            <p:cNvSpPr/>
            <p:nvPr/>
          </p:nvSpPr>
          <p:spPr>
            <a:xfrm>
              <a:off x="5595332" y="4884042"/>
              <a:ext cx="14569" cy="8239"/>
            </a:xfrm>
            <a:custGeom>
              <a:avLst/>
              <a:gdLst/>
              <a:ahLst/>
              <a:cxnLst/>
              <a:rect l="l" t="t" r="r" b="b"/>
              <a:pathLst>
                <a:path w="290" h="164" extrusionOk="0">
                  <a:moveTo>
                    <a:pt x="290" y="1"/>
                  </a:moveTo>
                  <a:cubicBezTo>
                    <a:pt x="227" y="1"/>
                    <a:pt x="152" y="13"/>
                    <a:pt x="88" y="26"/>
                  </a:cubicBezTo>
                  <a:lnTo>
                    <a:pt x="26" y="26"/>
                  </a:lnTo>
                  <a:cubicBezTo>
                    <a:pt x="26" y="76"/>
                    <a:pt x="13" y="126"/>
                    <a:pt x="1" y="163"/>
                  </a:cubicBezTo>
                  <a:cubicBezTo>
                    <a:pt x="26" y="163"/>
                    <a:pt x="51" y="163"/>
                    <a:pt x="76" y="151"/>
                  </a:cubicBezTo>
                  <a:cubicBezTo>
                    <a:pt x="139" y="138"/>
                    <a:pt x="214" y="126"/>
                    <a:pt x="277" y="101"/>
                  </a:cubicBezTo>
                  <a:cubicBezTo>
                    <a:pt x="290" y="76"/>
                    <a:pt x="290" y="38"/>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4"/>
            <p:cNvSpPr/>
            <p:nvPr/>
          </p:nvSpPr>
          <p:spPr>
            <a:xfrm>
              <a:off x="5596639" y="4863194"/>
              <a:ext cx="13263" cy="8892"/>
            </a:xfrm>
            <a:custGeom>
              <a:avLst/>
              <a:gdLst/>
              <a:ahLst/>
              <a:cxnLst/>
              <a:rect l="l" t="t" r="r" b="b"/>
              <a:pathLst>
                <a:path w="264" h="177" extrusionOk="0">
                  <a:moveTo>
                    <a:pt x="251" y="0"/>
                  </a:moveTo>
                  <a:cubicBezTo>
                    <a:pt x="176" y="13"/>
                    <a:pt x="88" y="39"/>
                    <a:pt x="0" y="51"/>
                  </a:cubicBezTo>
                  <a:cubicBezTo>
                    <a:pt x="0" y="89"/>
                    <a:pt x="12" y="126"/>
                    <a:pt x="12" y="176"/>
                  </a:cubicBezTo>
                  <a:cubicBezTo>
                    <a:pt x="101" y="151"/>
                    <a:pt x="176" y="114"/>
                    <a:pt x="264" y="89"/>
                  </a:cubicBezTo>
                  <a:cubicBezTo>
                    <a:pt x="264" y="51"/>
                    <a:pt x="264" y="25"/>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4"/>
            <p:cNvSpPr/>
            <p:nvPr/>
          </p:nvSpPr>
          <p:spPr>
            <a:xfrm>
              <a:off x="5356356" y="4410259"/>
              <a:ext cx="248475" cy="190300"/>
            </a:xfrm>
            <a:custGeom>
              <a:avLst/>
              <a:gdLst/>
              <a:ahLst/>
              <a:cxnLst/>
              <a:rect l="l" t="t" r="r" b="b"/>
              <a:pathLst>
                <a:path w="4946" h="3788" extrusionOk="0">
                  <a:moveTo>
                    <a:pt x="1527" y="1"/>
                  </a:moveTo>
                  <a:cubicBezTo>
                    <a:pt x="1486" y="1"/>
                    <a:pt x="1444" y="2"/>
                    <a:pt x="1402" y="7"/>
                  </a:cubicBezTo>
                  <a:lnTo>
                    <a:pt x="1315" y="7"/>
                  </a:lnTo>
                  <a:cubicBezTo>
                    <a:pt x="1290" y="7"/>
                    <a:pt x="1264" y="19"/>
                    <a:pt x="1226" y="19"/>
                  </a:cubicBezTo>
                  <a:cubicBezTo>
                    <a:pt x="1063" y="44"/>
                    <a:pt x="900" y="69"/>
                    <a:pt x="737" y="132"/>
                  </a:cubicBezTo>
                  <a:cubicBezTo>
                    <a:pt x="712" y="144"/>
                    <a:pt x="673" y="157"/>
                    <a:pt x="648" y="169"/>
                  </a:cubicBezTo>
                  <a:cubicBezTo>
                    <a:pt x="385" y="270"/>
                    <a:pt x="171" y="434"/>
                    <a:pt x="20" y="672"/>
                  </a:cubicBezTo>
                  <a:cubicBezTo>
                    <a:pt x="1" y="710"/>
                    <a:pt x="25" y="748"/>
                    <a:pt x="60" y="748"/>
                  </a:cubicBezTo>
                  <a:cubicBezTo>
                    <a:pt x="71" y="748"/>
                    <a:pt x="83" y="744"/>
                    <a:pt x="95" y="735"/>
                  </a:cubicBezTo>
                  <a:cubicBezTo>
                    <a:pt x="221" y="647"/>
                    <a:pt x="335" y="572"/>
                    <a:pt x="472" y="509"/>
                  </a:cubicBezTo>
                  <a:cubicBezTo>
                    <a:pt x="523" y="484"/>
                    <a:pt x="573" y="459"/>
                    <a:pt x="623" y="446"/>
                  </a:cubicBezTo>
                  <a:cubicBezTo>
                    <a:pt x="724" y="396"/>
                    <a:pt x="837" y="370"/>
                    <a:pt x="950" y="333"/>
                  </a:cubicBezTo>
                  <a:cubicBezTo>
                    <a:pt x="1000" y="320"/>
                    <a:pt x="1050" y="308"/>
                    <a:pt x="1114" y="308"/>
                  </a:cubicBezTo>
                  <a:cubicBezTo>
                    <a:pt x="1239" y="283"/>
                    <a:pt x="1365" y="270"/>
                    <a:pt x="1503" y="270"/>
                  </a:cubicBezTo>
                  <a:lnTo>
                    <a:pt x="1654" y="270"/>
                  </a:lnTo>
                  <a:cubicBezTo>
                    <a:pt x="1729" y="283"/>
                    <a:pt x="1817" y="283"/>
                    <a:pt x="1905" y="295"/>
                  </a:cubicBezTo>
                  <a:cubicBezTo>
                    <a:pt x="1955" y="308"/>
                    <a:pt x="2005" y="320"/>
                    <a:pt x="2069" y="320"/>
                  </a:cubicBezTo>
                  <a:cubicBezTo>
                    <a:pt x="2181" y="345"/>
                    <a:pt x="2295" y="384"/>
                    <a:pt x="2408" y="421"/>
                  </a:cubicBezTo>
                  <a:cubicBezTo>
                    <a:pt x="2458" y="434"/>
                    <a:pt x="2496" y="446"/>
                    <a:pt x="2533" y="459"/>
                  </a:cubicBezTo>
                  <a:lnTo>
                    <a:pt x="2546" y="471"/>
                  </a:lnTo>
                  <a:cubicBezTo>
                    <a:pt x="2622" y="496"/>
                    <a:pt x="2697" y="534"/>
                    <a:pt x="2772" y="572"/>
                  </a:cubicBezTo>
                  <a:cubicBezTo>
                    <a:pt x="2810" y="585"/>
                    <a:pt x="2848" y="610"/>
                    <a:pt x="2885" y="635"/>
                  </a:cubicBezTo>
                  <a:cubicBezTo>
                    <a:pt x="3011" y="685"/>
                    <a:pt x="3111" y="761"/>
                    <a:pt x="3225" y="836"/>
                  </a:cubicBezTo>
                  <a:cubicBezTo>
                    <a:pt x="3262" y="861"/>
                    <a:pt x="3300" y="886"/>
                    <a:pt x="3325" y="911"/>
                  </a:cubicBezTo>
                  <a:cubicBezTo>
                    <a:pt x="3426" y="974"/>
                    <a:pt x="3513" y="1049"/>
                    <a:pt x="3602" y="1124"/>
                  </a:cubicBezTo>
                  <a:cubicBezTo>
                    <a:pt x="3627" y="1138"/>
                    <a:pt x="3639" y="1150"/>
                    <a:pt x="3652" y="1163"/>
                  </a:cubicBezTo>
                  <a:cubicBezTo>
                    <a:pt x="3677" y="1188"/>
                    <a:pt x="3702" y="1213"/>
                    <a:pt x="3740" y="1238"/>
                  </a:cubicBezTo>
                  <a:cubicBezTo>
                    <a:pt x="3828" y="1326"/>
                    <a:pt x="3929" y="1426"/>
                    <a:pt x="4016" y="1527"/>
                  </a:cubicBezTo>
                  <a:cubicBezTo>
                    <a:pt x="4054" y="1565"/>
                    <a:pt x="4091" y="1602"/>
                    <a:pt x="4117" y="1640"/>
                  </a:cubicBezTo>
                  <a:cubicBezTo>
                    <a:pt x="4205" y="1741"/>
                    <a:pt x="4267" y="1841"/>
                    <a:pt x="4343" y="1954"/>
                  </a:cubicBezTo>
                  <a:cubicBezTo>
                    <a:pt x="4356" y="1979"/>
                    <a:pt x="4381" y="2017"/>
                    <a:pt x="4406" y="2054"/>
                  </a:cubicBezTo>
                  <a:cubicBezTo>
                    <a:pt x="4443" y="2118"/>
                    <a:pt x="4468" y="2180"/>
                    <a:pt x="4507" y="2255"/>
                  </a:cubicBezTo>
                  <a:cubicBezTo>
                    <a:pt x="4532" y="2294"/>
                    <a:pt x="4544" y="2344"/>
                    <a:pt x="4569" y="2394"/>
                  </a:cubicBezTo>
                  <a:lnTo>
                    <a:pt x="4607" y="2545"/>
                  </a:lnTo>
                  <a:cubicBezTo>
                    <a:pt x="4632" y="2646"/>
                    <a:pt x="4657" y="2733"/>
                    <a:pt x="4670" y="2834"/>
                  </a:cubicBezTo>
                  <a:cubicBezTo>
                    <a:pt x="4670" y="2872"/>
                    <a:pt x="4683" y="2922"/>
                    <a:pt x="4683" y="2972"/>
                  </a:cubicBezTo>
                  <a:cubicBezTo>
                    <a:pt x="4683" y="3060"/>
                    <a:pt x="4683" y="3148"/>
                    <a:pt x="4670" y="3236"/>
                  </a:cubicBezTo>
                  <a:cubicBezTo>
                    <a:pt x="4670" y="3286"/>
                    <a:pt x="4657" y="3324"/>
                    <a:pt x="4644" y="3361"/>
                  </a:cubicBezTo>
                  <a:cubicBezTo>
                    <a:pt x="4632" y="3450"/>
                    <a:pt x="4607" y="3537"/>
                    <a:pt x="4569" y="3613"/>
                  </a:cubicBezTo>
                  <a:cubicBezTo>
                    <a:pt x="4538" y="3715"/>
                    <a:pt x="4620" y="3788"/>
                    <a:pt x="4701" y="3788"/>
                  </a:cubicBezTo>
                  <a:cubicBezTo>
                    <a:pt x="4749" y="3788"/>
                    <a:pt x="4797" y="3762"/>
                    <a:pt x="4820" y="3701"/>
                  </a:cubicBezTo>
                  <a:cubicBezTo>
                    <a:pt x="4859" y="3613"/>
                    <a:pt x="4884" y="3525"/>
                    <a:pt x="4909" y="3437"/>
                  </a:cubicBezTo>
                  <a:cubicBezTo>
                    <a:pt x="4909" y="3400"/>
                    <a:pt x="4921" y="3374"/>
                    <a:pt x="4921" y="3349"/>
                  </a:cubicBezTo>
                  <a:cubicBezTo>
                    <a:pt x="4934" y="3236"/>
                    <a:pt x="4946" y="3123"/>
                    <a:pt x="4946" y="3023"/>
                  </a:cubicBezTo>
                  <a:cubicBezTo>
                    <a:pt x="4946" y="2984"/>
                    <a:pt x="4946" y="2947"/>
                    <a:pt x="4934" y="2909"/>
                  </a:cubicBezTo>
                  <a:cubicBezTo>
                    <a:pt x="4934" y="2796"/>
                    <a:pt x="4909" y="2683"/>
                    <a:pt x="4884" y="2570"/>
                  </a:cubicBezTo>
                  <a:lnTo>
                    <a:pt x="4845" y="2457"/>
                  </a:lnTo>
                  <a:cubicBezTo>
                    <a:pt x="4808" y="2306"/>
                    <a:pt x="4745" y="2168"/>
                    <a:pt x="4683" y="2029"/>
                  </a:cubicBezTo>
                  <a:cubicBezTo>
                    <a:pt x="4670" y="2004"/>
                    <a:pt x="4657" y="1979"/>
                    <a:pt x="4644" y="1967"/>
                  </a:cubicBezTo>
                  <a:cubicBezTo>
                    <a:pt x="4569" y="1841"/>
                    <a:pt x="4494" y="1716"/>
                    <a:pt x="4406" y="1590"/>
                  </a:cubicBezTo>
                  <a:cubicBezTo>
                    <a:pt x="4381" y="1565"/>
                    <a:pt x="4368" y="1540"/>
                    <a:pt x="4343" y="1515"/>
                  </a:cubicBezTo>
                  <a:cubicBezTo>
                    <a:pt x="4242" y="1376"/>
                    <a:pt x="4130" y="1263"/>
                    <a:pt x="4016" y="1150"/>
                  </a:cubicBezTo>
                  <a:cubicBezTo>
                    <a:pt x="4004" y="1124"/>
                    <a:pt x="3979" y="1112"/>
                    <a:pt x="3966" y="1087"/>
                  </a:cubicBezTo>
                  <a:cubicBezTo>
                    <a:pt x="3954" y="1074"/>
                    <a:pt x="3929" y="1062"/>
                    <a:pt x="3916" y="1049"/>
                  </a:cubicBezTo>
                  <a:cubicBezTo>
                    <a:pt x="3815" y="949"/>
                    <a:pt x="3702" y="861"/>
                    <a:pt x="3589" y="773"/>
                  </a:cubicBezTo>
                  <a:cubicBezTo>
                    <a:pt x="3577" y="761"/>
                    <a:pt x="3552" y="747"/>
                    <a:pt x="3539" y="735"/>
                  </a:cubicBezTo>
                  <a:cubicBezTo>
                    <a:pt x="3413" y="635"/>
                    <a:pt x="3287" y="546"/>
                    <a:pt x="3149" y="471"/>
                  </a:cubicBezTo>
                  <a:cubicBezTo>
                    <a:pt x="3124" y="459"/>
                    <a:pt x="3099" y="434"/>
                    <a:pt x="3074" y="421"/>
                  </a:cubicBezTo>
                  <a:cubicBezTo>
                    <a:pt x="2974" y="370"/>
                    <a:pt x="2885" y="320"/>
                    <a:pt x="2785" y="283"/>
                  </a:cubicBezTo>
                  <a:lnTo>
                    <a:pt x="2709" y="245"/>
                  </a:lnTo>
                  <a:cubicBezTo>
                    <a:pt x="2583" y="195"/>
                    <a:pt x="2446" y="144"/>
                    <a:pt x="2320" y="107"/>
                  </a:cubicBezTo>
                  <a:cubicBezTo>
                    <a:pt x="2282" y="94"/>
                    <a:pt x="2245" y="94"/>
                    <a:pt x="2206" y="82"/>
                  </a:cubicBezTo>
                  <a:cubicBezTo>
                    <a:pt x="2094" y="57"/>
                    <a:pt x="1993" y="32"/>
                    <a:pt x="1880" y="19"/>
                  </a:cubicBezTo>
                  <a:cubicBezTo>
                    <a:pt x="1843" y="19"/>
                    <a:pt x="1804" y="19"/>
                    <a:pt x="1767" y="7"/>
                  </a:cubicBezTo>
                  <a:cubicBezTo>
                    <a:pt x="1691" y="7"/>
                    <a:pt x="1610" y="1"/>
                    <a:pt x="1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4"/>
            <p:cNvSpPr/>
            <p:nvPr/>
          </p:nvSpPr>
          <p:spPr>
            <a:xfrm>
              <a:off x="5380068" y="4416891"/>
              <a:ext cx="13313" cy="18990"/>
            </a:xfrm>
            <a:custGeom>
              <a:avLst/>
              <a:gdLst/>
              <a:ahLst/>
              <a:cxnLst/>
              <a:rect l="l" t="t" r="r" b="b"/>
              <a:pathLst>
                <a:path w="265" h="378" extrusionOk="0">
                  <a:moveTo>
                    <a:pt x="265" y="0"/>
                  </a:moveTo>
                  <a:cubicBezTo>
                    <a:pt x="240" y="12"/>
                    <a:pt x="201" y="25"/>
                    <a:pt x="176" y="37"/>
                  </a:cubicBezTo>
                  <a:cubicBezTo>
                    <a:pt x="151" y="76"/>
                    <a:pt x="139" y="113"/>
                    <a:pt x="114" y="151"/>
                  </a:cubicBezTo>
                  <a:cubicBezTo>
                    <a:pt x="76" y="213"/>
                    <a:pt x="38" y="289"/>
                    <a:pt x="13" y="352"/>
                  </a:cubicBezTo>
                  <a:cubicBezTo>
                    <a:pt x="13" y="364"/>
                    <a:pt x="0" y="364"/>
                    <a:pt x="0" y="377"/>
                  </a:cubicBezTo>
                  <a:cubicBezTo>
                    <a:pt x="51" y="352"/>
                    <a:pt x="101" y="327"/>
                    <a:pt x="151" y="314"/>
                  </a:cubicBezTo>
                  <a:cubicBezTo>
                    <a:pt x="164" y="277"/>
                    <a:pt x="176" y="226"/>
                    <a:pt x="201" y="188"/>
                  </a:cubicBezTo>
                  <a:cubicBezTo>
                    <a:pt x="226" y="126"/>
                    <a:pt x="252" y="63"/>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4"/>
            <p:cNvSpPr/>
            <p:nvPr/>
          </p:nvSpPr>
          <p:spPr>
            <a:xfrm>
              <a:off x="5404031" y="4410561"/>
              <a:ext cx="18387" cy="16478"/>
            </a:xfrm>
            <a:custGeom>
              <a:avLst/>
              <a:gdLst/>
              <a:ahLst/>
              <a:cxnLst/>
              <a:rect l="l" t="t" r="r" b="b"/>
              <a:pathLst>
                <a:path w="366" h="328" extrusionOk="0">
                  <a:moveTo>
                    <a:pt x="366" y="1"/>
                  </a:moveTo>
                  <a:cubicBezTo>
                    <a:pt x="341" y="1"/>
                    <a:pt x="315" y="13"/>
                    <a:pt x="277" y="13"/>
                  </a:cubicBezTo>
                  <a:cubicBezTo>
                    <a:pt x="190" y="126"/>
                    <a:pt x="89" y="227"/>
                    <a:pt x="1" y="327"/>
                  </a:cubicBezTo>
                  <a:cubicBezTo>
                    <a:pt x="51" y="314"/>
                    <a:pt x="101" y="302"/>
                    <a:pt x="165" y="302"/>
                  </a:cubicBezTo>
                  <a:cubicBezTo>
                    <a:pt x="227" y="202"/>
                    <a:pt x="302" y="101"/>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4"/>
            <p:cNvSpPr/>
            <p:nvPr/>
          </p:nvSpPr>
          <p:spPr>
            <a:xfrm>
              <a:off x="5431812" y="4410561"/>
              <a:ext cx="18990" cy="13263"/>
            </a:xfrm>
            <a:custGeom>
              <a:avLst/>
              <a:gdLst/>
              <a:ahLst/>
              <a:cxnLst/>
              <a:rect l="l" t="t" r="r" b="b"/>
              <a:pathLst>
                <a:path w="378" h="264" extrusionOk="0">
                  <a:moveTo>
                    <a:pt x="265" y="1"/>
                  </a:moveTo>
                  <a:lnTo>
                    <a:pt x="152" y="113"/>
                  </a:lnTo>
                  <a:lnTo>
                    <a:pt x="1" y="264"/>
                  </a:lnTo>
                  <a:lnTo>
                    <a:pt x="152" y="264"/>
                  </a:lnTo>
                  <a:cubicBezTo>
                    <a:pt x="177" y="239"/>
                    <a:pt x="202" y="202"/>
                    <a:pt x="227" y="176"/>
                  </a:cubicBezTo>
                  <a:cubicBezTo>
                    <a:pt x="277" y="126"/>
                    <a:pt x="327" y="63"/>
                    <a:pt x="378" y="13"/>
                  </a:cubicBezTo>
                  <a:cubicBezTo>
                    <a:pt x="341" y="13"/>
                    <a:pt x="302" y="13"/>
                    <a:pt x="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4"/>
            <p:cNvSpPr/>
            <p:nvPr/>
          </p:nvSpPr>
          <p:spPr>
            <a:xfrm>
              <a:off x="5452007" y="4414328"/>
              <a:ext cx="20949" cy="12057"/>
            </a:xfrm>
            <a:custGeom>
              <a:avLst/>
              <a:gdLst/>
              <a:ahLst/>
              <a:cxnLst/>
              <a:rect l="l" t="t" r="r" b="b"/>
              <a:pathLst>
                <a:path w="417" h="240" extrusionOk="0">
                  <a:moveTo>
                    <a:pt x="302" y="1"/>
                  </a:moveTo>
                  <a:cubicBezTo>
                    <a:pt x="252" y="38"/>
                    <a:pt x="202" y="63"/>
                    <a:pt x="152" y="101"/>
                  </a:cubicBezTo>
                  <a:lnTo>
                    <a:pt x="1" y="214"/>
                  </a:lnTo>
                  <a:cubicBezTo>
                    <a:pt x="51" y="227"/>
                    <a:pt x="101" y="239"/>
                    <a:pt x="165" y="239"/>
                  </a:cubicBezTo>
                  <a:cubicBezTo>
                    <a:pt x="177" y="227"/>
                    <a:pt x="202" y="202"/>
                    <a:pt x="227" y="189"/>
                  </a:cubicBezTo>
                  <a:cubicBezTo>
                    <a:pt x="290" y="139"/>
                    <a:pt x="353" y="76"/>
                    <a:pt x="416" y="26"/>
                  </a:cubicBezTo>
                  <a:cubicBezTo>
                    <a:pt x="378" y="13"/>
                    <a:pt x="341" y="13"/>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4"/>
            <p:cNvSpPr/>
            <p:nvPr/>
          </p:nvSpPr>
          <p:spPr>
            <a:xfrm>
              <a:off x="5477276" y="4422517"/>
              <a:ext cx="18990" cy="10801"/>
            </a:xfrm>
            <a:custGeom>
              <a:avLst/>
              <a:gdLst/>
              <a:ahLst/>
              <a:cxnLst/>
              <a:rect l="l" t="t" r="r" b="b"/>
              <a:pathLst>
                <a:path w="378" h="215" extrusionOk="0">
                  <a:moveTo>
                    <a:pt x="302" y="1"/>
                  </a:moveTo>
                  <a:lnTo>
                    <a:pt x="227" y="39"/>
                  </a:lnTo>
                  <a:cubicBezTo>
                    <a:pt x="151" y="89"/>
                    <a:pt x="76" y="126"/>
                    <a:pt x="1" y="177"/>
                  </a:cubicBezTo>
                  <a:cubicBezTo>
                    <a:pt x="51" y="190"/>
                    <a:pt x="89" y="202"/>
                    <a:pt x="126" y="215"/>
                  </a:cubicBezTo>
                  <a:cubicBezTo>
                    <a:pt x="176" y="177"/>
                    <a:pt x="227" y="140"/>
                    <a:pt x="277" y="114"/>
                  </a:cubicBezTo>
                  <a:cubicBezTo>
                    <a:pt x="315" y="89"/>
                    <a:pt x="340" y="64"/>
                    <a:pt x="378" y="39"/>
                  </a:cubicBezTo>
                  <a:lnTo>
                    <a:pt x="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4"/>
            <p:cNvSpPr/>
            <p:nvPr/>
          </p:nvSpPr>
          <p:spPr>
            <a:xfrm>
              <a:off x="5495612" y="4431359"/>
              <a:ext cx="18990" cy="10801"/>
            </a:xfrm>
            <a:custGeom>
              <a:avLst/>
              <a:gdLst/>
              <a:ahLst/>
              <a:cxnLst/>
              <a:rect l="l" t="t" r="r" b="b"/>
              <a:pathLst>
                <a:path w="378" h="215" extrusionOk="0">
                  <a:moveTo>
                    <a:pt x="302" y="1"/>
                  </a:moveTo>
                  <a:lnTo>
                    <a:pt x="0" y="152"/>
                  </a:lnTo>
                  <a:cubicBezTo>
                    <a:pt x="38" y="165"/>
                    <a:pt x="76" y="190"/>
                    <a:pt x="113" y="215"/>
                  </a:cubicBezTo>
                  <a:cubicBezTo>
                    <a:pt x="202" y="152"/>
                    <a:pt x="289" y="101"/>
                    <a:pt x="377" y="51"/>
                  </a:cubicBezTo>
                  <a:cubicBezTo>
                    <a:pt x="352" y="39"/>
                    <a:pt x="327" y="14"/>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4"/>
            <p:cNvSpPr/>
            <p:nvPr/>
          </p:nvSpPr>
          <p:spPr>
            <a:xfrm>
              <a:off x="5518319" y="4447183"/>
              <a:ext cx="18337" cy="8892"/>
            </a:xfrm>
            <a:custGeom>
              <a:avLst/>
              <a:gdLst/>
              <a:ahLst/>
              <a:cxnLst/>
              <a:rect l="l" t="t" r="r" b="b"/>
              <a:pathLst>
                <a:path w="365" h="177" extrusionOk="0">
                  <a:moveTo>
                    <a:pt x="315" y="0"/>
                  </a:moveTo>
                  <a:cubicBezTo>
                    <a:pt x="214" y="26"/>
                    <a:pt x="101" y="63"/>
                    <a:pt x="1" y="101"/>
                  </a:cubicBezTo>
                  <a:cubicBezTo>
                    <a:pt x="38" y="126"/>
                    <a:pt x="76" y="151"/>
                    <a:pt x="101" y="176"/>
                  </a:cubicBezTo>
                  <a:cubicBezTo>
                    <a:pt x="189" y="126"/>
                    <a:pt x="277" y="88"/>
                    <a:pt x="365" y="38"/>
                  </a:cubicBezTo>
                  <a:cubicBezTo>
                    <a:pt x="353" y="26"/>
                    <a:pt x="328" y="12"/>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4"/>
            <p:cNvSpPr/>
            <p:nvPr/>
          </p:nvSpPr>
          <p:spPr>
            <a:xfrm>
              <a:off x="5537259" y="4462958"/>
              <a:ext cx="20899" cy="9545"/>
            </a:xfrm>
            <a:custGeom>
              <a:avLst/>
              <a:gdLst/>
              <a:ahLst/>
              <a:cxnLst/>
              <a:rect l="l" t="t" r="r" b="b"/>
              <a:pathLst>
                <a:path w="416" h="190" extrusionOk="0">
                  <a:moveTo>
                    <a:pt x="315" y="0"/>
                  </a:moveTo>
                  <a:cubicBezTo>
                    <a:pt x="289" y="13"/>
                    <a:pt x="252" y="13"/>
                    <a:pt x="227" y="25"/>
                  </a:cubicBezTo>
                  <a:cubicBezTo>
                    <a:pt x="152" y="38"/>
                    <a:pt x="76" y="63"/>
                    <a:pt x="1" y="75"/>
                  </a:cubicBezTo>
                  <a:cubicBezTo>
                    <a:pt x="26" y="89"/>
                    <a:pt x="38" y="101"/>
                    <a:pt x="51" y="114"/>
                  </a:cubicBezTo>
                  <a:cubicBezTo>
                    <a:pt x="76" y="139"/>
                    <a:pt x="101" y="164"/>
                    <a:pt x="139" y="189"/>
                  </a:cubicBezTo>
                  <a:cubicBezTo>
                    <a:pt x="177" y="176"/>
                    <a:pt x="227" y="164"/>
                    <a:pt x="277" y="139"/>
                  </a:cubicBezTo>
                  <a:cubicBezTo>
                    <a:pt x="328" y="126"/>
                    <a:pt x="365" y="114"/>
                    <a:pt x="415" y="101"/>
                  </a:cubicBezTo>
                  <a:cubicBezTo>
                    <a:pt x="403" y="75"/>
                    <a:pt x="378" y="63"/>
                    <a:pt x="365" y="38"/>
                  </a:cubicBezTo>
                  <a:cubicBezTo>
                    <a:pt x="353" y="25"/>
                    <a:pt x="328" y="13"/>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4"/>
            <p:cNvSpPr/>
            <p:nvPr/>
          </p:nvSpPr>
          <p:spPr>
            <a:xfrm>
              <a:off x="5558107" y="4486318"/>
              <a:ext cx="19643" cy="6380"/>
            </a:xfrm>
            <a:custGeom>
              <a:avLst/>
              <a:gdLst/>
              <a:ahLst/>
              <a:cxnLst/>
              <a:rect l="l" t="t" r="r" b="b"/>
              <a:pathLst>
                <a:path w="391" h="127" extrusionOk="0">
                  <a:moveTo>
                    <a:pt x="302" y="1"/>
                  </a:moveTo>
                  <a:cubicBezTo>
                    <a:pt x="201" y="1"/>
                    <a:pt x="101" y="1"/>
                    <a:pt x="0" y="13"/>
                  </a:cubicBezTo>
                  <a:cubicBezTo>
                    <a:pt x="38" y="51"/>
                    <a:pt x="75" y="88"/>
                    <a:pt x="101" y="126"/>
                  </a:cubicBezTo>
                  <a:cubicBezTo>
                    <a:pt x="176" y="113"/>
                    <a:pt x="239" y="101"/>
                    <a:pt x="315" y="88"/>
                  </a:cubicBezTo>
                  <a:cubicBezTo>
                    <a:pt x="340" y="88"/>
                    <a:pt x="365" y="88"/>
                    <a:pt x="390" y="76"/>
                  </a:cubicBezTo>
                  <a:cubicBezTo>
                    <a:pt x="365" y="51"/>
                    <a:pt x="352" y="26"/>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4"/>
            <p:cNvSpPr/>
            <p:nvPr/>
          </p:nvSpPr>
          <p:spPr>
            <a:xfrm>
              <a:off x="5574484" y="4508121"/>
              <a:ext cx="17131" cy="5375"/>
            </a:xfrm>
            <a:custGeom>
              <a:avLst/>
              <a:gdLst/>
              <a:ahLst/>
              <a:cxnLst/>
              <a:rect l="l" t="t" r="r" b="b"/>
              <a:pathLst>
                <a:path w="341" h="107" extrusionOk="0">
                  <a:moveTo>
                    <a:pt x="52" y="0"/>
                  </a:moveTo>
                  <a:cubicBezTo>
                    <a:pt x="34" y="0"/>
                    <a:pt x="18" y="2"/>
                    <a:pt x="1" y="6"/>
                  </a:cubicBezTo>
                  <a:cubicBezTo>
                    <a:pt x="14" y="31"/>
                    <a:pt x="39" y="69"/>
                    <a:pt x="64" y="106"/>
                  </a:cubicBezTo>
                  <a:cubicBezTo>
                    <a:pt x="89" y="106"/>
                    <a:pt x="126" y="94"/>
                    <a:pt x="165" y="94"/>
                  </a:cubicBezTo>
                  <a:cubicBezTo>
                    <a:pt x="215" y="94"/>
                    <a:pt x="277" y="81"/>
                    <a:pt x="341" y="81"/>
                  </a:cubicBezTo>
                  <a:cubicBezTo>
                    <a:pt x="328" y="56"/>
                    <a:pt x="315" y="31"/>
                    <a:pt x="302" y="19"/>
                  </a:cubicBezTo>
                  <a:cubicBezTo>
                    <a:pt x="252" y="19"/>
                    <a:pt x="202" y="6"/>
                    <a:pt x="165" y="6"/>
                  </a:cubicBezTo>
                  <a:cubicBezTo>
                    <a:pt x="122" y="6"/>
                    <a:pt x="86" y="0"/>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4"/>
            <p:cNvSpPr/>
            <p:nvPr/>
          </p:nvSpPr>
          <p:spPr>
            <a:xfrm>
              <a:off x="5585838" y="4530526"/>
              <a:ext cx="15875" cy="8892"/>
            </a:xfrm>
            <a:custGeom>
              <a:avLst/>
              <a:gdLst/>
              <a:ahLst/>
              <a:cxnLst/>
              <a:rect l="l" t="t" r="r" b="b"/>
              <a:pathLst>
                <a:path w="316" h="177" extrusionOk="0">
                  <a:moveTo>
                    <a:pt x="1" y="0"/>
                  </a:moveTo>
                  <a:lnTo>
                    <a:pt x="39" y="151"/>
                  </a:lnTo>
                  <a:cubicBezTo>
                    <a:pt x="64" y="151"/>
                    <a:pt x="76" y="163"/>
                    <a:pt x="89" y="163"/>
                  </a:cubicBezTo>
                  <a:cubicBezTo>
                    <a:pt x="165" y="163"/>
                    <a:pt x="240" y="176"/>
                    <a:pt x="316" y="176"/>
                  </a:cubicBezTo>
                  <a:lnTo>
                    <a:pt x="277" y="63"/>
                  </a:lnTo>
                  <a:cubicBezTo>
                    <a:pt x="190" y="37"/>
                    <a:pt x="89" y="1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4"/>
            <p:cNvSpPr/>
            <p:nvPr/>
          </p:nvSpPr>
          <p:spPr>
            <a:xfrm>
              <a:off x="5590912" y="4552580"/>
              <a:ext cx="13916" cy="9545"/>
            </a:xfrm>
            <a:custGeom>
              <a:avLst/>
              <a:gdLst/>
              <a:ahLst/>
              <a:cxnLst/>
              <a:rect l="l" t="t" r="r" b="b"/>
              <a:pathLst>
                <a:path w="277" h="190" extrusionOk="0">
                  <a:moveTo>
                    <a:pt x="1" y="1"/>
                  </a:moveTo>
                  <a:cubicBezTo>
                    <a:pt x="1" y="39"/>
                    <a:pt x="14" y="89"/>
                    <a:pt x="14" y="139"/>
                  </a:cubicBezTo>
                  <a:cubicBezTo>
                    <a:pt x="26" y="139"/>
                    <a:pt x="51" y="151"/>
                    <a:pt x="76" y="151"/>
                  </a:cubicBezTo>
                  <a:cubicBezTo>
                    <a:pt x="139" y="164"/>
                    <a:pt x="202" y="176"/>
                    <a:pt x="277" y="190"/>
                  </a:cubicBezTo>
                  <a:cubicBezTo>
                    <a:pt x="277" y="151"/>
                    <a:pt x="277" y="114"/>
                    <a:pt x="265" y="76"/>
                  </a:cubicBezTo>
                  <a:cubicBezTo>
                    <a:pt x="202" y="51"/>
                    <a:pt x="139" y="39"/>
                    <a:pt x="64" y="14"/>
                  </a:cubicBezTo>
                  <a:cubicBezTo>
                    <a:pt x="39" y="14"/>
                    <a:pt x="2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4"/>
            <p:cNvSpPr/>
            <p:nvPr/>
          </p:nvSpPr>
          <p:spPr>
            <a:xfrm>
              <a:off x="5589656" y="4572775"/>
              <a:ext cx="13916" cy="10148"/>
            </a:xfrm>
            <a:custGeom>
              <a:avLst/>
              <a:gdLst/>
              <a:ahLst/>
              <a:cxnLst/>
              <a:rect l="l" t="t" r="r" b="b"/>
              <a:pathLst>
                <a:path w="277" h="202" extrusionOk="0">
                  <a:moveTo>
                    <a:pt x="26" y="1"/>
                  </a:moveTo>
                  <a:cubicBezTo>
                    <a:pt x="26" y="51"/>
                    <a:pt x="13" y="89"/>
                    <a:pt x="0" y="126"/>
                  </a:cubicBezTo>
                  <a:lnTo>
                    <a:pt x="13" y="126"/>
                  </a:lnTo>
                  <a:cubicBezTo>
                    <a:pt x="89" y="151"/>
                    <a:pt x="176" y="177"/>
                    <a:pt x="265" y="202"/>
                  </a:cubicBezTo>
                  <a:cubicBezTo>
                    <a:pt x="265" y="165"/>
                    <a:pt x="277" y="139"/>
                    <a:pt x="277" y="114"/>
                  </a:cubicBezTo>
                  <a:cubicBezTo>
                    <a:pt x="189" y="76"/>
                    <a:pt x="114" y="39"/>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4"/>
            <p:cNvSpPr/>
            <p:nvPr/>
          </p:nvSpPr>
          <p:spPr>
            <a:xfrm>
              <a:off x="5101003" y="4833604"/>
              <a:ext cx="246214" cy="195323"/>
            </a:xfrm>
            <a:custGeom>
              <a:avLst/>
              <a:gdLst/>
              <a:ahLst/>
              <a:cxnLst/>
              <a:rect l="l" t="t" r="r" b="b"/>
              <a:pathLst>
                <a:path w="4901" h="3888" extrusionOk="0">
                  <a:moveTo>
                    <a:pt x="289" y="0"/>
                  </a:moveTo>
                  <a:cubicBezTo>
                    <a:pt x="275" y="0"/>
                    <a:pt x="261" y="7"/>
                    <a:pt x="252" y="24"/>
                  </a:cubicBezTo>
                  <a:cubicBezTo>
                    <a:pt x="76" y="237"/>
                    <a:pt x="14" y="502"/>
                    <a:pt x="1" y="778"/>
                  </a:cubicBezTo>
                  <a:lnTo>
                    <a:pt x="1" y="879"/>
                  </a:lnTo>
                  <a:cubicBezTo>
                    <a:pt x="1" y="1055"/>
                    <a:pt x="26" y="1218"/>
                    <a:pt x="76" y="1382"/>
                  </a:cubicBezTo>
                  <a:cubicBezTo>
                    <a:pt x="76" y="1407"/>
                    <a:pt x="89" y="1432"/>
                    <a:pt x="89" y="1457"/>
                  </a:cubicBezTo>
                  <a:cubicBezTo>
                    <a:pt x="101" y="1494"/>
                    <a:pt x="114" y="1519"/>
                    <a:pt x="126" y="1544"/>
                  </a:cubicBezTo>
                  <a:cubicBezTo>
                    <a:pt x="165" y="1670"/>
                    <a:pt x="202" y="1784"/>
                    <a:pt x="252" y="1884"/>
                  </a:cubicBezTo>
                  <a:cubicBezTo>
                    <a:pt x="277" y="1921"/>
                    <a:pt x="290" y="1947"/>
                    <a:pt x="302" y="1985"/>
                  </a:cubicBezTo>
                  <a:cubicBezTo>
                    <a:pt x="366" y="2085"/>
                    <a:pt x="416" y="2173"/>
                    <a:pt x="478" y="2261"/>
                  </a:cubicBezTo>
                  <a:cubicBezTo>
                    <a:pt x="503" y="2298"/>
                    <a:pt x="529" y="2324"/>
                    <a:pt x="542" y="2362"/>
                  </a:cubicBezTo>
                  <a:cubicBezTo>
                    <a:pt x="629" y="2474"/>
                    <a:pt x="718" y="2575"/>
                    <a:pt x="818" y="2675"/>
                  </a:cubicBezTo>
                  <a:lnTo>
                    <a:pt x="880" y="2739"/>
                  </a:lnTo>
                  <a:cubicBezTo>
                    <a:pt x="956" y="2814"/>
                    <a:pt x="1031" y="2876"/>
                    <a:pt x="1120" y="2952"/>
                  </a:cubicBezTo>
                  <a:cubicBezTo>
                    <a:pt x="1132" y="2965"/>
                    <a:pt x="1157" y="2990"/>
                    <a:pt x="1182" y="3002"/>
                  </a:cubicBezTo>
                  <a:cubicBezTo>
                    <a:pt x="1308" y="3103"/>
                    <a:pt x="1433" y="3191"/>
                    <a:pt x="1559" y="3279"/>
                  </a:cubicBezTo>
                  <a:cubicBezTo>
                    <a:pt x="1584" y="3292"/>
                    <a:pt x="1609" y="3304"/>
                    <a:pt x="1622" y="3317"/>
                  </a:cubicBezTo>
                  <a:cubicBezTo>
                    <a:pt x="1748" y="3379"/>
                    <a:pt x="1874" y="3455"/>
                    <a:pt x="1999" y="3518"/>
                  </a:cubicBezTo>
                  <a:cubicBezTo>
                    <a:pt x="2025" y="3530"/>
                    <a:pt x="2037" y="3530"/>
                    <a:pt x="2062" y="3543"/>
                  </a:cubicBezTo>
                  <a:cubicBezTo>
                    <a:pt x="2075" y="3555"/>
                    <a:pt x="2100" y="3568"/>
                    <a:pt x="2125" y="3580"/>
                  </a:cubicBezTo>
                  <a:cubicBezTo>
                    <a:pt x="2276" y="3644"/>
                    <a:pt x="2427" y="3694"/>
                    <a:pt x="2590" y="3744"/>
                  </a:cubicBezTo>
                  <a:cubicBezTo>
                    <a:pt x="2615" y="3756"/>
                    <a:pt x="2653" y="3769"/>
                    <a:pt x="2678" y="3769"/>
                  </a:cubicBezTo>
                  <a:cubicBezTo>
                    <a:pt x="2829" y="3819"/>
                    <a:pt x="2967" y="3845"/>
                    <a:pt x="3117" y="3857"/>
                  </a:cubicBezTo>
                  <a:cubicBezTo>
                    <a:pt x="3142" y="3870"/>
                    <a:pt x="3168" y="3870"/>
                    <a:pt x="3181" y="3870"/>
                  </a:cubicBezTo>
                  <a:cubicBezTo>
                    <a:pt x="3295" y="3878"/>
                    <a:pt x="3404" y="3887"/>
                    <a:pt x="3511" y="3887"/>
                  </a:cubicBezTo>
                  <a:cubicBezTo>
                    <a:pt x="3556" y="3887"/>
                    <a:pt x="3601" y="3886"/>
                    <a:pt x="3645" y="3882"/>
                  </a:cubicBezTo>
                  <a:cubicBezTo>
                    <a:pt x="3683" y="3882"/>
                    <a:pt x="3734" y="3870"/>
                    <a:pt x="3771" y="3870"/>
                  </a:cubicBezTo>
                  <a:cubicBezTo>
                    <a:pt x="3884" y="3857"/>
                    <a:pt x="3997" y="3832"/>
                    <a:pt x="4098" y="3794"/>
                  </a:cubicBezTo>
                  <a:cubicBezTo>
                    <a:pt x="4136" y="3794"/>
                    <a:pt x="4173" y="3781"/>
                    <a:pt x="4211" y="3756"/>
                  </a:cubicBezTo>
                  <a:cubicBezTo>
                    <a:pt x="4312" y="3731"/>
                    <a:pt x="4412" y="3681"/>
                    <a:pt x="4500" y="3618"/>
                  </a:cubicBezTo>
                  <a:lnTo>
                    <a:pt x="4575" y="3580"/>
                  </a:lnTo>
                  <a:cubicBezTo>
                    <a:pt x="4650" y="3530"/>
                    <a:pt x="4726" y="3468"/>
                    <a:pt x="4801" y="3404"/>
                  </a:cubicBezTo>
                  <a:cubicBezTo>
                    <a:pt x="4901" y="3315"/>
                    <a:pt x="4811" y="3170"/>
                    <a:pt x="4707" y="3170"/>
                  </a:cubicBezTo>
                  <a:cubicBezTo>
                    <a:pt x="4680" y="3170"/>
                    <a:pt x="4651" y="3180"/>
                    <a:pt x="4625" y="3203"/>
                  </a:cubicBezTo>
                  <a:cubicBezTo>
                    <a:pt x="4563" y="3267"/>
                    <a:pt x="4500" y="3317"/>
                    <a:pt x="4424" y="3367"/>
                  </a:cubicBezTo>
                  <a:cubicBezTo>
                    <a:pt x="4387" y="3392"/>
                    <a:pt x="4349" y="3404"/>
                    <a:pt x="4312" y="3429"/>
                  </a:cubicBezTo>
                  <a:cubicBezTo>
                    <a:pt x="4236" y="3468"/>
                    <a:pt x="4148" y="3505"/>
                    <a:pt x="4072" y="3530"/>
                  </a:cubicBezTo>
                  <a:cubicBezTo>
                    <a:pt x="4022" y="3543"/>
                    <a:pt x="3972" y="3568"/>
                    <a:pt x="3935" y="3568"/>
                  </a:cubicBezTo>
                  <a:cubicBezTo>
                    <a:pt x="3834" y="3593"/>
                    <a:pt x="3746" y="3618"/>
                    <a:pt x="3645" y="3618"/>
                  </a:cubicBezTo>
                  <a:cubicBezTo>
                    <a:pt x="3595" y="3630"/>
                    <a:pt x="3545" y="3630"/>
                    <a:pt x="3494" y="3630"/>
                  </a:cubicBezTo>
                  <a:lnTo>
                    <a:pt x="3331" y="3630"/>
                  </a:lnTo>
                  <a:cubicBezTo>
                    <a:pt x="3256" y="3630"/>
                    <a:pt x="3181" y="3618"/>
                    <a:pt x="3117" y="3605"/>
                  </a:cubicBezTo>
                  <a:cubicBezTo>
                    <a:pt x="3067" y="3605"/>
                    <a:pt x="3030" y="3593"/>
                    <a:pt x="2992" y="3580"/>
                  </a:cubicBezTo>
                  <a:cubicBezTo>
                    <a:pt x="2866" y="3555"/>
                    <a:pt x="2740" y="3530"/>
                    <a:pt x="2628" y="3493"/>
                  </a:cubicBezTo>
                  <a:cubicBezTo>
                    <a:pt x="2577" y="3468"/>
                    <a:pt x="2527" y="3455"/>
                    <a:pt x="2477" y="3442"/>
                  </a:cubicBezTo>
                  <a:cubicBezTo>
                    <a:pt x="2351" y="3392"/>
                    <a:pt x="2226" y="3329"/>
                    <a:pt x="2112" y="3279"/>
                  </a:cubicBezTo>
                  <a:cubicBezTo>
                    <a:pt x="2075" y="3253"/>
                    <a:pt x="2050" y="3241"/>
                    <a:pt x="2011" y="3228"/>
                  </a:cubicBezTo>
                  <a:cubicBezTo>
                    <a:pt x="1999" y="3216"/>
                    <a:pt x="1974" y="3203"/>
                    <a:pt x="1961" y="3191"/>
                  </a:cubicBezTo>
                  <a:cubicBezTo>
                    <a:pt x="1861" y="3141"/>
                    <a:pt x="1760" y="3078"/>
                    <a:pt x="1660" y="3015"/>
                  </a:cubicBezTo>
                  <a:cubicBezTo>
                    <a:pt x="1622" y="2990"/>
                    <a:pt x="1584" y="2977"/>
                    <a:pt x="1547" y="2952"/>
                  </a:cubicBezTo>
                  <a:cubicBezTo>
                    <a:pt x="1446" y="2876"/>
                    <a:pt x="1333" y="2789"/>
                    <a:pt x="1232" y="2714"/>
                  </a:cubicBezTo>
                  <a:cubicBezTo>
                    <a:pt x="1207" y="2675"/>
                    <a:pt x="1170" y="2650"/>
                    <a:pt x="1145" y="2625"/>
                  </a:cubicBezTo>
                  <a:lnTo>
                    <a:pt x="956" y="2437"/>
                  </a:lnTo>
                  <a:cubicBezTo>
                    <a:pt x="931" y="2399"/>
                    <a:pt x="894" y="2374"/>
                    <a:pt x="868" y="2337"/>
                  </a:cubicBezTo>
                  <a:cubicBezTo>
                    <a:pt x="793" y="2248"/>
                    <a:pt x="718" y="2148"/>
                    <a:pt x="654" y="2047"/>
                  </a:cubicBezTo>
                  <a:cubicBezTo>
                    <a:pt x="629" y="1997"/>
                    <a:pt x="604" y="1960"/>
                    <a:pt x="579" y="1909"/>
                  </a:cubicBezTo>
                  <a:cubicBezTo>
                    <a:pt x="529" y="1834"/>
                    <a:pt x="491" y="1759"/>
                    <a:pt x="453" y="1683"/>
                  </a:cubicBezTo>
                  <a:cubicBezTo>
                    <a:pt x="441" y="1633"/>
                    <a:pt x="416" y="1583"/>
                    <a:pt x="403" y="1544"/>
                  </a:cubicBezTo>
                  <a:cubicBezTo>
                    <a:pt x="353" y="1419"/>
                    <a:pt x="315" y="1293"/>
                    <a:pt x="290" y="1167"/>
                  </a:cubicBezTo>
                  <a:cubicBezTo>
                    <a:pt x="277" y="1105"/>
                    <a:pt x="277" y="1055"/>
                    <a:pt x="265" y="991"/>
                  </a:cubicBezTo>
                  <a:cubicBezTo>
                    <a:pt x="252" y="891"/>
                    <a:pt x="240" y="778"/>
                    <a:pt x="252" y="653"/>
                  </a:cubicBezTo>
                  <a:lnTo>
                    <a:pt x="252" y="489"/>
                  </a:lnTo>
                  <a:cubicBezTo>
                    <a:pt x="265" y="351"/>
                    <a:pt x="290" y="200"/>
                    <a:pt x="341" y="62"/>
                  </a:cubicBezTo>
                  <a:cubicBezTo>
                    <a:pt x="349" y="28"/>
                    <a:pt x="318"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4"/>
            <p:cNvSpPr/>
            <p:nvPr/>
          </p:nvSpPr>
          <p:spPr>
            <a:xfrm>
              <a:off x="5101003" y="4858120"/>
              <a:ext cx="12710" cy="19643"/>
            </a:xfrm>
            <a:custGeom>
              <a:avLst/>
              <a:gdLst/>
              <a:ahLst/>
              <a:cxnLst/>
              <a:rect l="l" t="t" r="r" b="b"/>
              <a:pathLst>
                <a:path w="253" h="391" extrusionOk="0">
                  <a:moveTo>
                    <a:pt x="252" y="1"/>
                  </a:moveTo>
                  <a:cubicBezTo>
                    <a:pt x="252" y="14"/>
                    <a:pt x="240" y="26"/>
                    <a:pt x="240" y="26"/>
                  </a:cubicBezTo>
                  <a:cubicBezTo>
                    <a:pt x="190" y="76"/>
                    <a:pt x="140" y="140"/>
                    <a:pt x="89" y="190"/>
                  </a:cubicBezTo>
                  <a:cubicBezTo>
                    <a:pt x="64" y="227"/>
                    <a:pt x="26" y="265"/>
                    <a:pt x="1" y="290"/>
                  </a:cubicBezTo>
                  <a:lnTo>
                    <a:pt x="1" y="391"/>
                  </a:lnTo>
                  <a:cubicBezTo>
                    <a:pt x="51" y="353"/>
                    <a:pt x="101" y="302"/>
                    <a:pt x="152" y="265"/>
                  </a:cubicBezTo>
                  <a:cubicBezTo>
                    <a:pt x="177" y="227"/>
                    <a:pt x="215" y="202"/>
                    <a:pt x="252" y="165"/>
                  </a:cubicBezTo>
                  <a:lnTo>
                    <a:pt x="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4"/>
            <p:cNvSpPr/>
            <p:nvPr/>
          </p:nvSpPr>
          <p:spPr>
            <a:xfrm>
              <a:off x="5104821" y="4883389"/>
              <a:ext cx="10801" cy="23411"/>
            </a:xfrm>
            <a:custGeom>
              <a:avLst/>
              <a:gdLst/>
              <a:ahLst/>
              <a:cxnLst/>
              <a:rect l="l" t="t" r="r" b="b"/>
              <a:pathLst>
                <a:path w="215" h="466" extrusionOk="0">
                  <a:moveTo>
                    <a:pt x="189" y="0"/>
                  </a:moveTo>
                  <a:cubicBezTo>
                    <a:pt x="126" y="139"/>
                    <a:pt x="64" y="265"/>
                    <a:pt x="0" y="391"/>
                  </a:cubicBezTo>
                  <a:cubicBezTo>
                    <a:pt x="0" y="416"/>
                    <a:pt x="13" y="441"/>
                    <a:pt x="13" y="466"/>
                  </a:cubicBezTo>
                  <a:cubicBezTo>
                    <a:pt x="89" y="365"/>
                    <a:pt x="151" y="277"/>
                    <a:pt x="214" y="176"/>
                  </a:cubicBezTo>
                  <a:cubicBezTo>
                    <a:pt x="201" y="114"/>
                    <a:pt x="201" y="64"/>
                    <a:pt x="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4"/>
            <p:cNvSpPr/>
            <p:nvPr/>
          </p:nvSpPr>
          <p:spPr>
            <a:xfrm>
              <a:off x="5113662" y="4911170"/>
              <a:ext cx="10148" cy="22155"/>
            </a:xfrm>
            <a:custGeom>
              <a:avLst/>
              <a:gdLst/>
              <a:ahLst/>
              <a:cxnLst/>
              <a:rect l="l" t="t" r="r" b="b"/>
              <a:pathLst>
                <a:path w="202" h="441" extrusionOk="0">
                  <a:moveTo>
                    <a:pt x="151" y="0"/>
                  </a:moveTo>
                  <a:cubicBezTo>
                    <a:pt x="126" y="64"/>
                    <a:pt x="89" y="126"/>
                    <a:pt x="63" y="201"/>
                  </a:cubicBezTo>
                  <a:cubicBezTo>
                    <a:pt x="38" y="252"/>
                    <a:pt x="25" y="290"/>
                    <a:pt x="0" y="340"/>
                  </a:cubicBezTo>
                  <a:cubicBezTo>
                    <a:pt x="25" y="377"/>
                    <a:pt x="38" y="403"/>
                    <a:pt x="50" y="441"/>
                  </a:cubicBezTo>
                  <a:cubicBezTo>
                    <a:pt x="89" y="377"/>
                    <a:pt x="114" y="302"/>
                    <a:pt x="151" y="240"/>
                  </a:cubicBezTo>
                  <a:cubicBezTo>
                    <a:pt x="164" y="201"/>
                    <a:pt x="189" y="164"/>
                    <a:pt x="201" y="139"/>
                  </a:cubicBezTo>
                  <a:cubicBezTo>
                    <a:pt x="189" y="89"/>
                    <a:pt x="164" y="39"/>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4"/>
            <p:cNvSpPr/>
            <p:nvPr/>
          </p:nvSpPr>
          <p:spPr>
            <a:xfrm>
              <a:off x="5125016" y="4929506"/>
              <a:ext cx="8892" cy="22758"/>
            </a:xfrm>
            <a:custGeom>
              <a:avLst/>
              <a:gdLst/>
              <a:ahLst/>
              <a:cxnLst/>
              <a:rect l="l" t="t" r="r" b="b"/>
              <a:pathLst>
                <a:path w="177" h="453" extrusionOk="0">
                  <a:moveTo>
                    <a:pt x="101" y="0"/>
                  </a:moveTo>
                  <a:cubicBezTo>
                    <a:pt x="76" y="63"/>
                    <a:pt x="64" y="113"/>
                    <a:pt x="51" y="176"/>
                  </a:cubicBezTo>
                  <a:cubicBezTo>
                    <a:pt x="25" y="239"/>
                    <a:pt x="13" y="302"/>
                    <a:pt x="0" y="352"/>
                  </a:cubicBezTo>
                  <a:cubicBezTo>
                    <a:pt x="25" y="389"/>
                    <a:pt x="51" y="415"/>
                    <a:pt x="64" y="453"/>
                  </a:cubicBezTo>
                  <a:cubicBezTo>
                    <a:pt x="101" y="377"/>
                    <a:pt x="126" y="289"/>
                    <a:pt x="151" y="213"/>
                  </a:cubicBezTo>
                  <a:cubicBezTo>
                    <a:pt x="164" y="188"/>
                    <a:pt x="164" y="163"/>
                    <a:pt x="176" y="138"/>
                  </a:cubicBezTo>
                  <a:cubicBezTo>
                    <a:pt x="151" y="88"/>
                    <a:pt x="126" y="5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4"/>
            <p:cNvSpPr/>
            <p:nvPr/>
          </p:nvSpPr>
          <p:spPr>
            <a:xfrm>
              <a:off x="5142096" y="4950958"/>
              <a:ext cx="6933" cy="20246"/>
            </a:xfrm>
            <a:custGeom>
              <a:avLst/>
              <a:gdLst/>
              <a:ahLst/>
              <a:cxnLst/>
              <a:rect l="l" t="t" r="r" b="b"/>
              <a:pathLst>
                <a:path w="138" h="403" extrusionOk="0">
                  <a:moveTo>
                    <a:pt x="50" y="1"/>
                  </a:moveTo>
                  <a:lnTo>
                    <a:pt x="12" y="264"/>
                  </a:lnTo>
                  <a:cubicBezTo>
                    <a:pt x="0" y="289"/>
                    <a:pt x="0" y="314"/>
                    <a:pt x="0" y="339"/>
                  </a:cubicBezTo>
                  <a:lnTo>
                    <a:pt x="62" y="403"/>
                  </a:lnTo>
                  <a:cubicBezTo>
                    <a:pt x="62" y="365"/>
                    <a:pt x="76" y="314"/>
                    <a:pt x="88" y="277"/>
                  </a:cubicBezTo>
                  <a:cubicBezTo>
                    <a:pt x="101" y="214"/>
                    <a:pt x="126" y="163"/>
                    <a:pt x="138" y="101"/>
                  </a:cubicBezTo>
                  <a:cubicBezTo>
                    <a:pt x="113" y="63"/>
                    <a:pt x="76" y="38"/>
                    <a:pt x="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4"/>
            <p:cNvSpPr/>
            <p:nvPr/>
          </p:nvSpPr>
          <p:spPr>
            <a:xfrm>
              <a:off x="5157218" y="4965476"/>
              <a:ext cx="5727" cy="18990"/>
            </a:xfrm>
            <a:custGeom>
              <a:avLst/>
              <a:gdLst/>
              <a:ahLst/>
              <a:cxnLst/>
              <a:rect l="l" t="t" r="r" b="b"/>
              <a:pathLst>
                <a:path w="114" h="378" extrusionOk="0">
                  <a:moveTo>
                    <a:pt x="26" y="0"/>
                  </a:moveTo>
                  <a:cubicBezTo>
                    <a:pt x="13" y="101"/>
                    <a:pt x="1" y="214"/>
                    <a:pt x="1" y="327"/>
                  </a:cubicBezTo>
                  <a:cubicBezTo>
                    <a:pt x="13" y="340"/>
                    <a:pt x="38" y="365"/>
                    <a:pt x="63" y="377"/>
                  </a:cubicBezTo>
                  <a:cubicBezTo>
                    <a:pt x="76" y="277"/>
                    <a:pt x="101" y="189"/>
                    <a:pt x="113" y="89"/>
                  </a:cubicBezTo>
                  <a:cubicBezTo>
                    <a:pt x="88" y="50"/>
                    <a:pt x="51" y="25"/>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4"/>
            <p:cNvSpPr/>
            <p:nvPr/>
          </p:nvSpPr>
          <p:spPr>
            <a:xfrm>
              <a:off x="5178719" y="4981853"/>
              <a:ext cx="5677" cy="18387"/>
            </a:xfrm>
            <a:custGeom>
              <a:avLst/>
              <a:gdLst/>
              <a:ahLst/>
              <a:cxnLst/>
              <a:rect l="l" t="t" r="r" b="b"/>
              <a:pathLst>
                <a:path w="113" h="366" extrusionOk="0">
                  <a:moveTo>
                    <a:pt x="0" y="1"/>
                  </a:moveTo>
                  <a:lnTo>
                    <a:pt x="0" y="1"/>
                  </a:lnTo>
                  <a:cubicBezTo>
                    <a:pt x="12" y="101"/>
                    <a:pt x="12" y="215"/>
                    <a:pt x="12" y="328"/>
                  </a:cubicBezTo>
                  <a:cubicBezTo>
                    <a:pt x="37" y="341"/>
                    <a:pt x="62" y="353"/>
                    <a:pt x="75" y="366"/>
                  </a:cubicBezTo>
                  <a:lnTo>
                    <a:pt x="113" y="64"/>
                  </a:lnTo>
                  <a:cubicBezTo>
                    <a:pt x="75" y="39"/>
                    <a:pt x="37" y="2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4"/>
            <p:cNvSpPr/>
            <p:nvPr/>
          </p:nvSpPr>
          <p:spPr>
            <a:xfrm>
              <a:off x="5199517" y="4993910"/>
              <a:ext cx="8289" cy="19593"/>
            </a:xfrm>
            <a:custGeom>
              <a:avLst/>
              <a:gdLst/>
              <a:ahLst/>
              <a:cxnLst/>
              <a:rect l="l" t="t" r="r" b="b"/>
              <a:pathLst>
                <a:path w="165" h="390" extrusionOk="0">
                  <a:moveTo>
                    <a:pt x="0" y="0"/>
                  </a:moveTo>
                  <a:lnTo>
                    <a:pt x="0" y="0"/>
                  </a:lnTo>
                  <a:cubicBezTo>
                    <a:pt x="13" y="88"/>
                    <a:pt x="13" y="163"/>
                    <a:pt x="25" y="238"/>
                  </a:cubicBezTo>
                  <a:cubicBezTo>
                    <a:pt x="25" y="264"/>
                    <a:pt x="38" y="289"/>
                    <a:pt x="38" y="327"/>
                  </a:cubicBezTo>
                  <a:cubicBezTo>
                    <a:pt x="64" y="339"/>
                    <a:pt x="76" y="339"/>
                    <a:pt x="101" y="352"/>
                  </a:cubicBezTo>
                  <a:cubicBezTo>
                    <a:pt x="114" y="364"/>
                    <a:pt x="139" y="377"/>
                    <a:pt x="164" y="389"/>
                  </a:cubicBezTo>
                  <a:cubicBezTo>
                    <a:pt x="164" y="339"/>
                    <a:pt x="164" y="289"/>
                    <a:pt x="151" y="238"/>
                  </a:cubicBezTo>
                  <a:lnTo>
                    <a:pt x="151" y="88"/>
                  </a:lnTo>
                  <a:cubicBezTo>
                    <a:pt x="114" y="62"/>
                    <a:pt x="89" y="50"/>
                    <a:pt x="50" y="37"/>
                  </a:cubicBezTo>
                  <a:cubicBezTo>
                    <a:pt x="38" y="25"/>
                    <a:pt x="13" y="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4"/>
            <p:cNvSpPr/>
            <p:nvPr/>
          </p:nvSpPr>
          <p:spPr>
            <a:xfrm>
              <a:off x="5225389" y="5006519"/>
              <a:ext cx="10148" cy="16478"/>
            </a:xfrm>
            <a:custGeom>
              <a:avLst/>
              <a:gdLst/>
              <a:ahLst/>
              <a:cxnLst/>
              <a:rect l="l" t="t" r="r" b="b"/>
              <a:pathLst>
                <a:path w="202" h="328" extrusionOk="0">
                  <a:moveTo>
                    <a:pt x="1" y="0"/>
                  </a:moveTo>
                  <a:lnTo>
                    <a:pt x="1" y="0"/>
                  </a:lnTo>
                  <a:cubicBezTo>
                    <a:pt x="38" y="88"/>
                    <a:pt x="63" y="188"/>
                    <a:pt x="101" y="277"/>
                  </a:cubicBezTo>
                  <a:cubicBezTo>
                    <a:pt x="101" y="289"/>
                    <a:pt x="101" y="302"/>
                    <a:pt x="114" y="302"/>
                  </a:cubicBezTo>
                  <a:cubicBezTo>
                    <a:pt x="139" y="314"/>
                    <a:pt x="177" y="327"/>
                    <a:pt x="202" y="327"/>
                  </a:cubicBezTo>
                  <a:cubicBezTo>
                    <a:pt x="202" y="314"/>
                    <a:pt x="202" y="277"/>
                    <a:pt x="189" y="264"/>
                  </a:cubicBezTo>
                  <a:cubicBezTo>
                    <a:pt x="177" y="188"/>
                    <a:pt x="164" y="113"/>
                    <a:pt x="152" y="51"/>
                  </a:cubicBezTo>
                  <a:cubicBezTo>
                    <a:pt x="101" y="26"/>
                    <a:pt x="51" y="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4"/>
            <p:cNvSpPr/>
            <p:nvPr/>
          </p:nvSpPr>
          <p:spPr>
            <a:xfrm>
              <a:off x="5251261" y="5013452"/>
              <a:ext cx="9545" cy="14569"/>
            </a:xfrm>
            <a:custGeom>
              <a:avLst/>
              <a:gdLst/>
              <a:ahLst/>
              <a:cxnLst/>
              <a:rect l="l" t="t" r="r" b="b"/>
              <a:pathLst>
                <a:path w="190" h="290" extrusionOk="0">
                  <a:moveTo>
                    <a:pt x="1" y="0"/>
                  </a:moveTo>
                  <a:cubicBezTo>
                    <a:pt x="14" y="50"/>
                    <a:pt x="39" y="101"/>
                    <a:pt x="64" y="151"/>
                  </a:cubicBezTo>
                  <a:cubicBezTo>
                    <a:pt x="89" y="201"/>
                    <a:pt x="101" y="239"/>
                    <a:pt x="126" y="277"/>
                  </a:cubicBezTo>
                  <a:cubicBezTo>
                    <a:pt x="151" y="290"/>
                    <a:pt x="177" y="290"/>
                    <a:pt x="190" y="290"/>
                  </a:cubicBezTo>
                  <a:cubicBezTo>
                    <a:pt x="177" y="239"/>
                    <a:pt x="165" y="176"/>
                    <a:pt x="151" y="126"/>
                  </a:cubicBezTo>
                  <a:cubicBezTo>
                    <a:pt x="139" y="89"/>
                    <a:pt x="126" y="64"/>
                    <a:pt x="126" y="25"/>
                  </a:cubicBezTo>
                  <a:cubicBezTo>
                    <a:pt x="76" y="25"/>
                    <a:pt x="39" y="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4"/>
            <p:cNvSpPr/>
            <p:nvPr/>
          </p:nvSpPr>
          <p:spPr>
            <a:xfrm>
              <a:off x="5276530" y="5015361"/>
              <a:ext cx="13916" cy="13263"/>
            </a:xfrm>
            <a:custGeom>
              <a:avLst/>
              <a:gdLst/>
              <a:ahLst/>
              <a:cxnLst/>
              <a:rect l="l" t="t" r="r" b="b"/>
              <a:pathLst>
                <a:path w="277" h="264" extrusionOk="0">
                  <a:moveTo>
                    <a:pt x="151" y="0"/>
                  </a:moveTo>
                  <a:cubicBezTo>
                    <a:pt x="101" y="12"/>
                    <a:pt x="51" y="12"/>
                    <a:pt x="0" y="12"/>
                  </a:cubicBezTo>
                  <a:cubicBezTo>
                    <a:pt x="51" y="101"/>
                    <a:pt x="101" y="176"/>
                    <a:pt x="151" y="264"/>
                  </a:cubicBezTo>
                  <a:cubicBezTo>
                    <a:pt x="189" y="264"/>
                    <a:pt x="240" y="252"/>
                    <a:pt x="277" y="252"/>
                  </a:cubicBezTo>
                  <a:cubicBezTo>
                    <a:pt x="240" y="176"/>
                    <a:pt x="201" y="113"/>
                    <a:pt x="176" y="51"/>
                  </a:cubicBezTo>
                  <a:cubicBezTo>
                    <a:pt x="164" y="38"/>
                    <a:pt x="164" y="12"/>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4"/>
            <p:cNvSpPr/>
            <p:nvPr/>
          </p:nvSpPr>
          <p:spPr>
            <a:xfrm>
              <a:off x="5298634" y="5010890"/>
              <a:ext cx="13966" cy="13363"/>
            </a:xfrm>
            <a:custGeom>
              <a:avLst/>
              <a:gdLst/>
              <a:ahLst/>
              <a:cxnLst/>
              <a:rect l="l" t="t" r="r" b="b"/>
              <a:pathLst>
                <a:path w="278" h="266" extrusionOk="0">
                  <a:moveTo>
                    <a:pt x="138" y="1"/>
                  </a:moveTo>
                  <a:cubicBezTo>
                    <a:pt x="88" y="14"/>
                    <a:pt x="38" y="39"/>
                    <a:pt x="1" y="39"/>
                  </a:cubicBezTo>
                  <a:cubicBezTo>
                    <a:pt x="13" y="64"/>
                    <a:pt x="26" y="76"/>
                    <a:pt x="38" y="101"/>
                  </a:cubicBezTo>
                  <a:cubicBezTo>
                    <a:pt x="76" y="152"/>
                    <a:pt x="126" y="215"/>
                    <a:pt x="164" y="265"/>
                  </a:cubicBezTo>
                  <a:cubicBezTo>
                    <a:pt x="202" y="265"/>
                    <a:pt x="239" y="252"/>
                    <a:pt x="277" y="227"/>
                  </a:cubicBezTo>
                  <a:cubicBezTo>
                    <a:pt x="239" y="177"/>
                    <a:pt x="202" y="115"/>
                    <a:pt x="164" y="51"/>
                  </a:cubicBezTo>
                  <a:cubicBezTo>
                    <a:pt x="151" y="39"/>
                    <a:pt x="138" y="26"/>
                    <a:pt x="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4"/>
            <p:cNvSpPr/>
            <p:nvPr/>
          </p:nvSpPr>
          <p:spPr>
            <a:xfrm>
              <a:off x="5317573" y="5002752"/>
              <a:ext cx="13313" cy="12660"/>
            </a:xfrm>
            <a:custGeom>
              <a:avLst/>
              <a:gdLst/>
              <a:ahLst/>
              <a:cxnLst/>
              <a:rect l="l" t="t" r="r" b="b"/>
              <a:pathLst>
                <a:path w="265" h="252" extrusionOk="0">
                  <a:moveTo>
                    <a:pt x="113" y="0"/>
                  </a:moveTo>
                  <a:cubicBezTo>
                    <a:pt x="76" y="25"/>
                    <a:pt x="38" y="37"/>
                    <a:pt x="1" y="62"/>
                  </a:cubicBezTo>
                  <a:lnTo>
                    <a:pt x="189" y="251"/>
                  </a:lnTo>
                  <a:lnTo>
                    <a:pt x="264" y="213"/>
                  </a:lnTo>
                  <a:cubicBezTo>
                    <a:pt x="214" y="138"/>
                    <a:pt x="164" y="75"/>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4"/>
            <p:cNvSpPr/>
            <p:nvPr/>
          </p:nvSpPr>
          <p:spPr>
            <a:xfrm>
              <a:off x="5578051" y="4575940"/>
              <a:ext cx="103238" cy="285500"/>
            </a:xfrm>
            <a:custGeom>
              <a:avLst/>
              <a:gdLst/>
              <a:ahLst/>
              <a:cxnLst/>
              <a:rect l="l" t="t" r="r" b="b"/>
              <a:pathLst>
                <a:path w="2055" h="5683" extrusionOk="0">
                  <a:moveTo>
                    <a:pt x="194" y="1"/>
                  </a:moveTo>
                  <a:cubicBezTo>
                    <a:pt x="144" y="1"/>
                    <a:pt x="131" y="76"/>
                    <a:pt x="181" y="102"/>
                  </a:cubicBezTo>
                  <a:cubicBezTo>
                    <a:pt x="320" y="152"/>
                    <a:pt x="446" y="214"/>
                    <a:pt x="571" y="290"/>
                  </a:cubicBezTo>
                  <a:cubicBezTo>
                    <a:pt x="621" y="315"/>
                    <a:pt x="672" y="353"/>
                    <a:pt x="709" y="378"/>
                  </a:cubicBezTo>
                  <a:cubicBezTo>
                    <a:pt x="809" y="453"/>
                    <a:pt x="898" y="516"/>
                    <a:pt x="973" y="604"/>
                  </a:cubicBezTo>
                  <a:lnTo>
                    <a:pt x="1086" y="717"/>
                  </a:lnTo>
                  <a:cubicBezTo>
                    <a:pt x="1174" y="817"/>
                    <a:pt x="1262" y="918"/>
                    <a:pt x="1325" y="1031"/>
                  </a:cubicBezTo>
                  <a:cubicBezTo>
                    <a:pt x="1350" y="1069"/>
                    <a:pt x="1375" y="1119"/>
                    <a:pt x="1401" y="1157"/>
                  </a:cubicBezTo>
                  <a:cubicBezTo>
                    <a:pt x="1451" y="1233"/>
                    <a:pt x="1488" y="1308"/>
                    <a:pt x="1526" y="1383"/>
                  </a:cubicBezTo>
                  <a:cubicBezTo>
                    <a:pt x="1538" y="1434"/>
                    <a:pt x="1563" y="1484"/>
                    <a:pt x="1589" y="1534"/>
                  </a:cubicBezTo>
                  <a:cubicBezTo>
                    <a:pt x="1627" y="1647"/>
                    <a:pt x="1664" y="1760"/>
                    <a:pt x="1689" y="1873"/>
                  </a:cubicBezTo>
                  <a:cubicBezTo>
                    <a:pt x="1702" y="1923"/>
                    <a:pt x="1714" y="1961"/>
                    <a:pt x="1714" y="2012"/>
                  </a:cubicBezTo>
                  <a:cubicBezTo>
                    <a:pt x="1739" y="2099"/>
                    <a:pt x="1752" y="2188"/>
                    <a:pt x="1765" y="2263"/>
                  </a:cubicBezTo>
                  <a:lnTo>
                    <a:pt x="1765" y="2401"/>
                  </a:lnTo>
                  <a:cubicBezTo>
                    <a:pt x="1778" y="2526"/>
                    <a:pt x="1778" y="2652"/>
                    <a:pt x="1778" y="2791"/>
                  </a:cubicBezTo>
                  <a:cubicBezTo>
                    <a:pt x="1778" y="2828"/>
                    <a:pt x="1778" y="2878"/>
                    <a:pt x="1765" y="2916"/>
                  </a:cubicBezTo>
                  <a:cubicBezTo>
                    <a:pt x="1765" y="3029"/>
                    <a:pt x="1752" y="3155"/>
                    <a:pt x="1739" y="3268"/>
                  </a:cubicBezTo>
                  <a:cubicBezTo>
                    <a:pt x="1727" y="3293"/>
                    <a:pt x="1727" y="3306"/>
                    <a:pt x="1727" y="3331"/>
                  </a:cubicBezTo>
                  <a:cubicBezTo>
                    <a:pt x="1714" y="3369"/>
                    <a:pt x="1714" y="3406"/>
                    <a:pt x="1702" y="3431"/>
                  </a:cubicBezTo>
                  <a:cubicBezTo>
                    <a:pt x="1689" y="3570"/>
                    <a:pt x="1652" y="3696"/>
                    <a:pt x="1614" y="3821"/>
                  </a:cubicBezTo>
                  <a:lnTo>
                    <a:pt x="1577" y="3972"/>
                  </a:lnTo>
                  <a:cubicBezTo>
                    <a:pt x="1538" y="4098"/>
                    <a:pt x="1488" y="4210"/>
                    <a:pt x="1438" y="4324"/>
                  </a:cubicBezTo>
                  <a:cubicBezTo>
                    <a:pt x="1413" y="4361"/>
                    <a:pt x="1401" y="4399"/>
                    <a:pt x="1375" y="4437"/>
                  </a:cubicBezTo>
                  <a:cubicBezTo>
                    <a:pt x="1337" y="4500"/>
                    <a:pt x="1312" y="4562"/>
                    <a:pt x="1262" y="4626"/>
                  </a:cubicBezTo>
                  <a:cubicBezTo>
                    <a:pt x="1237" y="4676"/>
                    <a:pt x="1212" y="4713"/>
                    <a:pt x="1174" y="4751"/>
                  </a:cubicBezTo>
                  <a:cubicBezTo>
                    <a:pt x="1136" y="4801"/>
                    <a:pt x="1111" y="4839"/>
                    <a:pt x="1074" y="4877"/>
                  </a:cubicBezTo>
                  <a:cubicBezTo>
                    <a:pt x="1011" y="4952"/>
                    <a:pt x="935" y="5015"/>
                    <a:pt x="860" y="5078"/>
                  </a:cubicBezTo>
                  <a:cubicBezTo>
                    <a:pt x="835" y="5103"/>
                    <a:pt x="797" y="5140"/>
                    <a:pt x="747" y="5165"/>
                  </a:cubicBezTo>
                  <a:cubicBezTo>
                    <a:pt x="684" y="5216"/>
                    <a:pt x="596" y="5254"/>
                    <a:pt x="521" y="5291"/>
                  </a:cubicBezTo>
                  <a:cubicBezTo>
                    <a:pt x="483" y="5316"/>
                    <a:pt x="446" y="5329"/>
                    <a:pt x="407" y="5341"/>
                  </a:cubicBezTo>
                  <a:cubicBezTo>
                    <a:pt x="320" y="5380"/>
                    <a:pt x="244" y="5405"/>
                    <a:pt x="156" y="5417"/>
                  </a:cubicBezTo>
                  <a:cubicBezTo>
                    <a:pt x="1" y="5453"/>
                    <a:pt x="39" y="5683"/>
                    <a:pt x="184" y="5683"/>
                  </a:cubicBezTo>
                  <a:cubicBezTo>
                    <a:pt x="191" y="5683"/>
                    <a:pt x="199" y="5682"/>
                    <a:pt x="206" y="5681"/>
                  </a:cubicBezTo>
                  <a:cubicBezTo>
                    <a:pt x="307" y="5656"/>
                    <a:pt x="395" y="5631"/>
                    <a:pt x="483" y="5593"/>
                  </a:cubicBezTo>
                  <a:cubicBezTo>
                    <a:pt x="508" y="5593"/>
                    <a:pt x="533" y="5581"/>
                    <a:pt x="558" y="5568"/>
                  </a:cubicBezTo>
                  <a:cubicBezTo>
                    <a:pt x="672" y="5517"/>
                    <a:pt x="759" y="5467"/>
                    <a:pt x="848" y="5417"/>
                  </a:cubicBezTo>
                  <a:cubicBezTo>
                    <a:pt x="885" y="5392"/>
                    <a:pt x="910" y="5366"/>
                    <a:pt x="948" y="5354"/>
                  </a:cubicBezTo>
                  <a:cubicBezTo>
                    <a:pt x="1036" y="5279"/>
                    <a:pt x="1124" y="5204"/>
                    <a:pt x="1200" y="5115"/>
                  </a:cubicBezTo>
                  <a:cubicBezTo>
                    <a:pt x="1225" y="5090"/>
                    <a:pt x="1250" y="5065"/>
                    <a:pt x="1275" y="5028"/>
                  </a:cubicBezTo>
                  <a:cubicBezTo>
                    <a:pt x="1375" y="4914"/>
                    <a:pt x="1463" y="4788"/>
                    <a:pt x="1551" y="4651"/>
                  </a:cubicBezTo>
                  <a:cubicBezTo>
                    <a:pt x="1563" y="4638"/>
                    <a:pt x="1577" y="4612"/>
                    <a:pt x="1577" y="4587"/>
                  </a:cubicBezTo>
                  <a:cubicBezTo>
                    <a:pt x="1652" y="4462"/>
                    <a:pt x="1714" y="4324"/>
                    <a:pt x="1765" y="4198"/>
                  </a:cubicBezTo>
                  <a:cubicBezTo>
                    <a:pt x="1778" y="4160"/>
                    <a:pt x="1790" y="4123"/>
                    <a:pt x="1803" y="4098"/>
                  </a:cubicBezTo>
                  <a:cubicBezTo>
                    <a:pt x="1865" y="3947"/>
                    <a:pt x="1903" y="3783"/>
                    <a:pt x="1940" y="3632"/>
                  </a:cubicBezTo>
                  <a:cubicBezTo>
                    <a:pt x="1940" y="3607"/>
                    <a:pt x="1954" y="3582"/>
                    <a:pt x="1954" y="3557"/>
                  </a:cubicBezTo>
                  <a:cubicBezTo>
                    <a:pt x="1954" y="3532"/>
                    <a:pt x="1966" y="3507"/>
                    <a:pt x="1966" y="3495"/>
                  </a:cubicBezTo>
                  <a:cubicBezTo>
                    <a:pt x="1991" y="3356"/>
                    <a:pt x="2016" y="3205"/>
                    <a:pt x="2029" y="3067"/>
                  </a:cubicBezTo>
                  <a:lnTo>
                    <a:pt x="2029" y="2992"/>
                  </a:lnTo>
                  <a:cubicBezTo>
                    <a:pt x="2041" y="2841"/>
                    <a:pt x="2054" y="2677"/>
                    <a:pt x="2041" y="2526"/>
                  </a:cubicBezTo>
                  <a:lnTo>
                    <a:pt x="2041" y="2439"/>
                  </a:lnTo>
                  <a:cubicBezTo>
                    <a:pt x="2029" y="2338"/>
                    <a:pt x="2029" y="2225"/>
                    <a:pt x="2004" y="2124"/>
                  </a:cubicBezTo>
                  <a:cubicBezTo>
                    <a:pt x="2004" y="2087"/>
                    <a:pt x="2004" y="2062"/>
                    <a:pt x="1991" y="2037"/>
                  </a:cubicBezTo>
                  <a:cubicBezTo>
                    <a:pt x="1979" y="1898"/>
                    <a:pt x="1940" y="1760"/>
                    <a:pt x="1903" y="1635"/>
                  </a:cubicBezTo>
                  <a:lnTo>
                    <a:pt x="1865" y="1521"/>
                  </a:lnTo>
                  <a:cubicBezTo>
                    <a:pt x="1828" y="1421"/>
                    <a:pt x="1790" y="1320"/>
                    <a:pt x="1739" y="1219"/>
                  </a:cubicBezTo>
                  <a:cubicBezTo>
                    <a:pt x="1727" y="1182"/>
                    <a:pt x="1714" y="1157"/>
                    <a:pt x="1689" y="1119"/>
                  </a:cubicBezTo>
                  <a:cubicBezTo>
                    <a:pt x="1639" y="1018"/>
                    <a:pt x="1577" y="906"/>
                    <a:pt x="1501" y="805"/>
                  </a:cubicBezTo>
                  <a:cubicBezTo>
                    <a:pt x="1488" y="780"/>
                    <a:pt x="1463" y="755"/>
                    <a:pt x="1451" y="730"/>
                  </a:cubicBezTo>
                  <a:cubicBezTo>
                    <a:pt x="1438" y="717"/>
                    <a:pt x="1413" y="692"/>
                    <a:pt x="1401" y="667"/>
                  </a:cubicBezTo>
                  <a:cubicBezTo>
                    <a:pt x="1287" y="541"/>
                    <a:pt x="1174" y="415"/>
                    <a:pt x="1036" y="315"/>
                  </a:cubicBezTo>
                  <a:cubicBezTo>
                    <a:pt x="1011" y="290"/>
                    <a:pt x="985" y="277"/>
                    <a:pt x="960" y="252"/>
                  </a:cubicBezTo>
                  <a:cubicBezTo>
                    <a:pt x="734" y="102"/>
                    <a:pt x="47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4"/>
            <p:cNvSpPr/>
            <p:nvPr/>
          </p:nvSpPr>
          <p:spPr>
            <a:xfrm>
              <a:off x="5606736" y="4588600"/>
              <a:ext cx="23360" cy="6330"/>
            </a:xfrm>
            <a:custGeom>
              <a:avLst/>
              <a:gdLst/>
              <a:ahLst/>
              <a:cxnLst/>
              <a:rect l="l" t="t" r="r" b="b"/>
              <a:pathLst>
                <a:path w="465" h="126" extrusionOk="0">
                  <a:moveTo>
                    <a:pt x="389" y="0"/>
                  </a:moveTo>
                  <a:cubicBezTo>
                    <a:pt x="339" y="0"/>
                    <a:pt x="302" y="12"/>
                    <a:pt x="252" y="12"/>
                  </a:cubicBezTo>
                  <a:cubicBezTo>
                    <a:pt x="188" y="25"/>
                    <a:pt x="113" y="25"/>
                    <a:pt x="37" y="38"/>
                  </a:cubicBezTo>
                  <a:lnTo>
                    <a:pt x="0" y="38"/>
                  </a:lnTo>
                  <a:cubicBezTo>
                    <a:pt x="50" y="63"/>
                    <a:pt x="101" y="101"/>
                    <a:pt x="138" y="126"/>
                  </a:cubicBezTo>
                  <a:cubicBezTo>
                    <a:pt x="188" y="126"/>
                    <a:pt x="226" y="113"/>
                    <a:pt x="264" y="101"/>
                  </a:cubicBezTo>
                  <a:cubicBezTo>
                    <a:pt x="339" y="88"/>
                    <a:pt x="402" y="76"/>
                    <a:pt x="465" y="63"/>
                  </a:cubicBezTo>
                  <a:cubicBezTo>
                    <a:pt x="440" y="38"/>
                    <a:pt x="414" y="25"/>
                    <a:pt x="3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4"/>
            <p:cNvSpPr/>
            <p:nvPr/>
          </p:nvSpPr>
          <p:spPr>
            <a:xfrm>
              <a:off x="5626931" y="4606283"/>
              <a:ext cx="24014" cy="6330"/>
            </a:xfrm>
            <a:custGeom>
              <a:avLst/>
              <a:gdLst/>
              <a:ahLst/>
              <a:cxnLst/>
              <a:rect l="l" t="t" r="r" b="b"/>
              <a:pathLst>
                <a:path w="478" h="126" extrusionOk="0">
                  <a:moveTo>
                    <a:pt x="0" y="0"/>
                  </a:moveTo>
                  <a:lnTo>
                    <a:pt x="113" y="113"/>
                  </a:lnTo>
                  <a:cubicBezTo>
                    <a:pt x="239" y="126"/>
                    <a:pt x="352" y="126"/>
                    <a:pt x="478" y="126"/>
                  </a:cubicBezTo>
                  <a:cubicBezTo>
                    <a:pt x="465" y="113"/>
                    <a:pt x="440" y="88"/>
                    <a:pt x="428" y="63"/>
                  </a:cubicBezTo>
                  <a:cubicBezTo>
                    <a:pt x="277" y="37"/>
                    <a:pt x="138" y="1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4"/>
            <p:cNvSpPr/>
            <p:nvPr/>
          </p:nvSpPr>
          <p:spPr>
            <a:xfrm>
              <a:off x="5644615" y="4627734"/>
              <a:ext cx="20849" cy="9495"/>
            </a:xfrm>
            <a:custGeom>
              <a:avLst/>
              <a:gdLst/>
              <a:ahLst/>
              <a:cxnLst/>
              <a:rect l="l" t="t" r="r" b="b"/>
              <a:pathLst>
                <a:path w="415" h="189" extrusionOk="0">
                  <a:moveTo>
                    <a:pt x="0" y="0"/>
                  </a:moveTo>
                  <a:lnTo>
                    <a:pt x="0" y="0"/>
                  </a:lnTo>
                  <a:cubicBezTo>
                    <a:pt x="25" y="38"/>
                    <a:pt x="50" y="88"/>
                    <a:pt x="76" y="126"/>
                  </a:cubicBezTo>
                  <a:cubicBezTo>
                    <a:pt x="126" y="138"/>
                    <a:pt x="163" y="138"/>
                    <a:pt x="201" y="151"/>
                  </a:cubicBezTo>
                  <a:cubicBezTo>
                    <a:pt x="277" y="163"/>
                    <a:pt x="339" y="176"/>
                    <a:pt x="414" y="188"/>
                  </a:cubicBezTo>
                  <a:cubicBezTo>
                    <a:pt x="402" y="151"/>
                    <a:pt x="389" y="126"/>
                    <a:pt x="364" y="88"/>
                  </a:cubicBezTo>
                  <a:lnTo>
                    <a:pt x="213" y="51"/>
                  </a:lnTo>
                  <a:cubicBezTo>
                    <a:pt x="151" y="38"/>
                    <a:pt x="76" y="1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4"/>
            <p:cNvSpPr/>
            <p:nvPr/>
          </p:nvSpPr>
          <p:spPr>
            <a:xfrm>
              <a:off x="5654712" y="4645418"/>
              <a:ext cx="18990" cy="12660"/>
            </a:xfrm>
            <a:custGeom>
              <a:avLst/>
              <a:gdLst/>
              <a:ahLst/>
              <a:cxnLst/>
              <a:rect l="l" t="t" r="r" b="b"/>
              <a:pathLst>
                <a:path w="378" h="252" extrusionOk="0">
                  <a:moveTo>
                    <a:pt x="0" y="0"/>
                  </a:moveTo>
                  <a:lnTo>
                    <a:pt x="0" y="0"/>
                  </a:lnTo>
                  <a:cubicBezTo>
                    <a:pt x="12" y="51"/>
                    <a:pt x="37" y="101"/>
                    <a:pt x="63" y="151"/>
                  </a:cubicBezTo>
                  <a:cubicBezTo>
                    <a:pt x="88" y="163"/>
                    <a:pt x="113" y="163"/>
                    <a:pt x="138" y="176"/>
                  </a:cubicBezTo>
                  <a:cubicBezTo>
                    <a:pt x="213" y="201"/>
                    <a:pt x="302" y="227"/>
                    <a:pt x="377" y="252"/>
                  </a:cubicBezTo>
                  <a:lnTo>
                    <a:pt x="339" y="138"/>
                  </a:lnTo>
                  <a:cubicBezTo>
                    <a:pt x="289" y="113"/>
                    <a:pt x="226" y="88"/>
                    <a:pt x="176" y="63"/>
                  </a:cubicBezTo>
                  <a:cubicBezTo>
                    <a:pt x="113" y="51"/>
                    <a:pt x="51" y="2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4"/>
            <p:cNvSpPr/>
            <p:nvPr/>
          </p:nvSpPr>
          <p:spPr>
            <a:xfrm>
              <a:off x="5662901" y="4669983"/>
              <a:ext cx="15825" cy="12710"/>
            </a:xfrm>
            <a:custGeom>
              <a:avLst/>
              <a:gdLst/>
              <a:ahLst/>
              <a:cxnLst/>
              <a:rect l="l" t="t" r="r" b="b"/>
              <a:pathLst>
                <a:path w="315" h="253" extrusionOk="0">
                  <a:moveTo>
                    <a:pt x="0" y="1"/>
                  </a:moveTo>
                  <a:lnTo>
                    <a:pt x="0" y="1"/>
                  </a:lnTo>
                  <a:cubicBezTo>
                    <a:pt x="13" y="51"/>
                    <a:pt x="25" y="89"/>
                    <a:pt x="25" y="140"/>
                  </a:cubicBezTo>
                  <a:cubicBezTo>
                    <a:pt x="89" y="152"/>
                    <a:pt x="151" y="177"/>
                    <a:pt x="201" y="202"/>
                  </a:cubicBezTo>
                  <a:cubicBezTo>
                    <a:pt x="239" y="215"/>
                    <a:pt x="277" y="227"/>
                    <a:pt x="315" y="252"/>
                  </a:cubicBezTo>
                  <a:cubicBezTo>
                    <a:pt x="315" y="215"/>
                    <a:pt x="315" y="190"/>
                    <a:pt x="302" y="165"/>
                  </a:cubicBezTo>
                  <a:cubicBezTo>
                    <a:pt x="277" y="152"/>
                    <a:pt x="265" y="140"/>
                    <a:pt x="239" y="127"/>
                  </a:cubicBezTo>
                  <a:cubicBezTo>
                    <a:pt x="151" y="89"/>
                    <a:pt x="76" y="5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4"/>
            <p:cNvSpPr/>
            <p:nvPr/>
          </p:nvSpPr>
          <p:spPr>
            <a:xfrm>
              <a:off x="5666669" y="4689576"/>
              <a:ext cx="13916" cy="13313"/>
            </a:xfrm>
            <a:custGeom>
              <a:avLst/>
              <a:gdLst/>
              <a:ahLst/>
              <a:cxnLst/>
              <a:rect l="l" t="t" r="r" b="b"/>
              <a:pathLst>
                <a:path w="277" h="265" extrusionOk="0">
                  <a:moveTo>
                    <a:pt x="1" y="1"/>
                  </a:moveTo>
                  <a:lnTo>
                    <a:pt x="1" y="139"/>
                  </a:lnTo>
                  <a:cubicBezTo>
                    <a:pt x="101" y="177"/>
                    <a:pt x="190" y="227"/>
                    <a:pt x="277" y="264"/>
                  </a:cubicBezTo>
                  <a:lnTo>
                    <a:pt x="277" y="177"/>
                  </a:lnTo>
                  <a:cubicBezTo>
                    <a:pt x="176" y="127"/>
                    <a:pt x="89" y="6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4"/>
            <p:cNvSpPr/>
            <p:nvPr/>
          </p:nvSpPr>
          <p:spPr>
            <a:xfrm>
              <a:off x="5666669" y="4716101"/>
              <a:ext cx="13313" cy="13966"/>
            </a:xfrm>
            <a:custGeom>
              <a:avLst/>
              <a:gdLst/>
              <a:ahLst/>
              <a:cxnLst/>
              <a:rect l="l" t="t" r="r" b="b"/>
              <a:pathLst>
                <a:path w="265" h="278" extrusionOk="0">
                  <a:moveTo>
                    <a:pt x="14" y="1"/>
                  </a:moveTo>
                  <a:cubicBezTo>
                    <a:pt x="14" y="38"/>
                    <a:pt x="14" y="88"/>
                    <a:pt x="1" y="126"/>
                  </a:cubicBezTo>
                  <a:lnTo>
                    <a:pt x="265" y="277"/>
                  </a:lnTo>
                  <a:lnTo>
                    <a:pt x="265" y="202"/>
                  </a:lnTo>
                  <a:cubicBezTo>
                    <a:pt x="190" y="139"/>
                    <a:pt x="101" y="63"/>
                    <a:pt x="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4"/>
            <p:cNvSpPr/>
            <p:nvPr/>
          </p:nvSpPr>
          <p:spPr>
            <a:xfrm>
              <a:off x="5663554" y="4740114"/>
              <a:ext cx="13263" cy="18337"/>
            </a:xfrm>
            <a:custGeom>
              <a:avLst/>
              <a:gdLst/>
              <a:ahLst/>
              <a:cxnLst/>
              <a:rect l="l" t="t" r="r" b="b"/>
              <a:pathLst>
                <a:path w="264" h="365" extrusionOk="0">
                  <a:moveTo>
                    <a:pt x="37" y="0"/>
                  </a:moveTo>
                  <a:cubicBezTo>
                    <a:pt x="25" y="25"/>
                    <a:pt x="25" y="38"/>
                    <a:pt x="25" y="63"/>
                  </a:cubicBezTo>
                  <a:cubicBezTo>
                    <a:pt x="12" y="101"/>
                    <a:pt x="12" y="138"/>
                    <a:pt x="0" y="163"/>
                  </a:cubicBezTo>
                  <a:cubicBezTo>
                    <a:pt x="50" y="201"/>
                    <a:pt x="88" y="227"/>
                    <a:pt x="126" y="264"/>
                  </a:cubicBezTo>
                  <a:cubicBezTo>
                    <a:pt x="163" y="289"/>
                    <a:pt x="201" y="327"/>
                    <a:pt x="238" y="364"/>
                  </a:cubicBezTo>
                  <a:cubicBezTo>
                    <a:pt x="238" y="339"/>
                    <a:pt x="252" y="314"/>
                    <a:pt x="252" y="289"/>
                  </a:cubicBezTo>
                  <a:cubicBezTo>
                    <a:pt x="252" y="264"/>
                    <a:pt x="264" y="239"/>
                    <a:pt x="264" y="227"/>
                  </a:cubicBezTo>
                  <a:cubicBezTo>
                    <a:pt x="238" y="201"/>
                    <a:pt x="226" y="176"/>
                    <a:pt x="201" y="163"/>
                  </a:cubicBezTo>
                  <a:lnTo>
                    <a:pt x="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4"/>
            <p:cNvSpPr/>
            <p:nvPr/>
          </p:nvSpPr>
          <p:spPr>
            <a:xfrm>
              <a:off x="5657224" y="4767895"/>
              <a:ext cx="11404" cy="18990"/>
            </a:xfrm>
            <a:custGeom>
              <a:avLst/>
              <a:gdLst/>
              <a:ahLst/>
              <a:cxnLst/>
              <a:rect l="l" t="t" r="r" b="b"/>
              <a:pathLst>
                <a:path w="227" h="378" extrusionOk="0">
                  <a:moveTo>
                    <a:pt x="38" y="0"/>
                  </a:moveTo>
                  <a:lnTo>
                    <a:pt x="1" y="151"/>
                  </a:lnTo>
                  <a:cubicBezTo>
                    <a:pt x="51" y="213"/>
                    <a:pt x="88" y="264"/>
                    <a:pt x="138" y="314"/>
                  </a:cubicBezTo>
                  <a:cubicBezTo>
                    <a:pt x="163" y="339"/>
                    <a:pt x="176" y="352"/>
                    <a:pt x="189" y="377"/>
                  </a:cubicBezTo>
                  <a:cubicBezTo>
                    <a:pt x="202" y="339"/>
                    <a:pt x="214" y="302"/>
                    <a:pt x="227" y="277"/>
                  </a:cubicBezTo>
                  <a:cubicBezTo>
                    <a:pt x="227" y="264"/>
                    <a:pt x="214" y="264"/>
                    <a:pt x="214" y="252"/>
                  </a:cubicBezTo>
                  <a:cubicBezTo>
                    <a:pt x="151" y="176"/>
                    <a:pt x="101" y="88"/>
                    <a:pt x="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4"/>
            <p:cNvSpPr/>
            <p:nvPr/>
          </p:nvSpPr>
          <p:spPr>
            <a:xfrm>
              <a:off x="5647127" y="4793114"/>
              <a:ext cx="10148" cy="16478"/>
            </a:xfrm>
            <a:custGeom>
              <a:avLst/>
              <a:gdLst/>
              <a:ahLst/>
              <a:cxnLst/>
              <a:rect l="l" t="t" r="r" b="b"/>
              <a:pathLst>
                <a:path w="202" h="328" extrusionOk="0">
                  <a:moveTo>
                    <a:pt x="63" y="1"/>
                  </a:moveTo>
                  <a:cubicBezTo>
                    <a:pt x="38" y="38"/>
                    <a:pt x="26" y="76"/>
                    <a:pt x="0" y="114"/>
                  </a:cubicBezTo>
                  <a:cubicBezTo>
                    <a:pt x="26" y="139"/>
                    <a:pt x="51" y="164"/>
                    <a:pt x="63" y="189"/>
                  </a:cubicBezTo>
                  <a:cubicBezTo>
                    <a:pt x="101" y="239"/>
                    <a:pt x="138" y="289"/>
                    <a:pt x="176" y="328"/>
                  </a:cubicBezTo>
                  <a:cubicBezTo>
                    <a:pt x="188" y="315"/>
                    <a:pt x="202" y="289"/>
                    <a:pt x="202" y="264"/>
                  </a:cubicBezTo>
                  <a:cubicBezTo>
                    <a:pt x="188" y="227"/>
                    <a:pt x="163" y="189"/>
                    <a:pt x="138" y="139"/>
                  </a:cubicBezTo>
                  <a:cubicBezTo>
                    <a:pt x="113" y="101"/>
                    <a:pt x="88" y="51"/>
                    <a:pt x="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4"/>
            <p:cNvSpPr/>
            <p:nvPr/>
          </p:nvSpPr>
          <p:spPr>
            <a:xfrm>
              <a:off x="5631955" y="4814615"/>
              <a:ext cx="10148" cy="18337"/>
            </a:xfrm>
            <a:custGeom>
              <a:avLst/>
              <a:gdLst/>
              <a:ahLst/>
              <a:cxnLst/>
              <a:rect l="l" t="t" r="r" b="b"/>
              <a:pathLst>
                <a:path w="202" h="365" extrusionOk="0">
                  <a:moveTo>
                    <a:pt x="101" y="0"/>
                  </a:moveTo>
                  <a:cubicBezTo>
                    <a:pt x="63" y="50"/>
                    <a:pt x="38" y="88"/>
                    <a:pt x="1" y="126"/>
                  </a:cubicBezTo>
                  <a:cubicBezTo>
                    <a:pt x="1" y="138"/>
                    <a:pt x="13" y="151"/>
                    <a:pt x="26" y="176"/>
                  </a:cubicBezTo>
                  <a:cubicBezTo>
                    <a:pt x="63" y="238"/>
                    <a:pt x="88" y="302"/>
                    <a:pt x="127" y="364"/>
                  </a:cubicBezTo>
                  <a:cubicBezTo>
                    <a:pt x="152" y="339"/>
                    <a:pt x="177" y="314"/>
                    <a:pt x="202" y="277"/>
                  </a:cubicBezTo>
                  <a:cubicBezTo>
                    <a:pt x="177" y="188"/>
                    <a:pt x="139" y="101"/>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4"/>
            <p:cNvSpPr/>
            <p:nvPr/>
          </p:nvSpPr>
          <p:spPr>
            <a:xfrm>
              <a:off x="5615578" y="4830992"/>
              <a:ext cx="10148" cy="17081"/>
            </a:xfrm>
            <a:custGeom>
              <a:avLst/>
              <a:gdLst/>
              <a:ahLst/>
              <a:cxnLst/>
              <a:rect l="l" t="t" r="r" b="b"/>
              <a:pathLst>
                <a:path w="202" h="340" extrusionOk="0">
                  <a:moveTo>
                    <a:pt x="113" y="1"/>
                  </a:moveTo>
                  <a:cubicBezTo>
                    <a:pt x="88" y="26"/>
                    <a:pt x="50" y="63"/>
                    <a:pt x="0" y="88"/>
                  </a:cubicBezTo>
                  <a:cubicBezTo>
                    <a:pt x="12" y="101"/>
                    <a:pt x="25" y="127"/>
                    <a:pt x="25" y="139"/>
                  </a:cubicBezTo>
                  <a:cubicBezTo>
                    <a:pt x="50" y="202"/>
                    <a:pt x="76" y="264"/>
                    <a:pt x="101" y="340"/>
                  </a:cubicBezTo>
                  <a:cubicBezTo>
                    <a:pt x="138" y="315"/>
                    <a:pt x="163" y="289"/>
                    <a:pt x="201" y="277"/>
                  </a:cubicBezTo>
                  <a:cubicBezTo>
                    <a:pt x="176" y="202"/>
                    <a:pt x="163" y="139"/>
                    <a:pt x="138" y="63"/>
                  </a:cubicBezTo>
                  <a:cubicBezTo>
                    <a:pt x="138" y="38"/>
                    <a:pt x="126" y="26"/>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4"/>
            <p:cNvSpPr/>
            <p:nvPr/>
          </p:nvSpPr>
          <p:spPr>
            <a:xfrm>
              <a:off x="5598497" y="4841743"/>
              <a:ext cx="7636" cy="15172"/>
            </a:xfrm>
            <a:custGeom>
              <a:avLst/>
              <a:gdLst/>
              <a:ahLst/>
              <a:cxnLst/>
              <a:rect l="l" t="t" r="r" b="b"/>
              <a:pathLst>
                <a:path w="152" h="302" extrusionOk="0">
                  <a:moveTo>
                    <a:pt x="114" y="0"/>
                  </a:moveTo>
                  <a:cubicBezTo>
                    <a:pt x="76" y="25"/>
                    <a:pt x="39" y="38"/>
                    <a:pt x="0" y="50"/>
                  </a:cubicBezTo>
                  <a:lnTo>
                    <a:pt x="0" y="63"/>
                  </a:lnTo>
                  <a:cubicBezTo>
                    <a:pt x="25" y="139"/>
                    <a:pt x="51" y="226"/>
                    <a:pt x="76" y="302"/>
                  </a:cubicBezTo>
                  <a:cubicBezTo>
                    <a:pt x="101" y="302"/>
                    <a:pt x="126" y="290"/>
                    <a:pt x="151" y="277"/>
                  </a:cubicBezTo>
                  <a:cubicBezTo>
                    <a:pt x="139" y="189"/>
                    <a:pt x="126" y="101"/>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4"/>
            <p:cNvSpPr/>
            <p:nvPr/>
          </p:nvSpPr>
          <p:spPr>
            <a:xfrm>
              <a:off x="5024643" y="4578854"/>
              <a:ext cx="106102" cy="284696"/>
            </a:xfrm>
            <a:custGeom>
              <a:avLst/>
              <a:gdLst/>
              <a:ahLst/>
              <a:cxnLst/>
              <a:rect l="l" t="t" r="r" b="b"/>
              <a:pathLst>
                <a:path w="2112" h="5667" extrusionOk="0">
                  <a:moveTo>
                    <a:pt x="1944" y="1"/>
                  </a:moveTo>
                  <a:cubicBezTo>
                    <a:pt x="1706" y="1"/>
                    <a:pt x="1478" y="75"/>
                    <a:pt x="1269" y="206"/>
                  </a:cubicBezTo>
                  <a:cubicBezTo>
                    <a:pt x="1244" y="219"/>
                    <a:pt x="1219" y="232"/>
                    <a:pt x="1182" y="257"/>
                  </a:cubicBezTo>
                  <a:cubicBezTo>
                    <a:pt x="1043" y="357"/>
                    <a:pt x="918" y="471"/>
                    <a:pt x="805" y="583"/>
                  </a:cubicBezTo>
                  <a:lnTo>
                    <a:pt x="742" y="647"/>
                  </a:lnTo>
                  <a:cubicBezTo>
                    <a:pt x="730" y="672"/>
                    <a:pt x="704" y="697"/>
                    <a:pt x="691" y="722"/>
                  </a:cubicBezTo>
                  <a:cubicBezTo>
                    <a:pt x="604" y="810"/>
                    <a:pt x="541" y="910"/>
                    <a:pt x="478" y="1011"/>
                  </a:cubicBezTo>
                  <a:cubicBezTo>
                    <a:pt x="453" y="1049"/>
                    <a:pt x="440" y="1074"/>
                    <a:pt x="415" y="1111"/>
                  </a:cubicBezTo>
                  <a:cubicBezTo>
                    <a:pt x="365" y="1200"/>
                    <a:pt x="314" y="1300"/>
                    <a:pt x="277" y="1401"/>
                  </a:cubicBezTo>
                  <a:cubicBezTo>
                    <a:pt x="264" y="1438"/>
                    <a:pt x="239" y="1476"/>
                    <a:pt x="227" y="1513"/>
                  </a:cubicBezTo>
                  <a:cubicBezTo>
                    <a:pt x="177" y="1639"/>
                    <a:pt x="138" y="1765"/>
                    <a:pt x="113" y="1903"/>
                  </a:cubicBezTo>
                  <a:cubicBezTo>
                    <a:pt x="101" y="1929"/>
                    <a:pt x="101" y="1966"/>
                    <a:pt x="88" y="1991"/>
                  </a:cubicBezTo>
                  <a:cubicBezTo>
                    <a:pt x="63" y="2091"/>
                    <a:pt x="51" y="2205"/>
                    <a:pt x="38" y="2306"/>
                  </a:cubicBezTo>
                  <a:cubicBezTo>
                    <a:pt x="26" y="2331"/>
                    <a:pt x="26" y="2368"/>
                    <a:pt x="26" y="2393"/>
                  </a:cubicBezTo>
                  <a:cubicBezTo>
                    <a:pt x="13" y="2544"/>
                    <a:pt x="1" y="2708"/>
                    <a:pt x="1" y="2858"/>
                  </a:cubicBezTo>
                  <a:lnTo>
                    <a:pt x="1" y="2934"/>
                  </a:lnTo>
                  <a:cubicBezTo>
                    <a:pt x="13" y="3072"/>
                    <a:pt x="13" y="3222"/>
                    <a:pt x="38" y="3361"/>
                  </a:cubicBezTo>
                  <a:lnTo>
                    <a:pt x="38" y="3423"/>
                  </a:lnTo>
                  <a:cubicBezTo>
                    <a:pt x="51" y="3449"/>
                    <a:pt x="51" y="3474"/>
                    <a:pt x="51" y="3499"/>
                  </a:cubicBezTo>
                  <a:cubicBezTo>
                    <a:pt x="76" y="3650"/>
                    <a:pt x="113" y="3814"/>
                    <a:pt x="152" y="3976"/>
                  </a:cubicBezTo>
                  <a:cubicBezTo>
                    <a:pt x="164" y="4002"/>
                    <a:pt x="177" y="4040"/>
                    <a:pt x="177" y="4077"/>
                  </a:cubicBezTo>
                  <a:cubicBezTo>
                    <a:pt x="227" y="4216"/>
                    <a:pt x="277" y="4353"/>
                    <a:pt x="340" y="4492"/>
                  </a:cubicBezTo>
                  <a:cubicBezTo>
                    <a:pt x="353" y="4504"/>
                    <a:pt x="353" y="4529"/>
                    <a:pt x="365" y="4554"/>
                  </a:cubicBezTo>
                  <a:cubicBezTo>
                    <a:pt x="440" y="4693"/>
                    <a:pt x="515" y="4819"/>
                    <a:pt x="604" y="4945"/>
                  </a:cubicBezTo>
                  <a:cubicBezTo>
                    <a:pt x="629" y="4982"/>
                    <a:pt x="654" y="5007"/>
                    <a:pt x="679" y="5032"/>
                  </a:cubicBezTo>
                  <a:cubicBezTo>
                    <a:pt x="755" y="5133"/>
                    <a:pt x="830" y="5208"/>
                    <a:pt x="918" y="5283"/>
                  </a:cubicBezTo>
                  <a:cubicBezTo>
                    <a:pt x="956" y="5308"/>
                    <a:pt x="981" y="5334"/>
                    <a:pt x="1006" y="5359"/>
                  </a:cubicBezTo>
                  <a:cubicBezTo>
                    <a:pt x="1094" y="5422"/>
                    <a:pt x="1182" y="5484"/>
                    <a:pt x="1283" y="5535"/>
                  </a:cubicBezTo>
                  <a:lnTo>
                    <a:pt x="1358" y="5573"/>
                  </a:lnTo>
                  <a:cubicBezTo>
                    <a:pt x="1445" y="5610"/>
                    <a:pt x="1534" y="5635"/>
                    <a:pt x="1634" y="5660"/>
                  </a:cubicBezTo>
                  <a:cubicBezTo>
                    <a:pt x="1649" y="5665"/>
                    <a:pt x="1663" y="5667"/>
                    <a:pt x="1676" y="5667"/>
                  </a:cubicBezTo>
                  <a:cubicBezTo>
                    <a:pt x="1809" y="5667"/>
                    <a:pt x="1858" y="5455"/>
                    <a:pt x="1710" y="5409"/>
                  </a:cubicBezTo>
                  <a:cubicBezTo>
                    <a:pt x="1621" y="5384"/>
                    <a:pt x="1534" y="5359"/>
                    <a:pt x="1458" y="5322"/>
                  </a:cubicBezTo>
                  <a:cubicBezTo>
                    <a:pt x="1420" y="5308"/>
                    <a:pt x="1383" y="5283"/>
                    <a:pt x="1345" y="5258"/>
                  </a:cubicBezTo>
                  <a:cubicBezTo>
                    <a:pt x="1269" y="5221"/>
                    <a:pt x="1194" y="5171"/>
                    <a:pt x="1132" y="5107"/>
                  </a:cubicBezTo>
                  <a:cubicBezTo>
                    <a:pt x="1094" y="5082"/>
                    <a:pt x="1056" y="5057"/>
                    <a:pt x="1018" y="5020"/>
                  </a:cubicBezTo>
                  <a:cubicBezTo>
                    <a:pt x="956" y="4957"/>
                    <a:pt x="892" y="4881"/>
                    <a:pt x="830" y="4806"/>
                  </a:cubicBezTo>
                  <a:cubicBezTo>
                    <a:pt x="792" y="4769"/>
                    <a:pt x="767" y="4718"/>
                    <a:pt x="730" y="4680"/>
                  </a:cubicBezTo>
                  <a:cubicBezTo>
                    <a:pt x="704" y="4630"/>
                    <a:pt x="679" y="4593"/>
                    <a:pt x="654" y="4542"/>
                  </a:cubicBezTo>
                  <a:cubicBezTo>
                    <a:pt x="616" y="4479"/>
                    <a:pt x="579" y="4417"/>
                    <a:pt x="554" y="4341"/>
                  </a:cubicBezTo>
                  <a:cubicBezTo>
                    <a:pt x="541" y="4303"/>
                    <a:pt x="515" y="4266"/>
                    <a:pt x="503" y="4228"/>
                  </a:cubicBezTo>
                  <a:cubicBezTo>
                    <a:pt x="465" y="4115"/>
                    <a:pt x="428" y="3989"/>
                    <a:pt x="390" y="3876"/>
                  </a:cubicBezTo>
                  <a:cubicBezTo>
                    <a:pt x="378" y="3826"/>
                    <a:pt x="365" y="3775"/>
                    <a:pt x="353" y="3713"/>
                  </a:cubicBezTo>
                  <a:cubicBezTo>
                    <a:pt x="327" y="3587"/>
                    <a:pt x="314" y="3449"/>
                    <a:pt x="302" y="3323"/>
                  </a:cubicBezTo>
                  <a:cubicBezTo>
                    <a:pt x="289" y="3286"/>
                    <a:pt x="289" y="3248"/>
                    <a:pt x="289" y="3222"/>
                  </a:cubicBezTo>
                  <a:cubicBezTo>
                    <a:pt x="289" y="3197"/>
                    <a:pt x="277" y="3172"/>
                    <a:pt x="277" y="3147"/>
                  </a:cubicBezTo>
                  <a:cubicBezTo>
                    <a:pt x="277" y="3034"/>
                    <a:pt x="264" y="2921"/>
                    <a:pt x="264" y="2795"/>
                  </a:cubicBezTo>
                  <a:cubicBezTo>
                    <a:pt x="264" y="2758"/>
                    <a:pt x="264" y="2720"/>
                    <a:pt x="277" y="2669"/>
                  </a:cubicBezTo>
                  <a:cubicBezTo>
                    <a:pt x="277" y="2544"/>
                    <a:pt x="289" y="2406"/>
                    <a:pt x="302" y="2280"/>
                  </a:cubicBezTo>
                  <a:cubicBezTo>
                    <a:pt x="314" y="2242"/>
                    <a:pt x="314" y="2192"/>
                    <a:pt x="327" y="2155"/>
                  </a:cubicBezTo>
                  <a:cubicBezTo>
                    <a:pt x="340" y="2066"/>
                    <a:pt x="365" y="1991"/>
                    <a:pt x="390" y="1903"/>
                  </a:cubicBezTo>
                  <a:cubicBezTo>
                    <a:pt x="403" y="1853"/>
                    <a:pt x="415" y="1815"/>
                    <a:pt x="428" y="1765"/>
                  </a:cubicBezTo>
                  <a:cubicBezTo>
                    <a:pt x="465" y="1652"/>
                    <a:pt x="503" y="1538"/>
                    <a:pt x="554" y="1438"/>
                  </a:cubicBezTo>
                  <a:lnTo>
                    <a:pt x="629" y="1287"/>
                  </a:lnTo>
                  <a:cubicBezTo>
                    <a:pt x="666" y="1212"/>
                    <a:pt x="717" y="1136"/>
                    <a:pt x="755" y="1074"/>
                  </a:cubicBezTo>
                  <a:cubicBezTo>
                    <a:pt x="792" y="1036"/>
                    <a:pt x="817" y="986"/>
                    <a:pt x="842" y="948"/>
                  </a:cubicBezTo>
                  <a:cubicBezTo>
                    <a:pt x="918" y="848"/>
                    <a:pt x="1006" y="747"/>
                    <a:pt x="1107" y="659"/>
                  </a:cubicBezTo>
                  <a:cubicBezTo>
                    <a:pt x="1144" y="622"/>
                    <a:pt x="1182" y="583"/>
                    <a:pt x="1232" y="546"/>
                  </a:cubicBezTo>
                  <a:cubicBezTo>
                    <a:pt x="1320" y="471"/>
                    <a:pt x="1408" y="407"/>
                    <a:pt x="1509" y="345"/>
                  </a:cubicBezTo>
                  <a:cubicBezTo>
                    <a:pt x="1559" y="320"/>
                    <a:pt x="1596" y="295"/>
                    <a:pt x="1646" y="270"/>
                  </a:cubicBezTo>
                  <a:cubicBezTo>
                    <a:pt x="1785" y="194"/>
                    <a:pt x="1911" y="144"/>
                    <a:pt x="2062" y="106"/>
                  </a:cubicBezTo>
                  <a:cubicBezTo>
                    <a:pt x="2112" y="81"/>
                    <a:pt x="2099" y="5"/>
                    <a:pt x="2049" y="5"/>
                  </a:cubicBezTo>
                  <a:cubicBezTo>
                    <a:pt x="2013" y="2"/>
                    <a:pt x="1979" y="1"/>
                    <a:pt x="1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4"/>
            <p:cNvSpPr/>
            <p:nvPr/>
          </p:nvSpPr>
          <p:spPr>
            <a:xfrm>
              <a:off x="5084023" y="4589203"/>
              <a:ext cx="23360" cy="7033"/>
            </a:xfrm>
            <a:custGeom>
              <a:avLst/>
              <a:gdLst/>
              <a:ahLst/>
              <a:cxnLst/>
              <a:rect l="l" t="t" r="r" b="b"/>
              <a:pathLst>
                <a:path w="465" h="140" extrusionOk="0">
                  <a:moveTo>
                    <a:pt x="87" y="0"/>
                  </a:moveTo>
                  <a:cubicBezTo>
                    <a:pt x="62" y="13"/>
                    <a:pt x="37" y="26"/>
                    <a:pt x="0" y="51"/>
                  </a:cubicBezTo>
                  <a:cubicBezTo>
                    <a:pt x="62" y="76"/>
                    <a:pt x="138" y="89"/>
                    <a:pt x="201" y="101"/>
                  </a:cubicBezTo>
                  <a:cubicBezTo>
                    <a:pt x="238" y="114"/>
                    <a:pt x="289" y="126"/>
                    <a:pt x="327" y="139"/>
                  </a:cubicBezTo>
                  <a:cubicBezTo>
                    <a:pt x="377" y="114"/>
                    <a:pt x="414" y="89"/>
                    <a:pt x="464" y="64"/>
                  </a:cubicBezTo>
                  <a:cubicBezTo>
                    <a:pt x="464" y="51"/>
                    <a:pt x="452" y="51"/>
                    <a:pt x="439" y="51"/>
                  </a:cubicBezTo>
                  <a:lnTo>
                    <a:pt x="213" y="13"/>
                  </a:lnTo>
                  <a:cubicBezTo>
                    <a:pt x="176" y="13"/>
                    <a:pt x="138"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4"/>
            <p:cNvSpPr/>
            <p:nvPr/>
          </p:nvSpPr>
          <p:spPr>
            <a:xfrm>
              <a:off x="5061868" y="4606283"/>
              <a:ext cx="24717" cy="5677"/>
            </a:xfrm>
            <a:custGeom>
              <a:avLst/>
              <a:gdLst/>
              <a:ahLst/>
              <a:cxnLst/>
              <a:rect l="l" t="t" r="r" b="b"/>
              <a:pathLst>
                <a:path w="492" h="113" extrusionOk="0">
                  <a:moveTo>
                    <a:pt x="491" y="0"/>
                  </a:moveTo>
                  <a:lnTo>
                    <a:pt x="491" y="0"/>
                  </a:lnTo>
                  <a:cubicBezTo>
                    <a:pt x="353" y="12"/>
                    <a:pt x="202" y="25"/>
                    <a:pt x="64" y="37"/>
                  </a:cubicBezTo>
                  <a:lnTo>
                    <a:pt x="1" y="101"/>
                  </a:lnTo>
                  <a:cubicBezTo>
                    <a:pt x="126" y="101"/>
                    <a:pt x="240" y="113"/>
                    <a:pt x="366" y="113"/>
                  </a:cubicBezTo>
                  <a:cubicBezTo>
                    <a:pt x="403" y="76"/>
                    <a:pt x="441" y="37"/>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4"/>
            <p:cNvSpPr/>
            <p:nvPr/>
          </p:nvSpPr>
          <p:spPr>
            <a:xfrm>
              <a:off x="5045441" y="4626478"/>
              <a:ext cx="21552" cy="8239"/>
            </a:xfrm>
            <a:custGeom>
              <a:avLst/>
              <a:gdLst/>
              <a:ahLst/>
              <a:cxnLst/>
              <a:rect l="l" t="t" r="r" b="b"/>
              <a:pathLst>
                <a:path w="429" h="164" extrusionOk="0">
                  <a:moveTo>
                    <a:pt x="428" y="0"/>
                  </a:moveTo>
                  <a:cubicBezTo>
                    <a:pt x="353" y="12"/>
                    <a:pt x="290" y="25"/>
                    <a:pt x="215" y="38"/>
                  </a:cubicBezTo>
                  <a:cubicBezTo>
                    <a:pt x="165" y="51"/>
                    <a:pt x="115" y="51"/>
                    <a:pt x="64" y="63"/>
                  </a:cubicBezTo>
                  <a:cubicBezTo>
                    <a:pt x="39" y="101"/>
                    <a:pt x="26" y="126"/>
                    <a:pt x="1" y="163"/>
                  </a:cubicBezTo>
                  <a:cubicBezTo>
                    <a:pt x="76" y="151"/>
                    <a:pt x="152" y="138"/>
                    <a:pt x="227" y="138"/>
                  </a:cubicBezTo>
                  <a:cubicBezTo>
                    <a:pt x="265" y="126"/>
                    <a:pt x="303" y="126"/>
                    <a:pt x="341" y="126"/>
                  </a:cubicBezTo>
                  <a:cubicBezTo>
                    <a:pt x="378" y="88"/>
                    <a:pt x="403" y="38"/>
                    <a:pt x="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4"/>
            <p:cNvSpPr/>
            <p:nvPr/>
          </p:nvSpPr>
          <p:spPr>
            <a:xfrm>
              <a:off x="5035996" y="4643509"/>
              <a:ext cx="20296" cy="11404"/>
            </a:xfrm>
            <a:custGeom>
              <a:avLst/>
              <a:gdLst/>
              <a:ahLst/>
              <a:cxnLst/>
              <a:rect l="l" t="t" r="r" b="b"/>
              <a:pathLst>
                <a:path w="404" h="227" extrusionOk="0">
                  <a:moveTo>
                    <a:pt x="403" y="0"/>
                  </a:moveTo>
                  <a:lnTo>
                    <a:pt x="403" y="0"/>
                  </a:lnTo>
                  <a:cubicBezTo>
                    <a:pt x="340" y="25"/>
                    <a:pt x="277" y="38"/>
                    <a:pt x="227" y="63"/>
                  </a:cubicBezTo>
                  <a:cubicBezTo>
                    <a:pt x="164" y="76"/>
                    <a:pt x="101" y="89"/>
                    <a:pt x="51" y="114"/>
                  </a:cubicBezTo>
                  <a:cubicBezTo>
                    <a:pt x="38" y="151"/>
                    <a:pt x="13" y="189"/>
                    <a:pt x="1" y="226"/>
                  </a:cubicBezTo>
                  <a:cubicBezTo>
                    <a:pt x="88" y="201"/>
                    <a:pt x="164" y="189"/>
                    <a:pt x="252" y="164"/>
                  </a:cubicBezTo>
                  <a:cubicBezTo>
                    <a:pt x="277" y="164"/>
                    <a:pt x="303" y="151"/>
                    <a:pt x="328" y="151"/>
                  </a:cubicBezTo>
                  <a:lnTo>
                    <a:pt x="4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4"/>
            <p:cNvSpPr/>
            <p:nvPr/>
          </p:nvSpPr>
          <p:spPr>
            <a:xfrm>
              <a:off x="5029064" y="4667472"/>
              <a:ext cx="17131" cy="11404"/>
            </a:xfrm>
            <a:custGeom>
              <a:avLst/>
              <a:gdLst/>
              <a:ahLst/>
              <a:cxnLst/>
              <a:rect l="l" t="t" r="r" b="b"/>
              <a:pathLst>
                <a:path w="341" h="227" extrusionOk="0">
                  <a:moveTo>
                    <a:pt x="340" y="1"/>
                  </a:moveTo>
                  <a:cubicBezTo>
                    <a:pt x="252" y="39"/>
                    <a:pt x="176" y="76"/>
                    <a:pt x="89" y="114"/>
                  </a:cubicBezTo>
                  <a:cubicBezTo>
                    <a:pt x="76" y="114"/>
                    <a:pt x="50" y="126"/>
                    <a:pt x="25" y="139"/>
                  </a:cubicBezTo>
                  <a:cubicBezTo>
                    <a:pt x="13" y="165"/>
                    <a:pt x="13" y="202"/>
                    <a:pt x="0" y="227"/>
                  </a:cubicBezTo>
                  <a:cubicBezTo>
                    <a:pt x="38" y="215"/>
                    <a:pt x="89" y="202"/>
                    <a:pt x="126" y="190"/>
                  </a:cubicBezTo>
                  <a:cubicBezTo>
                    <a:pt x="176" y="165"/>
                    <a:pt x="239" y="151"/>
                    <a:pt x="302" y="139"/>
                  </a:cubicBezTo>
                  <a:cubicBezTo>
                    <a:pt x="315" y="89"/>
                    <a:pt x="327" y="5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4"/>
            <p:cNvSpPr/>
            <p:nvPr/>
          </p:nvSpPr>
          <p:spPr>
            <a:xfrm>
              <a:off x="5025899" y="4687064"/>
              <a:ext cx="15222" cy="12007"/>
            </a:xfrm>
            <a:custGeom>
              <a:avLst/>
              <a:gdLst/>
              <a:ahLst/>
              <a:cxnLst/>
              <a:rect l="l" t="t" r="r" b="b"/>
              <a:pathLst>
                <a:path w="303" h="239" extrusionOk="0">
                  <a:moveTo>
                    <a:pt x="302" y="1"/>
                  </a:moveTo>
                  <a:lnTo>
                    <a:pt x="302" y="1"/>
                  </a:lnTo>
                  <a:cubicBezTo>
                    <a:pt x="202" y="51"/>
                    <a:pt x="113" y="101"/>
                    <a:pt x="13" y="152"/>
                  </a:cubicBezTo>
                  <a:cubicBezTo>
                    <a:pt x="1" y="177"/>
                    <a:pt x="1" y="214"/>
                    <a:pt x="1" y="239"/>
                  </a:cubicBezTo>
                  <a:cubicBezTo>
                    <a:pt x="101" y="202"/>
                    <a:pt x="189" y="164"/>
                    <a:pt x="277" y="126"/>
                  </a:cubicBezTo>
                  <a:cubicBezTo>
                    <a:pt x="289" y="88"/>
                    <a:pt x="289" y="38"/>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4"/>
            <p:cNvSpPr/>
            <p:nvPr/>
          </p:nvSpPr>
          <p:spPr>
            <a:xfrm>
              <a:off x="5024643" y="4712936"/>
              <a:ext cx="13966" cy="13313"/>
            </a:xfrm>
            <a:custGeom>
              <a:avLst/>
              <a:gdLst/>
              <a:ahLst/>
              <a:cxnLst/>
              <a:rect l="l" t="t" r="r" b="b"/>
              <a:pathLst>
                <a:path w="278" h="265" extrusionOk="0">
                  <a:moveTo>
                    <a:pt x="277" y="0"/>
                  </a:moveTo>
                  <a:lnTo>
                    <a:pt x="277" y="0"/>
                  </a:lnTo>
                  <a:cubicBezTo>
                    <a:pt x="177" y="64"/>
                    <a:pt x="88" y="126"/>
                    <a:pt x="1" y="189"/>
                  </a:cubicBezTo>
                  <a:lnTo>
                    <a:pt x="1" y="265"/>
                  </a:lnTo>
                  <a:cubicBezTo>
                    <a:pt x="88" y="215"/>
                    <a:pt x="177" y="176"/>
                    <a:pt x="264" y="126"/>
                  </a:cubicBezTo>
                  <a:cubicBezTo>
                    <a:pt x="264" y="89"/>
                    <a:pt x="264" y="51"/>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4"/>
            <p:cNvSpPr/>
            <p:nvPr/>
          </p:nvSpPr>
          <p:spPr>
            <a:xfrm>
              <a:off x="5026501" y="4736899"/>
              <a:ext cx="13363" cy="17734"/>
            </a:xfrm>
            <a:custGeom>
              <a:avLst/>
              <a:gdLst/>
              <a:ahLst/>
              <a:cxnLst/>
              <a:rect l="l" t="t" r="r" b="b"/>
              <a:pathLst>
                <a:path w="266" h="353" extrusionOk="0">
                  <a:moveTo>
                    <a:pt x="240" y="1"/>
                  </a:moveTo>
                  <a:cubicBezTo>
                    <a:pt x="190" y="51"/>
                    <a:pt x="127" y="102"/>
                    <a:pt x="64" y="152"/>
                  </a:cubicBezTo>
                  <a:lnTo>
                    <a:pt x="1" y="215"/>
                  </a:lnTo>
                  <a:lnTo>
                    <a:pt x="1" y="277"/>
                  </a:lnTo>
                  <a:cubicBezTo>
                    <a:pt x="14" y="303"/>
                    <a:pt x="14" y="328"/>
                    <a:pt x="14" y="353"/>
                  </a:cubicBezTo>
                  <a:cubicBezTo>
                    <a:pt x="51" y="316"/>
                    <a:pt x="89" y="291"/>
                    <a:pt x="140" y="265"/>
                  </a:cubicBezTo>
                  <a:cubicBezTo>
                    <a:pt x="177" y="240"/>
                    <a:pt x="215" y="202"/>
                    <a:pt x="265" y="177"/>
                  </a:cubicBezTo>
                  <a:cubicBezTo>
                    <a:pt x="252" y="140"/>
                    <a:pt x="252" y="102"/>
                    <a:pt x="252" y="76"/>
                  </a:cubicBezTo>
                  <a:cubicBezTo>
                    <a:pt x="252" y="51"/>
                    <a:pt x="240" y="26"/>
                    <a:pt x="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4"/>
            <p:cNvSpPr/>
            <p:nvPr/>
          </p:nvSpPr>
          <p:spPr>
            <a:xfrm>
              <a:off x="5032228" y="4765333"/>
              <a:ext cx="12007" cy="18337"/>
            </a:xfrm>
            <a:custGeom>
              <a:avLst/>
              <a:gdLst/>
              <a:ahLst/>
              <a:cxnLst/>
              <a:rect l="l" t="t" r="r" b="b"/>
              <a:pathLst>
                <a:path w="239" h="365" extrusionOk="0">
                  <a:moveTo>
                    <a:pt x="202" y="1"/>
                  </a:moveTo>
                  <a:cubicBezTo>
                    <a:pt x="138" y="88"/>
                    <a:pt x="76" y="164"/>
                    <a:pt x="26" y="239"/>
                  </a:cubicBezTo>
                  <a:lnTo>
                    <a:pt x="1" y="264"/>
                  </a:lnTo>
                  <a:cubicBezTo>
                    <a:pt x="13" y="290"/>
                    <a:pt x="26" y="328"/>
                    <a:pt x="26" y="365"/>
                  </a:cubicBezTo>
                  <a:lnTo>
                    <a:pt x="88" y="303"/>
                  </a:lnTo>
                  <a:cubicBezTo>
                    <a:pt x="138" y="264"/>
                    <a:pt x="189" y="214"/>
                    <a:pt x="239" y="164"/>
                  </a:cubicBezTo>
                  <a:cubicBezTo>
                    <a:pt x="227" y="114"/>
                    <a:pt x="214" y="63"/>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4"/>
            <p:cNvSpPr/>
            <p:nvPr/>
          </p:nvSpPr>
          <p:spPr>
            <a:xfrm>
              <a:off x="5041673" y="4791205"/>
              <a:ext cx="10801" cy="16478"/>
            </a:xfrm>
            <a:custGeom>
              <a:avLst/>
              <a:gdLst/>
              <a:ahLst/>
              <a:cxnLst/>
              <a:rect l="l" t="t" r="r" b="b"/>
              <a:pathLst>
                <a:path w="215" h="328" extrusionOk="0">
                  <a:moveTo>
                    <a:pt x="164" y="1"/>
                  </a:moveTo>
                  <a:cubicBezTo>
                    <a:pt x="139" y="51"/>
                    <a:pt x="101" y="89"/>
                    <a:pt x="76" y="139"/>
                  </a:cubicBezTo>
                  <a:cubicBezTo>
                    <a:pt x="51" y="177"/>
                    <a:pt x="26" y="215"/>
                    <a:pt x="1" y="265"/>
                  </a:cubicBezTo>
                  <a:cubicBezTo>
                    <a:pt x="14" y="277"/>
                    <a:pt x="14" y="302"/>
                    <a:pt x="26" y="327"/>
                  </a:cubicBezTo>
                  <a:cubicBezTo>
                    <a:pt x="64" y="277"/>
                    <a:pt x="101" y="240"/>
                    <a:pt x="151" y="190"/>
                  </a:cubicBezTo>
                  <a:cubicBezTo>
                    <a:pt x="164" y="165"/>
                    <a:pt x="190" y="139"/>
                    <a:pt x="215" y="114"/>
                  </a:cubicBezTo>
                  <a:cubicBezTo>
                    <a:pt x="202" y="76"/>
                    <a:pt x="176" y="39"/>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4"/>
            <p:cNvSpPr/>
            <p:nvPr/>
          </p:nvSpPr>
          <p:spPr>
            <a:xfrm>
              <a:off x="5054935" y="4813962"/>
              <a:ext cx="11454" cy="17684"/>
            </a:xfrm>
            <a:custGeom>
              <a:avLst/>
              <a:gdLst/>
              <a:ahLst/>
              <a:cxnLst/>
              <a:rect l="l" t="t" r="r" b="b"/>
              <a:pathLst>
                <a:path w="228" h="352" extrusionOk="0">
                  <a:moveTo>
                    <a:pt x="127" y="0"/>
                  </a:moveTo>
                  <a:cubicBezTo>
                    <a:pt x="88" y="89"/>
                    <a:pt x="51" y="176"/>
                    <a:pt x="1" y="265"/>
                  </a:cubicBezTo>
                  <a:cubicBezTo>
                    <a:pt x="26" y="302"/>
                    <a:pt x="51" y="327"/>
                    <a:pt x="76" y="352"/>
                  </a:cubicBezTo>
                  <a:cubicBezTo>
                    <a:pt x="114" y="290"/>
                    <a:pt x="164" y="226"/>
                    <a:pt x="202" y="164"/>
                  </a:cubicBezTo>
                  <a:cubicBezTo>
                    <a:pt x="202" y="151"/>
                    <a:pt x="214" y="139"/>
                    <a:pt x="227" y="126"/>
                  </a:cubicBezTo>
                  <a:cubicBezTo>
                    <a:pt x="189" y="89"/>
                    <a:pt x="164" y="38"/>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4"/>
            <p:cNvSpPr/>
            <p:nvPr/>
          </p:nvSpPr>
          <p:spPr>
            <a:xfrm>
              <a:off x="5070710" y="4830992"/>
              <a:ext cx="10801" cy="17081"/>
            </a:xfrm>
            <a:custGeom>
              <a:avLst/>
              <a:gdLst/>
              <a:ahLst/>
              <a:cxnLst/>
              <a:rect l="l" t="t" r="r" b="b"/>
              <a:pathLst>
                <a:path w="215" h="340" extrusionOk="0">
                  <a:moveTo>
                    <a:pt x="101" y="1"/>
                  </a:moveTo>
                  <a:cubicBezTo>
                    <a:pt x="89" y="26"/>
                    <a:pt x="89" y="38"/>
                    <a:pt x="76" y="63"/>
                  </a:cubicBezTo>
                  <a:cubicBezTo>
                    <a:pt x="51" y="127"/>
                    <a:pt x="26" y="202"/>
                    <a:pt x="1" y="264"/>
                  </a:cubicBezTo>
                  <a:cubicBezTo>
                    <a:pt x="39" y="289"/>
                    <a:pt x="64" y="315"/>
                    <a:pt x="89" y="340"/>
                  </a:cubicBezTo>
                  <a:cubicBezTo>
                    <a:pt x="126" y="277"/>
                    <a:pt x="151" y="214"/>
                    <a:pt x="177" y="152"/>
                  </a:cubicBezTo>
                  <a:cubicBezTo>
                    <a:pt x="190" y="127"/>
                    <a:pt x="202" y="114"/>
                    <a:pt x="215" y="88"/>
                  </a:cubicBezTo>
                  <a:cubicBezTo>
                    <a:pt x="177" y="63"/>
                    <a:pt x="139" y="38"/>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4"/>
            <p:cNvSpPr/>
            <p:nvPr/>
          </p:nvSpPr>
          <p:spPr>
            <a:xfrm>
              <a:off x="5089046" y="4842999"/>
              <a:ext cx="8892" cy="15825"/>
            </a:xfrm>
            <a:custGeom>
              <a:avLst/>
              <a:gdLst/>
              <a:ahLst/>
              <a:cxnLst/>
              <a:rect l="l" t="t" r="r" b="b"/>
              <a:pathLst>
                <a:path w="177" h="315" extrusionOk="0">
                  <a:moveTo>
                    <a:pt x="63" y="0"/>
                  </a:moveTo>
                  <a:cubicBezTo>
                    <a:pt x="38" y="89"/>
                    <a:pt x="26" y="176"/>
                    <a:pt x="1" y="277"/>
                  </a:cubicBezTo>
                  <a:lnTo>
                    <a:pt x="76" y="315"/>
                  </a:lnTo>
                  <a:cubicBezTo>
                    <a:pt x="113" y="226"/>
                    <a:pt x="138" y="151"/>
                    <a:pt x="176" y="64"/>
                  </a:cubicBezTo>
                  <a:cubicBezTo>
                    <a:pt x="138" y="50"/>
                    <a:pt x="101" y="2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4"/>
            <p:cNvSpPr/>
            <p:nvPr/>
          </p:nvSpPr>
          <p:spPr>
            <a:xfrm>
              <a:off x="5074528" y="4437689"/>
              <a:ext cx="566327" cy="560650"/>
            </a:xfrm>
            <a:custGeom>
              <a:avLst/>
              <a:gdLst/>
              <a:ahLst/>
              <a:cxnLst/>
              <a:rect l="l" t="t" r="r" b="b"/>
              <a:pathLst>
                <a:path w="11273" h="11160" extrusionOk="0">
                  <a:moveTo>
                    <a:pt x="6438" y="2007"/>
                  </a:moveTo>
                  <a:cubicBezTo>
                    <a:pt x="6491" y="2007"/>
                    <a:pt x="6544" y="2008"/>
                    <a:pt x="6598" y="2011"/>
                  </a:cubicBezTo>
                  <a:cubicBezTo>
                    <a:pt x="6648" y="2011"/>
                    <a:pt x="6711" y="2011"/>
                    <a:pt x="6761" y="2024"/>
                  </a:cubicBezTo>
                  <a:lnTo>
                    <a:pt x="6761" y="2413"/>
                  </a:lnTo>
                  <a:cubicBezTo>
                    <a:pt x="7251" y="2589"/>
                    <a:pt x="7691" y="2866"/>
                    <a:pt x="8043" y="3217"/>
                  </a:cubicBezTo>
                  <a:lnTo>
                    <a:pt x="8696" y="2904"/>
                  </a:lnTo>
                  <a:cubicBezTo>
                    <a:pt x="8885" y="3080"/>
                    <a:pt x="9048" y="3281"/>
                    <a:pt x="9199" y="3494"/>
                  </a:cubicBezTo>
                  <a:cubicBezTo>
                    <a:pt x="9475" y="3921"/>
                    <a:pt x="9639" y="4424"/>
                    <a:pt x="9701" y="4927"/>
                  </a:cubicBezTo>
                  <a:lnTo>
                    <a:pt x="9023" y="5253"/>
                  </a:lnTo>
                  <a:cubicBezTo>
                    <a:pt x="9036" y="5379"/>
                    <a:pt x="9048" y="5505"/>
                    <a:pt x="9048" y="5630"/>
                  </a:cubicBezTo>
                  <a:cubicBezTo>
                    <a:pt x="9048" y="5806"/>
                    <a:pt x="9036" y="5970"/>
                    <a:pt x="9011" y="6121"/>
                  </a:cubicBezTo>
                  <a:lnTo>
                    <a:pt x="9539" y="6397"/>
                  </a:lnTo>
                  <a:cubicBezTo>
                    <a:pt x="9526" y="6422"/>
                    <a:pt x="9513" y="6448"/>
                    <a:pt x="9513" y="6485"/>
                  </a:cubicBezTo>
                  <a:cubicBezTo>
                    <a:pt x="9237" y="7189"/>
                    <a:pt x="8709" y="7792"/>
                    <a:pt x="8043" y="8169"/>
                  </a:cubicBezTo>
                  <a:lnTo>
                    <a:pt x="7967" y="8132"/>
                  </a:lnTo>
                  <a:cubicBezTo>
                    <a:pt x="7905" y="8194"/>
                    <a:pt x="7830" y="8244"/>
                    <a:pt x="7754" y="8307"/>
                  </a:cubicBezTo>
                  <a:cubicBezTo>
                    <a:pt x="7465" y="8546"/>
                    <a:pt x="7126" y="8735"/>
                    <a:pt x="6761" y="8860"/>
                  </a:cubicBezTo>
                  <a:cubicBezTo>
                    <a:pt x="6409" y="8986"/>
                    <a:pt x="6032" y="9048"/>
                    <a:pt x="5630" y="9048"/>
                  </a:cubicBezTo>
                  <a:cubicBezTo>
                    <a:pt x="5241" y="9048"/>
                    <a:pt x="4864" y="8986"/>
                    <a:pt x="4512" y="8860"/>
                  </a:cubicBezTo>
                  <a:cubicBezTo>
                    <a:pt x="4021" y="8684"/>
                    <a:pt x="3582" y="8408"/>
                    <a:pt x="3217" y="8056"/>
                  </a:cubicBezTo>
                  <a:cubicBezTo>
                    <a:pt x="2689" y="7515"/>
                    <a:pt x="2325" y="6812"/>
                    <a:pt x="2237" y="6020"/>
                  </a:cubicBezTo>
                  <a:cubicBezTo>
                    <a:pt x="2225" y="5895"/>
                    <a:pt x="2225" y="5769"/>
                    <a:pt x="2225" y="5630"/>
                  </a:cubicBezTo>
                  <a:cubicBezTo>
                    <a:pt x="2225" y="5467"/>
                    <a:pt x="2237" y="5304"/>
                    <a:pt x="2250" y="5153"/>
                  </a:cubicBezTo>
                  <a:cubicBezTo>
                    <a:pt x="2363" y="4362"/>
                    <a:pt x="2753" y="3670"/>
                    <a:pt x="3292" y="3142"/>
                  </a:cubicBezTo>
                  <a:cubicBezTo>
                    <a:pt x="3644" y="2828"/>
                    <a:pt x="4046" y="2577"/>
                    <a:pt x="4512" y="2413"/>
                  </a:cubicBezTo>
                  <a:cubicBezTo>
                    <a:pt x="4738" y="2338"/>
                    <a:pt x="4964" y="2275"/>
                    <a:pt x="5216" y="2250"/>
                  </a:cubicBezTo>
                  <a:cubicBezTo>
                    <a:pt x="5606" y="2094"/>
                    <a:pt x="6016" y="2007"/>
                    <a:pt x="6438" y="2007"/>
                  </a:cubicBezTo>
                  <a:close/>
                  <a:moveTo>
                    <a:pt x="5630" y="0"/>
                  </a:moveTo>
                  <a:cubicBezTo>
                    <a:pt x="5253" y="0"/>
                    <a:pt x="4864" y="39"/>
                    <a:pt x="4512" y="114"/>
                  </a:cubicBezTo>
                  <a:cubicBezTo>
                    <a:pt x="3205" y="377"/>
                    <a:pt x="2061" y="1094"/>
                    <a:pt x="1257" y="2086"/>
                  </a:cubicBezTo>
                  <a:cubicBezTo>
                    <a:pt x="1106" y="2275"/>
                    <a:pt x="955" y="2477"/>
                    <a:pt x="829" y="2690"/>
                  </a:cubicBezTo>
                  <a:cubicBezTo>
                    <a:pt x="667" y="2954"/>
                    <a:pt x="516" y="3243"/>
                    <a:pt x="402" y="3532"/>
                  </a:cubicBezTo>
                  <a:cubicBezTo>
                    <a:pt x="491" y="3356"/>
                    <a:pt x="578" y="3180"/>
                    <a:pt x="692" y="3004"/>
                  </a:cubicBezTo>
                  <a:lnTo>
                    <a:pt x="692" y="3004"/>
                  </a:lnTo>
                  <a:cubicBezTo>
                    <a:pt x="591" y="3419"/>
                    <a:pt x="541" y="3834"/>
                    <a:pt x="528" y="4248"/>
                  </a:cubicBezTo>
                  <a:lnTo>
                    <a:pt x="214" y="4085"/>
                  </a:lnTo>
                  <a:cubicBezTo>
                    <a:pt x="201" y="4110"/>
                    <a:pt x="189" y="4147"/>
                    <a:pt x="189" y="4186"/>
                  </a:cubicBezTo>
                  <a:cubicBezTo>
                    <a:pt x="75" y="4600"/>
                    <a:pt x="13" y="5027"/>
                    <a:pt x="0" y="5467"/>
                  </a:cubicBezTo>
                  <a:lnTo>
                    <a:pt x="0" y="5518"/>
                  </a:lnTo>
                  <a:lnTo>
                    <a:pt x="0" y="5630"/>
                  </a:lnTo>
                  <a:lnTo>
                    <a:pt x="0" y="5731"/>
                  </a:lnTo>
                  <a:lnTo>
                    <a:pt x="0" y="5819"/>
                  </a:lnTo>
                  <a:lnTo>
                    <a:pt x="0" y="5945"/>
                  </a:lnTo>
                  <a:cubicBezTo>
                    <a:pt x="0" y="5982"/>
                    <a:pt x="13" y="6020"/>
                    <a:pt x="13" y="6058"/>
                  </a:cubicBezTo>
                  <a:cubicBezTo>
                    <a:pt x="13" y="6108"/>
                    <a:pt x="25" y="6146"/>
                    <a:pt x="25" y="6196"/>
                  </a:cubicBezTo>
                  <a:cubicBezTo>
                    <a:pt x="25" y="6247"/>
                    <a:pt x="38" y="6297"/>
                    <a:pt x="38" y="6334"/>
                  </a:cubicBezTo>
                  <a:cubicBezTo>
                    <a:pt x="38" y="6372"/>
                    <a:pt x="50" y="6397"/>
                    <a:pt x="50" y="6435"/>
                  </a:cubicBezTo>
                  <a:cubicBezTo>
                    <a:pt x="50" y="6460"/>
                    <a:pt x="63" y="6485"/>
                    <a:pt x="63" y="6510"/>
                  </a:cubicBezTo>
                  <a:cubicBezTo>
                    <a:pt x="75" y="6573"/>
                    <a:pt x="88" y="6624"/>
                    <a:pt x="88" y="6686"/>
                  </a:cubicBezTo>
                  <a:cubicBezTo>
                    <a:pt x="88" y="6686"/>
                    <a:pt x="101" y="6686"/>
                    <a:pt x="101" y="6699"/>
                  </a:cubicBezTo>
                  <a:cubicBezTo>
                    <a:pt x="101" y="6749"/>
                    <a:pt x="114" y="6799"/>
                    <a:pt x="126" y="6850"/>
                  </a:cubicBezTo>
                  <a:cubicBezTo>
                    <a:pt x="139" y="6875"/>
                    <a:pt x="139" y="6912"/>
                    <a:pt x="151" y="6937"/>
                  </a:cubicBezTo>
                  <a:cubicBezTo>
                    <a:pt x="151" y="6962"/>
                    <a:pt x="164" y="6987"/>
                    <a:pt x="164" y="7026"/>
                  </a:cubicBezTo>
                  <a:lnTo>
                    <a:pt x="955" y="6636"/>
                  </a:lnTo>
                  <a:cubicBezTo>
                    <a:pt x="980" y="6686"/>
                    <a:pt x="993" y="6736"/>
                    <a:pt x="1018" y="6786"/>
                  </a:cubicBezTo>
                  <a:cubicBezTo>
                    <a:pt x="1030" y="6812"/>
                    <a:pt x="1044" y="6850"/>
                    <a:pt x="1056" y="6875"/>
                  </a:cubicBezTo>
                  <a:lnTo>
                    <a:pt x="1131" y="7026"/>
                  </a:lnTo>
                  <a:cubicBezTo>
                    <a:pt x="1144" y="7063"/>
                    <a:pt x="1169" y="7101"/>
                    <a:pt x="1194" y="7151"/>
                  </a:cubicBezTo>
                  <a:cubicBezTo>
                    <a:pt x="1206" y="7176"/>
                    <a:pt x="1232" y="7214"/>
                    <a:pt x="1245" y="7239"/>
                  </a:cubicBezTo>
                  <a:cubicBezTo>
                    <a:pt x="1307" y="7352"/>
                    <a:pt x="1370" y="7465"/>
                    <a:pt x="1446" y="7579"/>
                  </a:cubicBezTo>
                  <a:cubicBezTo>
                    <a:pt x="1458" y="7604"/>
                    <a:pt x="1483" y="7629"/>
                    <a:pt x="1496" y="7654"/>
                  </a:cubicBezTo>
                  <a:cubicBezTo>
                    <a:pt x="1521" y="7679"/>
                    <a:pt x="1533" y="7704"/>
                    <a:pt x="1546" y="7729"/>
                  </a:cubicBezTo>
                  <a:cubicBezTo>
                    <a:pt x="1571" y="7767"/>
                    <a:pt x="1583" y="7792"/>
                    <a:pt x="1609" y="7817"/>
                  </a:cubicBezTo>
                  <a:cubicBezTo>
                    <a:pt x="1672" y="7905"/>
                    <a:pt x="1734" y="7993"/>
                    <a:pt x="1810" y="8068"/>
                  </a:cubicBezTo>
                  <a:cubicBezTo>
                    <a:pt x="1823" y="8093"/>
                    <a:pt x="1848" y="8118"/>
                    <a:pt x="1860" y="8132"/>
                  </a:cubicBezTo>
                  <a:cubicBezTo>
                    <a:pt x="1885" y="8169"/>
                    <a:pt x="1910" y="8194"/>
                    <a:pt x="1935" y="8232"/>
                  </a:cubicBezTo>
                  <a:cubicBezTo>
                    <a:pt x="1960" y="8244"/>
                    <a:pt x="1986" y="8269"/>
                    <a:pt x="1999" y="8294"/>
                  </a:cubicBezTo>
                  <a:cubicBezTo>
                    <a:pt x="2024" y="8333"/>
                    <a:pt x="2061" y="8358"/>
                    <a:pt x="2086" y="8383"/>
                  </a:cubicBezTo>
                  <a:cubicBezTo>
                    <a:pt x="2124" y="8433"/>
                    <a:pt x="2175" y="8483"/>
                    <a:pt x="2225" y="8534"/>
                  </a:cubicBezTo>
                  <a:lnTo>
                    <a:pt x="1144" y="9048"/>
                  </a:lnTo>
                  <a:cubicBezTo>
                    <a:pt x="1245" y="9174"/>
                    <a:pt x="1345" y="9288"/>
                    <a:pt x="1446" y="9400"/>
                  </a:cubicBezTo>
                  <a:cubicBezTo>
                    <a:pt x="1483" y="9451"/>
                    <a:pt x="1521" y="9489"/>
                    <a:pt x="1558" y="9526"/>
                  </a:cubicBezTo>
                  <a:lnTo>
                    <a:pt x="1558" y="9539"/>
                  </a:lnTo>
                  <a:cubicBezTo>
                    <a:pt x="1583" y="9551"/>
                    <a:pt x="1596" y="9564"/>
                    <a:pt x="1609" y="9589"/>
                  </a:cubicBezTo>
                  <a:cubicBezTo>
                    <a:pt x="1647" y="9614"/>
                    <a:pt x="1672" y="9652"/>
                    <a:pt x="1709" y="9677"/>
                  </a:cubicBezTo>
                  <a:cubicBezTo>
                    <a:pt x="1747" y="9727"/>
                    <a:pt x="1798" y="9765"/>
                    <a:pt x="1848" y="9815"/>
                  </a:cubicBezTo>
                  <a:cubicBezTo>
                    <a:pt x="1873" y="9828"/>
                    <a:pt x="1898" y="9853"/>
                    <a:pt x="1923" y="9878"/>
                  </a:cubicBezTo>
                  <a:cubicBezTo>
                    <a:pt x="1960" y="9916"/>
                    <a:pt x="1986" y="9941"/>
                    <a:pt x="2024" y="9966"/>
                  </a:cubicBezTo>
                  <a:cubicBezTo>
                    <a:pt x="2061" y="9991"/>
                    <a:pt x="2086" y="10017"/>
                    <a:pt x="2111" y="10042"/>
                  </a:cubicBezTo>
                  <a:cubicBezTo>
                    <a:pt x="2124" y="10054"/>
                    <a:pt x="2136" y="10067"/>
                    <a:pt x="2161" y="10079"/>
                  </a:cubicBezTo>
                  <a:cubicBezTo>
                    <a:pt x="2175" y="10092"/>
                    <a:pt x="2187" y="10104"/>
                    <a:pt x="2212" y="10117"/>
                  </a:cubicBezTo>
                  <a:cubicBezTo>
                    <a:pt x="2237" y="10142"/>
                    <a:pt x="2275" y="10167"/>
                    <a:pt x="2312" y="10192"/>
                  </a:cubicBezTo>
                  <a:cubicBezTo>
                    <a:pt x="2337" y="10218"/>
                    <a:pt x="2376" y="10243"/>
                    <a:pt x="2413" y="10268"/>
                  </a:cubicBezTo>
                  <a:cubicBezTo>
                    <a:pt x="2451" y="10293"/>
                    <a:pt x="2476" y="10305"/>
                    <a:pt x="2513" y="10330"/>
                  </a:cubicBezTo>
                  <a:cubicBezTo>
                    <a:pt x="2552" y="10355"/>
                    <a:pt x="2602" y="10394"/>
                    <a:pt x="2639" y="10419"/>
                  </a:cubicBezTo>
                  <a:cubicBezTo>
                    <a:pt x="2652" y="10419"/>
                    <a:pt x="2652" y="10419"/>
                    <a:pt x="2664" y="10431"/>
                  </a:cubicBezTo>
                  <a:cubicBezTo>
                    <a:pt x="2689" y="10444"/>
                    <a:pt x="2727" y="10469"/>
                    <a:pt x="2753" y="10481"/>
                  </a:cubicBezTo>
                  <a:cubicBezTo>
                    <a:pt x="2765" y="10494"/>
                    <a:pt x="2778" y="10506"/>
                    <a:pt x="2803" y="10506"/>
                  </a:cubicBezTo>
                  <a:lnTo>
                    <a:pt x="2915" y="10582"/>
                  </a:lnTo>
                  <a:cubicBezTo>
                    <a:pt x="2966" y="10607"/>
                    <a:pt x="3016" y="10632"/>
                    <a:pt x="3054" y="10657"/>
                  </a:cubicBezTo>
                  <a:cubicBezTo>
                    <a:pt x="3091" y="10670"/>
                    <a:pt x="3130" y="10695"/>
                    <a:pt x="3167" y="10707"/>
                  </a:cubicBezTo>
                  <a:cubicBezTo>
                    <a:pt x="3242" y="10745"/>
                    <a:pt x="3331" y="10783"/>
                    <a:pt x="3406" y="10821"/>
                  </a:cubicBezTo>
                  <a:cubicBezTo>
                    <a:pt x="3431" y="10833"/>
                    <a:pt x="3456" y="10846"/>
                    <a:pt x="3494" y="10846"/>
                  </a:cubicBezTo>
                  <a:cubicBezTo>
                    <a:pt x="3494" y="10858"/>
                    <a:pt x="3507" y="10858"/>
                    <a:pt x="3507" y="10858"/>
                  </a:cubicBezTo>
                  <a:cubicBezTo>
                    <a:pt x="3544" y="10871"/>
                    <a:pt x="3582" y="10883"/>
                    <a:pt x="3619" y="10908"/>
                  </a:cubicBezTo>
                  <a:lnTo>
                    <a:pt x="3644" y="10908"/>
                  </a:lnTo>
                  <a:cubicBezTo>
                    <a:pt x="3683" y="10933"/>
                    <a:pt x="3733" y="10946"/>
                    <a:pt x="3770" y="10959"/>
                  </a:cubicBezTo>
                  <a:lnTo>
                    <a:pt x="3783" y="10959"/>
                  </a:lnTo>
                  <a:cubicBezTo>
                    <a:pt x="3795" y="10972"/>
                    <a:pt x="3808" y="10972"/>
                    <a:pt x="3820" y="10972"/>
                  </a:cubicBezTo>
                  <a:cubicBezTo>
                    <a:pt x="3833" y="10984"/>
                    <a:pt x="3845" y="10984"/>
                    <a:pt x="3858" y="10984"/>
                  </a:cubicBezTo>
                  <a:lnTo>
                    <a:pt x="3971" y="11022"/>
                  </a:lnTo>
                  <a:cubicBezTo>
                    <a:pt x="4046" y="11047"/>
                    <a:pt x="4122" y="11072"/>
                    <a:pt x="4197" y="11084"/>
                  </a:cubicBezTo>
                  <a:lnTo>
                    <a:pt x="4348" y="11122"/>
                  </a:lnTo>
                  <a:lnTo>
                    <a:pt x="4499" y="11160"/>
                  </a:lnTo>
                  <a:lnTo>
                    <a:pt x="4512" y="11160"/>
                  </a:lnTo>
                  <a:lnTo>
                    <a:pt x="4512" y="9953"/>
                  </a:lnTo>
                  <a:cubicBezTo>
                    <a:pt x="5090" y="10154"/>
                    <a:pt x="5705" y="10268"/>
                    <a:pt x="6322" y="10280"/>
                  </a:cubicBezTo>
                  <a:cubicBezTo>
                    <a:pt x="6472" y="10280"/>
                    <a:pt x="6623" y="10280"/>
                    <a:pt x="6761" y="10268"/>
                  </a:cubicBezTo>
                  <a:lnTo>
                    <a:pt x="6761" y="11160"/>
                  </a:lnTo>
                  <a:cubicBezTo>
                    <a:pt x="6836" y="11148"/>
                    <a:pt x="6912" y="11122"/>
                    <a:pt x="6987" y="11109"/>
                  </a:cubicBezTo>
                  <a:cubicBezTo>
                    <a:pt x="7012" y="11097"/>
                    <a:pt x="7037" y="11097"/>
                    <a:pt x="7062" y="11097"/>
                  </a:cubicBezTo>
                  <a:cubicBezTo>
                    <a:pt x="7151" y="11072"/>
                    <a:pt x="7238" y="11047"/>
                    <a:pt x="7327" y="11009"/>
                  </a:cubicBezTo>
                  <a:cubicBezTo>
                    <a:pt x="7352" y="11009"/>
                    <a:pt x="7389" y="10997"/>
                    <a:pt x="7414" y="10984"/>
                  </a:cubicBezTo>
                  <a:cubicBezTo>
                    <a:pt x="7427" y="10984"/>
                    <a:pt x="7427" y="10984"/>
                    <a:pt x="7439" y="10972"/>
                  </a:cubicBezTo>
                  <a:cubicBezTo>
                    <a:pt x="7465" y="10972"/>
                    <a:pt x="7503" y="10959"/>
                    <a:pt x="7528" y="10946"/>
                  </a:cubicBezTo>
                  <a:cubicBezTo>
                    <a:pt x="7540" y="10946"/>
                    <a:pt x="7553" y="10946"/>
                    <a:pt x="7553" y="10933"/>
                  </a:cubicBezTo>
                  <a:cubicBezTo>
                    <a:pt x="7578" y="10933"/>
                    <a:pt x="7603" y="10921"/>
                    <a:pt x="7628" y="10908"/>
                  </a:cubicBezTo>
                  <a:cubicBezTo>
                    <a:pt x="7704" y="10883"/>
                    <a:pt x="7791" y="10846"/>
                    <a:pt x="7867" y="10808"/>
                  </a:cubicBezTo>
                  <a:cubicBezTo>
                    <a:pt x="7917" y="10796"/>
                    <a:pt x="7967" y="10771"/>
                    <a:pt x="8005" y="10745"/>
                  </a:cubicBezTo>
                  <a:cubicBezTo>
                    <a:pt x="8093" y="10707"/>
                    <a:pt x="8181" y="10670"/>
                    <a:pt x="8269" y="10620"/>
                  </a:cubicBezTo>
                  <a:cubicBezTo>
                    <a:pt x="8634" y="10431"/>
                    <a:pt x="8961" y="10205"/>
                    <a:pt x="9274" y="9941"/>
                  </a:cubicBezTo>
                  <a:cubicBezTo>
                    <a:pt x="9299" y="9916"/>
                    <a:pt x="9324" y="9903"/>
                    <a:pt x="9350" y="9878"/>
                  </a:cubicBezTo>
                  <a:cubicBezTo>
                    <a:pt x="9539" y="9715"/>
                    <a:pt x="9715" y="9526"/>
                    <a:pt x="9877" y="9338"/>
                  </a:cubicBezTo>
                  <a:cubicBezTo>
                    <a:pt x="9928" y="9288"/>
                    <a:pt x="9966" y="9237"/>
                    <a:pt x="10016" y="9187"/>
                  </a:cubicBezTo>
                  <a:cubicBezTo>
                    <a:pt x="10078" y="9099"/>
                    <a:pt x="10154" y="9011"/>
                    <a:pt x="10217" y="8923"/>
                  </a:cubicBezTo>
                  <a:cubicBezTo>
                    <a:pt x="10581" y="8408"/>
                    <a:pt x="10871" y="7817"/>
                    <a:pt x="11059" y="7189"/>
                  </a:cubicBezTo>
                  <a:cubicBezTo>
                    <a:pt x="11197" y="6699"/>
                    <a:pt x="11273" y="6171"/>
                    <a:pt x="11273" y="5630"/>
                  </a:cubicBezTo>
                  <a:cubicBezTo>
                    <a:pt x="11273" y="5153"/>
                    <a:pt x="11209" y="4700"/>
                    <a:pt x="11097" y="4248"/>
                  </a:cubicBezTo>
                  <a:cubicBezTo>
                    <a:pt x="10908" y="3507"/>
                    <a:pt x="10569" y="2815"/>
                    <a:pt x="10117" y="2225"/>
                  </a:cubicBezTo>
                  <a:cubicBezTo>
                    <a:pt x="9312" y="1157"/>
                    <a:pt x="8118" y="390"/>
                    <a:pt x="6761" y="114"/>
                  </a:cubicBezTo>
                  <a:cubicBezTo>
                    <a:pt x="6397" y="39"/>
                    <a:pt x="6020" y="0"/>
                    <a:pt x="5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4"/>
            <p:cNvSpPr/>
            <p:nvPr/>
          </p:nvSpPr>
          <p:spPr>
            <a:xfrm>
              <a:off x="5074528" y="4642906"/>
              <a:ext cx="48027" cy="147748"/>
            </a:xfrm>
            <a:custGeom>
              <a:avLst/>
              <a:gdLst/>
              <a:ahLst/>
              <a:cxnLst/>
              <a:rect l="l" t="t" r="r" b="b"/>
              <a:pathLst>
                <a:path w="956" h="2941" extrusionOk="0">
                  <a:moveTo>
                    <a:pt x="214" y="0"/>
                  </a:moveTo>
                  <a:cubicBezTo>
                    <a:pt x="201" y="25"/>
                    <a:pt x="189" y="62"/>
                    <a:pt x="189" y="101"/>
                  </a:cubicBezTo>
                  <a:cubicBezTo>
                    <a:pt x="75" y="515"/>
                    <a:pt x="13" y="942"/>
                    <a:pt x="0" y="1382"/>
                  </a:cubicBezTo>
                  <a:lnTo>
                    <a:pt x="0" y="1433"/>
                  </a:lnTo>
                  <a:lnTo>
                    <a:pt x="0" y="1545"/>
                  </a:lnTo>
                  <a:lnTo>
                    <a:pt x="0" y="1646"/>
                  </a:lnTo>
                  <a:lnTo>
                    <a:pt x="0" y="1734"/>
                  </a:lnTo>
                  <a:lnTo>
                    <a:pt x="0" y="1860"/>
                  </a:lnTo>
                  <a:cubicBezTo>
                    <a:pt x="0" y="1897"/>
                    <a:pt x="13" y="1935"/>
                    <a:pt x="13" y="1973"/>
                  </a:cubicBezTo>
                  <a:cubicBezTo>
                    <a:pt x="13" y="2023"/>
                    <a:pt x="25" y="2061"/>
                    <a:pt x="25" y="2111"/>
                  </a:cubicBezTo>
                  <a:cubicBezTo>
                    <a:pt x="25" y="2162"/>
                    <a:pt x="38" y="2212"/>
                    <a:pt x="38" y="2249"/>
                  </a:cubicBezTo>
                  <a:cubicBezTo>
                    <a:pt x="38" y="2287"/>
                    <a:pt x="50" y="2312"/>
                    <a:pt x="50" y="2350"/>
                  </a:cubicBezTo>
                  <a:cubicBezTo>
                    <a:pt x="50" y="2375"/>
                    <a:pt x="63" y="2400"/>
                    <a:pt x="63" y="2425"/>
                  </a:cubicBezTo>
                  <a:cubicBezTo>
                    <a:pt x="75" y="2488"/>
                    <a:pt x="88" y="2539"/>
                    <a:pt x="88" y="2601"/>
                  </a:cubicBezTo>
                  <a:cubicBezTo>
                    <a:pt x="88" y="2601"/>
                    <a:pt x="101" y="2601"/>
                    <a:pt x="101" y="2614"/>
                  </a:cubicBezTo>
                  <a:cubicBezTo>
                    <a:pt x="101" y="2664"/>
                    <a:pt x="114" y="2714"/>
                    <a:pt x="126" y="2765"/>
                  </a:cubicBezTo>
                  <a:cubicBezTo>
                    <a:pt x="139" y="2790"/>
                    <a:pt x="139" y="2827"/>
                    <a:pt x="151" y="2852"/>
                  </a:cubicBezTo>
                  <a:cubicBezTo>
                    <a:pt x="151" y="2877"/>
                    <a:pt x="164" y="2902"/>
                    <a:pt x="164" y="2941"/>
                  </a:cubicBezTo>
                  <a:lnTo>
                    <a:pt x="955" y="2551"/>
                  </a:lnTo>
                  <a:cubicBezTo>
                    <a:pt x="943" y="2525"/>
                    <a:pt x="930" y="2488"/>
                    <a:pt x="918" y="2450"/>
                  </a:cubicBezTo>
                  <a:cubicBezTo>
                    <a:pt x="905" y="2425"/>
                    <a:pt x="893" y="2400"/>
                    <a:pt x="893" y="2375"/>
                  </a:cubicBezTo>
                  <a:cubicBezTo>
                    <a:pt x="842" y="2262"/>
                    <a:pt x="804" y="2148"/>
                    <a:pt x="779" y="2036"/>
                  </a:cubicBezTo>
                  <a:cubicBezTo>
                    <a:pt x="767" y="1998"/>
                    <a:pt x="754" y="1960"/>
                    <a:pt x="742" y="1935"/>
                  </a:cubicBezTo>
                  <a:cubicBezTo>
                    <a:pt x="729" y="1860"/>
                    <a:pt x="704" y="1785"/>
                    <a:pt x="692" y="1709"/>
                  </a:cubicBezTo>
                  <a:cubicBezTo>
                    <a:pt x="679" y="1684"/>
                    <a:pt x="679" y="1659"/>
                    <a:pt x="667" y="1634"/>
                  </a:cubicBezTo>
                  <a:cubicBezTo>
                    <a:pt x="667" y="1596"/>
                    <a:pt x="653" y="1570"/>
                    <a:pt x="653" y="1533"/>
                  </a:cubicBezTo>
                  <a:cubicBezTo>
                    <a:pt x="641" y="1483"/>
                    <a:pt x="628" y="1433"/>
                    <a:pt x="616" y="1394"/>
                  </a:cubicBezTo>
                  <a:lnTo>
                    <a:pt x="578" y="1131"/>
                  </a:lnTo>
                  <a:cubicBezTo>
                    <a:pt x="566" y="1043"/>
                    <a:pt x="553" y="942"/>
                    <a:pt x="553" y="855"/>
                  </a:cubicBezTo>
                  <a:cubicBezTo>
                    <a:pt x="541" y="766"/>
                    <a:pt x="541" y="679"/>
                    <a:pt x="528" y="590"/>
                  </a:cubicBezTo>
                  <a:lnTo>
                    <a:pt x="528" y="163"/>
                  </a:lnTo>
                  <a:lnTo>
                    <a:pt x="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4"/>
            <p:cNvSpPr/>
            <p:nvPr/>
          </p:nvSpPr>
          <p:spPr>
            <a:xfrm>
              <a:off x="5414128" y="4906749"/>
              <a:ext cx="156641" cy="91583"/>
            </a:xfrm>
            <a:custGeom>
              <a:avLst/>
              <a:gdLst/>
              <a:ahLst/>
              <a:cxnLst/>
              <a:rect l="l" t="t" r="r" b="b"/>
              <a:pathLst>
                <a:path w="3118" h="1823" extrusionOk="0">
                  <a:moveTo>
                    <a:pt x="3117" y="1"/>
                  </a:moveTo>
                  <a:lnTo>
                    <a:pt x="3117" y="1"/>
                  </a:lnTo>
                  <a:cubicBezTo>
                    <a:pt x="2137" y="516"/>
                    <a:pt x="1095" y="868"/>
                    <a:pt x="1" y="931"/>
                  </a:cubicBezTo>
                  <a:lnTo>
                    <a:pt x="1" y="1823"/>
                  </a:lnTo>
                  <a:cubicBezTo>
                    <a:pt x="76" y="1811"/>
                    <a:pt x="152" y="1785"/>
                    <a:pt x="227" y="1772"/>
                  </a:cubicBezTo>
                  <a:cubicBezTo>
                    <a:pt x="252" y="1760"/>
                    <a:pt x="277" y="1760"/>
                    <a:pt x="302" y="1760"/>
                  </a:cubicBezTo>
                  <a:cubicBezTo>
                    <a:pt x="391" y="1735"/>
                    <a:pt x="478" y="1710"/>
                    <a:pt x="567" y="1672"/>
                  </a:cubicBezTo>
                  <a:cubicBezTo>
                    <a:pt x="592" y="1672"/>
                    <a:pt x="629" y="1660"/>
                    <a:pt x="654" y="1647"/>
                  </a:cubicBezTo>
                  <a:cubicBezTo>
                    <a:pt x="667" y="1647"/>
                    <a:pt x="667" y="1647"/>
                    <a:pt x="679" y="1635"/>
                  </a:cubicBezTo>
                  <a:cubicBezTo>
                    <a:pt x="705" y="1635"/>
                    <a:pt x="743" y="1622"/>
                    <a:pt x="768" y="1609"/>
                  </a:cubicBezTo>
                  <a:cubicBezTo>
                    <a:pt x="780" y="1609"/>
                    <a:pt x="793" y="1609"/>
                    <a:pt x="793" y="1596"/>
                  </a:cubicBezTo>
                  <a:cubicBezTo>
                    <a:pt x="818" y="1596"/>
                    <a:pt x="843" y="1584"/>
                    <a:pt x="868" y="1571"/>
                  </a:cubicBezTo>
                  <a:cubicBezTo>
                    <a:pt x="944" y="1546"/>
                    <a:pt x="1031" y="1509"/>
                    <a:pt x="1107" y="1471"/>
                  </a:cubicBezTo>
                  <a:cubicBezTo>
                    <a:pt x="1157" y="1459"/>
                    <a:pt x="1207" y="1434"/>
                    <a:pt x="1245" y="1408"/>
                  </a:cubicBezTo>
                  <a:cubicBezTo>
                    <a:pt x="1333" y="1370"/>
                    <a:pt x="1421" y="1333"/>
                    <a:pt x="1509" y="1283"/>
                  </a:cubicBezTo>
                  <a:cubicBezTo>
                    <a:pt x="1874" y="1094"/>
                    <a:pt x="2201" y="868"/>
                    <a:pt x="2514" y="604"/>
                  </a:cubicBezTo>
                  <a:cubicBezTo>
                    <a:pt x="2539" y="579"/>
                    <a:pt x="2564" y="566"/>
                    <a:pt x="2590" y="541"/>
                  </a:cubicBezTo>
                  <a:cubicBezTo>
                    <a:pt x="2779" y="378"/>
                    <a:pt x="2955" y="189"/>
                    <a:pt x="3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4"/>
            <p:cNvSpPr/>
            <p:nvPr/>
          </p:nvSpPr>
          <p:spPr>
            <a:xfrm>
              <a:off x="5414128" y="4539368"/>
              <a:ext cx="97310" cy="59984"/>
            </a:xfrm>
            <a:custGeom>
              <a:avLst/>
              <a:gdLst/>
              <a:ahLst/>
              <a:cxnLst/>
              <a:rect l="l" t="t" r="r" b="b"/>
              <a:pathLst>
                <a:path w="1937" h="1194" extrusionOk="0">
                  <a:moveTo>
                    <a:pt x="1" y="0"/>
                  </a:moveTo>
                  <a:lnTo>
                    <a:pt x="1" y="389"/>
                  </a:lnTo>
                  <a:cubicBezTo>
                    <a:pt x="491" y="565"/>
                    <a:pt x="931" y="842"/>
                    <a:pt x="1283" y="1193"/>
                  </a:cubicBezTo>
                  <a:lnTo>
                    <a:pt x="1936" y="880"/>
                  </a:lnTo>
                  <a:cubicBezTo>
                    <a:pt x="1408" y="389"/>
                    <a:pt x="718" y="7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4"/>
            <p:cNvSpPr/>
            <p:nvPr/>
          </p:nvSpPr>
          <p:spPr>
            <a:xfrm>
              <a:off x="5464064" y="4846164"/>
              <a:ext cx="14519" cy="8892"/>
            </a:xfrm>
            <a:custGeom>
              <a:avLst/>
              <a:gdLst/>
              <a:ahLst/>
              <a:cxnLst/>
              <a:rect l="l" t="t" r="r" b="b"/>
              <a:pathLst>
                <a:path w="289" h="177" extrusionOk="0">
                  <a:moveTo>
                    <a:pt x="213" y="1"/>
                  </a:moveTo>
                  <a:cubicBezTo>
                    <a:pt x="151" y="63"/>
                    <a:pt x="76" y="113"/>
                    <a:pt x="0" y="176"/>
                  </a:cubicBezTo>
                  <a:cubicBezTo>
                    <a:pt x="101" y="138"/>
                    <a:pt x="201" y="88"/>
                    <a:pt x="289" y="38"/>
                  </a:cubicBez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4"/>
            <p:cNvSpPr/>
            <p:nvPr/>
          </p:nvSpPr>
          <p:spPr>
            <a:xfrm>
              <a:off x="5527161" y="4685155"/>
              <a:ext cx="37276" cy="73950"/>
            </a:xfrm>
            <a:custGeom>
              <a:avLst/>
              <a:gdLst/>
              <a:ahLst/>
              <a:cxnLst/>
              <a:rect l="l" t="t" r="r" b="b"/>
              <a:pathLst>
                <a:path w="742" h="1472" extrusionOk="0">
                  <a:moveTo>
                    <a:pt x="691" y="1"/>
                  </a:moveTo>
                  <a:lnTo>
                    <a:pt x="13" y="327"/>
                  </a:lnTo>
                  <a:cubicBezTo>
                    <a:pt x="26" y="453"/>
                    <a:pt x="38" y="579"/>
                    <a:pt x="38" y="704"/>
                  </a:cubicBezTo>
                  <a:cubicBezTo>
                    <a:pt x="38" y="880"/>
                    <a:pt x="26" y="1044"/>
                    <a:pt x="1" y="1195"/>
                  </a:cubicBezTo>
                  <a:lnTo>
                    <a:pt x="529" y="1471"/>
                  </a:lnTo>
                  <a:cubicBezTo>
                    <a:pt x="691" y="1006"/>
                    <a:pt x="742" y="49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4"/>
            <p:cNvSpPr/>
            <p:nvPr/>
          </p:nvSpPr>
          <p:spPr>
            <a:xfrm>
              <a:off x="5336513" y="4538464"/>
              <a:ext cx="77667" cy="20497"/>
            </a:xfrm>
            <a:custGeom>
              <a:avLst/>
              <a:gdLst/>
              <a:ahLst/>
              <a:cxnLst/>
              <a:rect l="l" t="t" r="r" b="b"/>
              <a:pathLst>
                <a:path w="1546" h="408" extrusionOk="0">
                  <a:moveTo>
                    <a:pt x="1223" y="1"/>
                  </a:moveTo>
                  <a:cubicBezTo>
                    <a:pt x="801" y="1"/>
                    <a:pt x="391" y="88"/>
                    <a:pt x="1" y="244"/>
                  </a:cubicBezTo>
                  <a:cubicBezTo>
                    <a:pt x="138" y="231"/>
                    <a:pt x="277" y="219"/>
                    <a:pt x="415" y="219"/>
                  </a:cubicBezTo>
                  <a:cubicBezTo>
                    <a:pt x="817" y="219"/>
                    <a:pt x="1194" y="282"/>
                    <a:pt x="1546" y="407"/>
                  </a:cubicBezTo>
                  <a:lnTo>
                    <a:pt x="1546" y="18"/>
                  </a:lnTo>
                  <a:cubicBezTo>
                    <a:pt x="1496" y="5"/>
                    <a:pt x="1433" y="5"/>
                    <a:pt x="1383" y="5"/>
                  </a:cubicBezTo>
                  <a:cubicBezTo>
                    <a:pt x="1329" y="2"/>
                    <a:pt x="1276" y="1"/>
                    <a:pt x="1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4"/>
            <p:cNvSpPr/>
            <p:nvPr/>
          </p:nvSpPr>
          <p:spPr>
            <a:xfrm>
              <a:off x="5301146" y="4437689"/>
              <a:ext cx="113034" cy="121273"/>
            </a:xfrm>
            <a:custGeom>
              <a:avLst/>
              <a:gdLst/>
              <a:ahLst/>
              <a:cxnLst/>
              <a:rect l="l" t="t" r="r" b="b"/>
              <a:pathLst>
                <a:path w="2250" h="2414" extrusionOk="0">
                  <a:moveTo>
                    <a:pt x="1119" y="0"/>
                  </a:moveTo>
                  <a:cubicBezTo>
                    <a:pt x="742" y="0"/>
                    <a:pt x="353" y="39"/>
                    <a:pt x="1" y="114"/>
                  </a:cubicBezTo>
                  <a:lnTo>
                    <a:pt x="1" y="2413"/>
                  </a:lnTo>
                  <a:cubicBezTo>
                    <a:pt x="227" y="2338"/>
                    <a:pt x="453" y="2275"/>
                    <a:pt x="705" y="2250"/>
                  </a:cubicBezTo>
                  <a:cubicBezTo>
                    <a:pt x="1095" y="2094"/>
                    <a:pt x="1505" y="2007"/>
                    <a:pt x="1927" y="2007"/>
                  </a:cubicBezTo>
                  <a:cubicBezTo>
                    <a:pt x="1980" y="2007"/>
                    <a:pt x="2033" y="2008"/>
                    <a:pt x="2087" y="2011"/>
                  </a:cubicBezTo>
                  <a:cubicBezTo>
                    <a:pt x="2137" y="2011"/>
                    <a:pt x="2200" y="2011"/>
                    <a:pt x="2250" y="2024"/>
                  </a:cubicBezTo>
                  <a:lnTo>
                    <a:pt x="2250" y="114"/>
                  </a:lnTo>
                  <a:cubicBezTo>
                    <a:pt x="1886" y="39"/>
                    <a:pt x="1509" y="0"/>
                    <a:pt x="1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4"/>
            <p:cNvSpPr/>
            <p:nvPr/>
          </p:nvSpPr>
          <p:spPr>
            <a:xfrm>
              <a:off x="5301146" y="4937695"/>
              <a:ext cx="113034" cy="66364"/>
            </a:xfrm>
            <a:custGeom>
              <a:avLst/>
              <a:gdLst/>
              <a:ahLst/>
              <a:cxnLst/>
              <a:rect l="l" t="t" r="r" b="b"/>
              <a:pathLst>
                <a:path w="2250" h="1321" extrusionOk="0">
                  <a:moveTo>
                    <a:pt x="1" y="0"/>
                  </a:moveTo>
                  <a:lnTo>
                    <a:pt x="1" y="1207"/>
                  </a:lnTo>
                  <a:cubicBezTo>
                    <a:pt x="88" y="1232"/>
                    <a:pt x="177" y="1245"/>
                    <a:pt x="264" y="1257"/>
                  </a:cubicBezTo>
                  <a:cubicBezTo>
                    <a:pt x="365" y="1270"/>
                    <a:pt x="453" y="1282"/>
                    <a:pt x="554" y="1295"/>
                  </a:cubicBezTo>
                  <a:cubicBezTo>
                    <a:pt x="604" y="1295"/>
                    <a:pt x="641" y="1307"/>
                    <a:pt x="692" y="1307"/>
                  </a:cubicBezTo>
                  <a:lnTo>
                    <a:pt x="830" y="1307"/>
                  </a:lnTo>
                  <a:cubicBezTo>
                    <a:pt x="931" y="1320"/>
                    <a:pt x="1018" y="1320"/>
                    <a:pt x="1119" y="1320"/>
                  </a:cubicBezTo>
                  <a:cubicBezTo>
                    <a:pt x="1219" y="1320"/>
                    <a:pt x="1320" y="1320"/>
                    <a:pt x="1408" y="1307"/>
                  </a:cubicBezTo>
                  <a:lnTo>
                    <a:pt x="1596" y="1307"/>
                  </a:lnTo>
                  <a:cubicBezTo>
                    <a:pt x="1622" y="1295"/>
                    <a:pt x="1660" y="1295"/>
                    <a:pt x="1685" y="1295"/>
                  </a:cubicBezTo>
                  <a:lnTo>
                    <a:pt x="1710" y="1295"/>
                  </a:lnTo>
                  <a:cubicBezTo>
                    <a:pt x="1735" y="1282"/>
                    <a:pt x="1772" y="1282"/>
                    <a:pt x="1811" y="1282"/>
                  </a:cubicBezTo>
                  <a:cubicBezTo>
                    <a:pt x="1823" y="1282"/>
                    <a:pt x="1836" y="1282"/>
                    <a:pt x="1836" y="1270"/>
                  </a:cubicBezTo>
                  <a:cubicBezTo>
                    <a:pt x="1873" y="1270"/>
                    <a:pt x="1911" y="1270"/>
                    <a:pt x="1948" y="1257"/>
                  </a:cubicBezTo>
                  <a:cubicBezTo>
                    <a:pt x="2024" y="1245"/>
                    <a:pt x="2087" y="1245"/>
                    <a:pt x="2162" y="1220"/>
                  </a:cubicBezTo>
                  <a:cubicBezTo>
                    <a:pt x="2188" y="1220"/>
                    <a:pt x="2213" y="1220"/>
                    <a:pt x="2238" y="1207"/>
                  </a:cubicBezTo>
                  <a:lnTo>
                    <a:pt x="2250" y="1207"/>
                  </a:lnTo>
                  <a:lnTo>
                    <a:pt x="2250" y="315"/>
                  </a:lnTo>
                  <a:cubicBezTo>
                    <a:pt x="2112" y="327"/>
                    <a:pt x="1961" y="327"/>
                    <a:pt x="1811" y="327"/>
                  </a:cubicBezTo>
                  <a:cubicBezTo>
                    <a:pt x="1194" y="315"/>
                    <a:pt x="579" y="20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4"/>
            <p:cNvSpPr/>
            <p:nvPr/>
          </p:nvSpPr>
          <p:spPr>
            <a:xfrm>
              <a:off x="5301146" y="4882786"/>
              <a:ext cx="113034" cy="71337"/>
            </a:xfrm>
            <a:custGeom>
              <a:avLst/>
              <a:gdLst/>
              <a:ahLst/>
              <a:cxnLst/>
              <a:rect l="l" t="t" r="r" b="b"/>
              <a:pathLst>
                <a:path w="2250" h="1420" extrusionOk="0">
                  <a:moveTo>
                    <a:pt x="1" y="0"/>
                  </a:moveTo>
                  <a:lnTo>
                    <a:pt x="1" y="1093"/>
                  </a:lnTo>
                  <a:cubicBezTo>
                    <a:pt x="579" y="1294"/>
                    <a:pt x="1194" y="1408"/>
                    <a:pt x="1811" y="1420"/>
                  </a:cubicBezTo>
                  <a:cubicBezTo>
                    <a:pt x="1961" y="1420"/>
                    <a:pt x="2112" y="1420"/>
                    <a:pt x="2250" y="1408"/>
                  </a:cubicBezTo>
                  <a:lnTo>
                    <a:pt x="2250" y="0"/>
                  </a:lnTo>
                  <a:cubicBezTo>
                    <a:pt x="1898" y="126"/>
                    <a:pt x="1521" y="188"/>
                    <a:pt x="1119" y="188"/>
                  </a:cubicBezTo>
                  <a:cubicBezTo>
                    <a:pt x="730" y="188"/>
                    <a:pt x="353" y="12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4"/>
            <p:cNvSpPr/>
            <p:nvPr/>
          </p:nvSpPr>
          <p:spPr>
            <a:xfrm>
              <a:off x="5082716" y="4771009"/>
              <a:ext cx="103590" cy="121273"/>
            </a:xfrm>
            <a:custGeom>
              <a:avLst/>
              <a:gdLst/>
              <a:ahLst/>
              <a:cxnLst/>
              <a:rect l="l" t="t" r="r" b="b"/>
              <a:pathLst>
                <a:path w="2062" h="2414" extrusionOk="0">
                  <a:moveTo>
                    <a:pt x="792" y="1"/>
                  </a:moveTo>
                  <a:lnTo>
                    <a:pt x="1" y="391"/>
                  </a:lnTo>
                  <a:cubicBezTo>
                    <a:pt x="13" y="416"/>
                    <a:pt x="26" y="441"/>
                    <a:pt x="26" y="478"/>
                  </a:cubicBezTo>
                  <a:cubicBezTo>
                    <a:pt x="38" y="516"/>
                    <a:pt x="51" y="567"/>
                    <a:pt x="63" y="604"/>
                  </a:cubicBezTo>
                  <a:lnTo>
                    <a:pt x="101" y="717"/>
                  </a:lnTo>
                  <a:cubicBezTo>
                    <a:pt x="113" y="755"/>
                    <a:pt x="113" y="780"/>
                    <a:pt x="127" y="805"/>
                  </a:cubicBezTo>
                  <a:cubicBezTo>
                    <a:pt x="164" y="918"/>
                    <a:pt x="214" y="1044"/>
                    <a:pt x="264" y="1170"/>
                  </a:cubicBezTo>
                  <a:cubicBezTo>
                    <a:pt x="277" y="1195"/>
                    <a:pt x="289" y="1220"/>
                    <a:pt x="302" y="1257"/>
                  </a:cubicBezTo>
                  <a:cubicBezTo>
                    <a:pt x="302" y="1257"/>
                    <a:pt x="302" y="1270"/>
                    <a:pt x="315" y="1270"/>
                  </a:cubicBezTo>
                  <a:cubicBezTo>
                    <a:pt x="328" y="1295"/>
                    <a:pt x="340" y="1333"/>
                    <a:pt x="353" y="1358"/>
                  </a:cubicBezTo>
                  <a:lnTo>
                    <a:pt x="353" y="1371"/>
                  </a:lnTo>
                  <a:cubicBezTo>
                    <a:pt x="365" y="1408"/>
                    <a:pt x="378" y="1433"/>
                    <a:pt x="390" y="1458"/>
                  </a:cubicBezTo>
                  <a:cubicBezTo>
                    <a:pt x="415" y="1497"/>
                    <a:pt x="440" y="1547"/>
                    <a:pt x="453" y="1584"/>
                  </a:cubicBezTo>
                  <a:cubicBezTo>
                    <a:pt x="478" y="1622"/>
                    <a:pt x="490" y="1659"/>
                    <a:pt x="516" y="1685"/>
                  </a:cubicBezTo>
                  <a:cubicBezTo>
                    <a:pt x="529" y="1723"/>
                    <a:pt x="554" y="1760"/>
                    <a:pt x="566" y="1785"/>
                  </a:cubicBezTo>
                  <a:cubicBezTo>
                    <a:pt x="579" y="1798"/>
                    <a:pt x="579" y="1810"/>
                    <a:pt x="579" y="1810"/>
                  </a:cubicBezTo>
                  <a:cubicBezTo>
                    <a:pt x="604" y="1835"/>
                    <a:pt x="616" y="1860"/>
                    <a:pt x="629" y="1886"/>
                  </a:cubicBezTo>
                  <a:cubicBezTo>
                    <a:pt x="641" y="1924"/>
                    <a:pt x="666" y="1949"/>
                    <a:pt x="692" y="1986"/>
                  </a:cubicBezTo>
                  <a:cubicBezTo>
                    <a:pt x="705" y="2011"/>
                    <a:pt x="730" y="2049"/>
                    <a:pt x="755" y="2087"/>
                  </a:cubicBezTo>
                  <a:cubicBezTo>
                    <a:pt x="780" y="2125"/>
                    <a:pt x="805" y="2162"/>
                    <a:pt x="817" y="2187"/>
                  </a:cubicBezTo>
                  <a:cubicBezTo>
                    <a:pt x="842" y="2225"/>
                    <a:pt x="881" y="2263"/>
                    <a:pt x="906" y="2301"/>
                  </a:cubicBezTo>
                  <a:lnTo>
                    <a:pt x="981" y="2413"/>
                  </a:lnTo>
                  <a:lnTo>
                    <a:pt x="2062" y="1899"/>
                  </a:lnTo>
                  <a:cubicBezTo>
                    <a:pt x="2012" y="1848"/>
                    <a:pt x="1961" y="1798"/>
                    <a:pt x="1923" y="1748"/>
                  </a:cubicBezTo>
                  <a:cubicBezTo>
                    <a:pt x="1898" y="1723"/>
                    <a:pt x="1861" y="1698"/>
                    <a:pt x="1836" y="1659"/>
                  </a:cubicBezTo>
                  <a:cubicBezTo>
                    <a:pt x="1823" y="1634"/>
                    <a:pt x="1797" y="1609"/>
                    <a:pt x="1772" y="1597"/>
                  </a:cubicBezTo>
                  <a:cubicBezTo>
                    <a:pt x="1747" y="1559"/>
                    <a:pt x="1722" y="1534"/>
                    <a:pt x="1697" y="1497"/>
                  </a:cubicBezTo>
                  <a:cubicBezTo>
                    <a:pt x="1685" y="1483"/>
                    <a:pt x="1660" y="1458"/>
                    <a:pt x="1647" y="1433"/>
                  </a:cubicBezTo>
                  <a:cubicBezTo>
                    <a:pt x="1571" y="1358"/>
                    <a:pt x="1509" y="1270"/>
                    <a:pt x="1446" y="1182"/>
                  </a:cubicBezTo>
                  <a:cubicBezTo>
                    <a:pt x="1420" y="1157"/>
                    <a:pt x="1408" y="1132"/>
                    <a:pt x="1383" y="1094"/>
                  </a:cubicBezTo>
                  <a:cubicBezTo>
                    <a:pt x="1370" y="1069"/>
                    <a:pt x="1358" y="1044"/>
                    <a:pt x="1333" y="1019"/>
                  </a:cubicBezTo>
                  <a:cubicBezTo>
                    <a:pt x="1320" y="994"/>
                    <a:pt x="1295" y="969"/>
                    <a:pt x="1283" y="944"/>
                  </a:cubicBezTo>
                  <a:cubicBezTo>
                    <a:pt x="1207" y="830"/>
                    <a:pt x="1144" y="717"/>
                    <a:pt x="1082" y="604"/>
                  </a:cubicBezTo>
                  <a:cubicBezTo>
                    <a:pt x="1069" y="579"/>
                    <a:pt x="1043" y="541"/>
                    <a:pt x="1031" y="516"/>
                  </a:cubicBezTo>
                  <a:cubicBezTo>
                    <a:pt x="1006" y="466"/>
                    <a:pt x="981" y="428"/>
                    <a:pt x="968" y="391"/>
                  </a:cubicBezTo>
                  <a:lnTo>
                    <a:pt x="893" y="240"/>
                  </a:lnTo>
                  <a:cubicBezTo>
                    <a:pt x="881" y="215"/>
                    <a:pt x="867" y="177"/>
                    <a:pt x="855" y="151"/>
                  </a:cubicBezTo>
                  <a:cubicBezTo>
                    <a:pt x="830" y="101"/>
                    <a:pt x="817" y="5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4"/>
            <p:cNvSpPr/>
            <p:nvPr/>
          </p:nvSpPr>
          <p:spPr>
            <a:xfrm>
              <a:off x="5122504" y="4740114"/>
              <a:ext cx="113687" cy="126297"/>
            </a:xfrm>
            <a:custGeom>
              <a:avLst/>
              <a:gdLst/>
              <a:ahLst/>
              <a:cxnLst/>
              <a:rect l="l" t="t" r="r" b="b"/>
              <a:pathLst>
                <a:path w="2263" h="2514" extrusionOk="0">
                  <a:moveTo>
                    <a:pt x="1282" y="0"/>
                  </a:moveTo>
                  <a:lnTo>
                    <a:pt x="0" y="616"/>
                  </a:lnTo>
                  <a:cubicBezTo>
                    <a:pt x="25" y="666"/>
                    <a:pt x="38" y="716"/>
                    <a:pt x="63" y="766"/>
                  </a:cubicBezTo>
                  <a:cubicBezTo>
                    <a:pt x="75" y="792"/>
                    <a:pt x="89" y="830"/>
                    <a:pt x="101" y="855"/>
                  </a:cubicBezTo>
                  <a:lnTo>
                    <a:pt x="176" y="1006"/>
                  </a:lnTo>
                  <a:cubicBezTo>
                    <a:pt x="189" y="1043"/>
                    <a:pt x="214" y="1081"/>
                    <a:pt x="239" y="1131"/>
                  </a:cubicBezTo>
                  <a:cubicBezTo>
                    <a:pt x="251" y="1156"/>
                    <a:pt x="277" y="1194"/>
                    <a:pt x="290" y="1219"/>
                  </a:cubicBezTo>
                  <a:cubicBezTo>
                    <a:pt x="352" y="1332"/>
                    <a:pt x="415" y="1445"/>
                    <a:pt x="491" y="1559"/>
                  </a:cubicBezTo>
                  <a:cubicBezTo>
                    <a:pt x="503" y="1584"/>
                    <a:pt x="528" y="1609"/>
                    <a:pt x="541" y="1634"/>
                  </a:cubicBezTo>
                  <a:cubicBezTo>
                    <a:pt x="566" y="1659"/>
                    <a:pt x="578" y="1684"/>
                    <a:pt x="591" y="1709"/>
                  </a:cubicBezTo>
                  <a:cubicBezTo>
                    <a:pt x="616" y="1747"/>
                    <a:pt x="628" y="1772"/>
                    <a:pt x="654" y="1797"/>
                  </a:cubicBezTo>
                  <a:cubicBezTo>
                    <a:pt x="717" y="1885"/>
                    <a:pt x="779" y="1973"/>
                    <a:pt x="855" y="2048"/>
                  </a:cubicBezTo>
                  <a:cubicBezTo>
                    <a:pt x="868" y="2073"/>
                    <a:pt x="893" y="2098"/>
                    <a:pt x="905" y="2112"/>
                  </a:cubicBezTo>
                  <a:cubicBezTo>
                    <a:pt x="930" y="2149"/>
                    <a:pt x="955" y="2174"/>
                    <a:pt x="980" y="2212"/>
                  </a:cubicBezTo>
                  <a:cubicBezTo>
                    <a:pt x="1005" y="2224"/>
                    <a:pt x="1031" y="2249"/>
                    <a:pt x="1044" y="2274"/>
                  </a:cubicBezTo>
                  <a:cubicBezTo>
                    <a:pt x="1069" y="2313"/>
                    <a:pt x="1106" y="2338"/>
                    <a:pt x="1131" y="2363"/>
                  </a:cubicBezTo>
                  <a:cubicBezTo>
                    <a:pt x="1169" y="2413"/>
                    <a:pt x="1220" y="2463"/>
                    <a:pt x="1270" y="2514"/>
                  </a:cubicBezTo>
                  <a:lnTo>
                    <a:pt x="2262" y="2036"/>
                  </a:lnTo>
                  <a:cubicBezTo>
                    <a:pt x="1734" y="1495"/>
                    <a:pt x="1370" y="792"/>
                    <a:pt x="1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4"/>
            <p:cNvSpPr/>
            <p:nvPr/>
          </p:nvSpPr>
          <p:spPr>
            <a:xfrm>
              <a:off x="5478532" y="4583526"/>
              <a:ext cx="83394" cy="118108"/>
            </a:xfrm>
            <a:custGeom>
              <a:avLst/>
              <a:gdLst/>
              <a:ahLst/>
              <a:cxnLst/>
              <a:rect l="l" t="t" r="r" b="b"/>
              <a:pathLst>
                <a:path w="1660" h="2351" extrusionOk="0">
                  <a:moveTo>
                    <a:pt x="654" y="1"/>
                  </a:moveTo>
                  <a:lnTo>
                    <a:pt x="1" y="314"/>
                  </a:lnTo>
                  <a:cubicBezTo>
                    <a:pt x="542" y="855"/>
                    <a:pt x="893" y="1559"/>
                    <a:pt x="981" y="2350"/>
                  </a:cubicBezTo>
                  <a:lnTo>
                    <a:pt x="1659" y="2024"/>
                  </a:lnTo>
                  <a:cubicBezTo>
                    <a:pt x="1597" y="1521"/>
                    <a:pt x="1433" y="1018"/>
                    <a:pt x="1157" y="591"/>
                  </a:cubicBezTo>
                  <a:cubicBezTo>
                    <a:pt x="1006" y="378"/>
                    <a:pt x="843" y="177"/>
                    <a:pt x="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4"/>
            <p:cNvSpPr/>
            <p:nvPr/>
          </p:nvSpPr>
          <p:spPr>
            <a:xfrm>
              <a:off x="5511387" y="4549465"/>
              <a:ext cx="120620" cy="135742"/>
            </a:xfrm>
            <a:custGeom>
              <a:avLst/>
              <a:gdLst/>
              <a:ahLst/>
              <a:cxnLst/>
              <a:rect l="l" t="t" r="r" b="b"/>
              <a:pathLst>
                <a:path w="2401" h="2702" extrusionOk="0">
                  <a:moveTo>
                    <a:pt x="1421" y="0"/>
                  </a:moveTo>
                  <a:lnTo>
                    <a:pt x="0" y="679"/>
                  </a:lnTo>
                  <a:cubicBezTo>
                    <a:pt x="189" y="855"/>
                    <a:pt x="352" y="1056"/>
                    <a:pt x="503" y="1269"/>
                  </a:cubicBezTo>
                  <a:cubicBezTo>
                    <a:pt x="779" y="1696"/>
                    <a:pt x="943" y="2199"/>
                    <a:pt x="1005" y="2702"/>
                  </a:cubicBezTo>
                  <a:lnTo>
                    <a:pt x="2401" y="2023"/>
                  </a:lnTo>
                  <a:cubicBezTo>
                    <a:pt x="2212" y="1282"/>
                    <a:pt x="1873" y="590"/>
                    <a:pt x="1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4"/>
            <p:cNvSpPr/>
            <p:nvPr/>
          </p:nvSpPr>
          <p:spPr>
            <a:xfrm>
              <a:off x="5085278" y="4588600"/>
              <a:ext cx="24014" cy="62495"/>
            </a:xfrm>
            <a:custGeom>
              <a:avLst/>
              <a:gdLst/>
              <a:ahLst/>
              <a:cxnLst/>
              <a:rect l="l" t="t" r="r" b="b"/>
              <a:pathLst>
                <a:path w="478" h="1244" extrusionOk="0">
                  <a:moveTo>
                    <a:pt x="478" y="0"/>
                  </a:moveTo>
                  <a:cubicBezTo>
                    <a:pt x="364" y="176"/>
                    <a:pt x="277" y="352"/>
                    <a:pt x="188" y="528"/>
                  </a:cubicBezTo>
                  <a:lnTo>
                    <a:pt x="188" y="540"/>
                  </a:lnTo>
                  <a:cubicBezTo>
                    <a:pt x="163" y="578"/>
                    <a:pt x="151" y="616"/>
                    <a:pt x="138" y="654"/>
                  </a:cubicBezTo>
                  <a:cubicBezTo>
                    <a:pt x="126" y="679"/>
                    <a:pt x="126" y="691"/>
                    <a:pt x="113" y="716"/>
                  </a:cubicBezTo>
                  <a:cubicBezTo>
                    <a:pt x="101" y="741"/>
                    <a:pt x="101" y="779"/>
                    <a:pt x="88" y="805"/>
                  </a:cubicBezTo>
                  <a:cubicBezTo>
                    <a:pt x="76" y="855"/>
                    <a:pt x="50" y="892"/>
                    <a:pt x="37" y="942"/>
                  </a:cubicBezTo>
                  <a:cubicBezTo>
                    <a:pt x="25" y="981"/>
                    <a:pt x="12" y="1031"/>
                    <a:pt x="0" y="1081"/>
                  </a:cubicBezTo>
                  <a:lnTo>
                    <a:pt x="314" y="1244"/>
                  </a:lnTo>
                  <a:cubicBezTo>
                    <a:pt x="327" y="830"/>
                    <a:pt x="377" y="415"/>
                    <a:pt x="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4"/>
            <p:cNvSpPr/>
            <p:nvPr/>
          </p:nvSpPr>
          <p:spPr>
            <a:xfrm>
              <a:off x="5094723" y="4542482"/>
              <a:ext cx="145237" cy="154078"/>
            </a:xfrm>
            <a:custGeom>
              <a:avLst/>
              <a:gdLst/>
              <a:ahLst/>
              <a:cxnLst/>
              <a:rect l="l" t="t" r="r" b="b"/>
              <a:pathLst>
                <a:path w="2891" h="3067" extrusionOk="0">
                  <a:moveTo>
                    <a:pt x="855" y="0"/>
                  </a:moveTo>
                  <a:cubicBezTo>
                    <a:pt x="704" y="189"/>
                    <a:pt x="553" y="391"/>
                    <a:pt x="427" y="604"/>
                  </a:cubicBezTo>
                  <a:cubicBezTo>
                    <a:pt x="265" y="868"/>
                    <a:pt x="114" y="1157"/>
                    <a:pt x="0" y="1446"/>
                  </a:cubicBezTo>
                  <a:cubicBezTo>
                    <a:pt x="89" y="1270"/>
                    <a:pt x="176" y="1094"/>
                    <a:pt x="290" y="918"/>
                  </a:cubicBezTo>
                  <a:lnTo>
                    <a:pt x="290" y="918"/>
                  </a:lnTo>
                  <a:cubicBezTo>
                    <a:pt x="189" y="1333"/>
                    <a:pt x="139" y="1748"/>
                    <a:pt x="126" y="2162"/>
                  </a:cubicBezTo>
                  <a:lnTo>
                    <a:pt x="1848" y="3067"/>
                  </a:lnTo>
                  <a:cubicBezTo>
                    <a:pt x="1961" y="2276"/>
                    <a:pt x="2351" y="1584"/>
                    <a:pt x="2890" y="1056"/>
                  </a:cubicBezTo>
                  <a:lnTo>
                    <a:pt x="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4"/>
            <p:cNvSpPr/>
            <p:nvPr/>
          </p:nvSpPr>
          <p:spPr>
            <a:xfrm>
              <a:off x="5474764" y="4745138"/>
              <a:ext cx="78973" cy="102937"/>
            </a:xfrm>
            <a:custGeom>
              <a:avLst/>
              <a:gdLst/>
              <a:ahLst/>
              <a:cxnLst/>
              <a:rect l="l" t="t" r="r" b="b"/>
              <a:pathLst>
                <a:path w="1572" h="2049" extrusionOk="0">
                  <a:moveTo>
                    <a:pt x="1044" y="1"/>
                  </a:moveTo>
                  <a:cubicBezTo>
                    <a:pt x="930" y="792"/>
                    <a:pt x="553" y="1484"/>
                    <a:pt x="0" y="2012"/>
                  </a:cubicBezTo>
                  <a:lnTo>
                    <a:pt x="76" y="2049"/>
                  </a:lnTo>
                  <a:cubicBezTo>
                    <a:pt x="742" y="1672"/>
                    <a:pt x="1270" y="1069"/>
                    <a:pt x="1546" y="365"/>
                  </a:cubicBezTo>
                  <a:cubicBezTo>
                    <a:pt x="1546" y="328"/>
                    <a:pt x="1559" y="302"/>
                    <a:pt x="1572" y="277"/>
                  </a:cubicBezTo>
                  <a:lnTo>
                    <a:pt x="10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4"/>
            <p:cNvSpPr/>
            <p:nvPr/>
          </p:nvSpPr>
          <p:spPr>
            <a:xfrm>
              <a:off x="5478532" y="4759053"/>
              <a:ext cx="151567" cy="140213"/>
            </a:xfrm>
            <a:custGeom>
              <a:avLst/>
              <a:gdLst/>
              <a:ahLst/>
              <a:cxnLst/>
              <a:rect l="l" t="t" r="r" b="b"/>
              <a:pathLst>
                <a:path w="3017" h="2791" extrusionOk="0">
                  <a:moveTo>
                    <a:pt x="1497" y="0"/>
                  </a:moveTo>
                  <a:cubicBezTo>
                    <a:pt x="1484" y="25"/>
                    <a:pt x="1471" y="51"/>
                    <a:pt x="1471" y="88"/>
                  </a:cubicBezTo>
                  <a:cubicBezTo>
                    <a:pt x="1195" y="792"/>
                    <a:pt x="667" y="1395"/>
                    <a:pt x="1" y="1772"/>
                  </a:cubicBezTo>
                  <a:lnTo>
                    <a:pt x="1974" y="2790"/>
                  </a:lnTo>
                  <a:cubicBezTo>
                    <a:pt x="2036" y="2702"/>
                    <a:pt x="2112" y="2614"/>
                    <a:pt x="2175" y="2526"/>
                  </a:cubicBezTo>
                  <a:cubicBezTo>
                    <a:pt x="2539" y="2011"/>
                    <a:pt x="2829" y="1420"/>
                    <a:pt x="3017" y="792"/>
                  </a:cubicBezTo>
                  <a:lnTo>
                    <a:pt x="1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00" fill="hold"/>
                                        <p:tgtEl>
                                          <p:spTgt spid="30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68"/>
          <p:cNvSpPr txBox="1">
            <a:spLocks noGrp="1"/>
          </p:cNvSpPr>
          <p:nvPr>
            <p:ph type="title"/>
          </p:nvPr>
        </p:nvSpPr>
        <p:spPr>
          <a:xfrm>
            <a:off x="720000" y="540000"/>
            <a:ext cx="3899400" cy="11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my project</a:t>
            </a:r>
            <a:endParaRPr dirty="0"/>
          </a:p>
        </p:txBody>
      </p:sp>
      <p:grpSp>
        <p:nvGrpSpPr>
          <p:cNvPr id="2906" name="Google Shape;2906;p68"/>
          <p:cNvGrpSpPr/>
          <p:nvPr/>
        </p:nvGrpSpPr>
        <p:grpSpPr>
          <a:xfrm>
            <a:off x="8173326" y="4425930"/>
            <a:ext cx="906819" cy="626638"/>
            <a:chOff x="8173326" y="4425930"/>
            <a:chExt cx="906819" cy="626638"/>
          </a:xfrm>
        </p:grpSpPr>
        <p:sp>
          <p:nvSpPr>
            <p:cNvPr id="2907" name="Google Shape;2907;p68"/>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8"/>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8"/>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8"/>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8"/>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8"/>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8"/>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8"/>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8"/>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8"/>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8"/>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8"/>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8"/>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8"/>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8"/>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8"/>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23" name="Google Shape;2923;p68"/>
          <p:cNvPicPr preferRelativeResize="0"/>
          <p:nvPr/>
        </p:nvPicPr>
        <p:blipFill rotWithShape="1">
          <a:blip r:embed="rId3">
            <a:alphaModFix/>
          </a:blip>
          <a:srcRect l="23647" r="8537"/>
          <a:stretch/>
        </p:blipFill>
        <p:spPr>
          <a:xfrm>
            <a:off x="5126850" y="865650"/>
            <a:ext cx="3472200" cy="3412200"/>
          </a:xfrm>
          <a:prstGeom prst="ellipse">
            <a:avLst/>
          </a:prstGeom>
          <a:noFill/>
          <a:ln>
            <a:noFill/>
          </a:ln>
        </p:spPr>
      </p:pic>
      <p:sp>
        <p:nvSpPr>
          <p:cNvPr id="2924" name="Google Shape;2924;p68"/>
          <p:cNvSpPr txBox="1">
            <a:spLocks noGrp="1"/>
          </p:cNvSpPr>
          <p:nvPr>
            <p:ph type="subTitle" idx="1"/>
          </p:nvPr>
        </p:nvSpPr>
        <p:spPr>
          <a:xfrm>
            <a:off x="720000" y="1855000"/>
            <a:ext cx="3899400" cy="274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73D40"/>
              </a:buClr>
              <a:buSzPts val="600"/>
              <a:buFont typeface="Arial"/>
              <a:buNone/>
            </a:pPr>
            <a:r>
              <a:rPr lang="en-US" dirty="0">
                <a:solidFill>
                  <a:schemeClr val="dk1"/>
                </a:solidFill>
              </a:rPr>
              <a:t>My project called Summer Journey. Here, people can find places in Vietnam for their summer vacation. They can also share about their wonderful summer. My project has basic and some advance functions. But it still don’t have much, I will improve it in the future.</a:t>
            </a:r>
            <a:endParaRPr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23"/>
                                        </p:tgtEl>
                                        <p:attrNameLst>
                                          <p:attrName>style.visibility</p:attrName>
                                        </p:attrNameLst>
                                      </p:cBhvr>
                                      <p:to>
                                        <p:strVal val="visible"/>
                                      </p:to>
                                    </p:set>
                                    <p:anim calcmode="lin" valueType="num">
                                      <p:cBhvr additive="base">
                                        <p:cTn id="7" dur="500"/>
                                        <p:tgtEl>
                                          <p:spTgt spid="2923"/>
                                        </p:tgtEl>
                                        <p:attrNameLst>
                                          <p:attrName>ppt_w</p:attrName>
                                        </p:attrNameLst>
                                      </p:cBhvr>
                                      <p:tavLst>
                                        <p:tav tm="0">
                                          <p:val>
                                            <p:strVal val="0"/>
                                          </p:val>
                                        </p:tav>
                                        <p:tav tm="100000">
                                          <p:val>
                                            <p:strVal val="#ppt_w"/>
                                          </p:val>
                                        </p:tav>
                                      </p:tavLst>
                                    </p:anim>
                                    <p:anim calcmode="lin" valueType="num">
                                      <p:cBhvr additive="base">
                                        <p:cTn id="8" dur="500"/>
                                        <p:tgtEl>
                                          <p:spTgt spid="29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80"/>
          <p:cNvSpPr txBox="1">
            <a:spLocks noGrp="1"/>
          </p:cNvSpPr>
          <p:nvPr>
            <p:ph type="title"/>
          </p:nvPr>
        </p:nvSpPr>
        <p:spPr>
          <a:xfrm>
            <a:off x="2173950" y="2642050"/>
            <a:ext cx="4796100" cy="894300"/>
          </a:xfrm>
          <a:prstGeom prst="rect">
            <a:avLst/>
          </a:prstGeom>
        </p:spPr>
        <p:txBody>
          <a:bodyPr spcFirstLastPara="1" wrap="square" lIns="91425" tIns="91425" rIns="91425" bIns="91425" anchor="ctr" anchorCtr="0">
            <a:noAutofit/>
          </a:bodyPr>
          <a:lstStyle/>
          <a:p>
            <a:r>
              <a:rPr lang="en-US" dirty="0"/>
              <a:t>About my idea</a:t>
            </a:r>
          </a:p>
        </p:txBody>
      </p:sp>
      <p:sp>
        <p:nvSpPr>
          <p:cNvPr id="3493" name="Google Shape;3493;p80"/>
          <p:cNvSpPr txBox="1">
            <a:spLocks noGrp="1"/>
          </p:cNvSpPr>
          <p:nvPr>
            <p:ph type="title" idx="2"/>
          </p:nvPr>
        </p:nvSpPr>
        <p:spPr>
          <a:xfrm>
            <a:off x="4072800" y="1494175"/>
            <a:ext cx="99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495" name="Google Shape;3495;p80"/>
          <p:cNvGrpSpPr/>
          <p:nvPr/>
        </p:nvGrpSpPr>
        <p:grpSpPr>
          <a:xfrm>
            <a:off x="1677695" y="741359"/>
            <a:ext cx="834065" cy="811817"/>
            <a:chOff x="5116174" y="1935998"/>
            <a:chExt cx="557530" cy="542658"/>
          </a:xfrm>
        </p:grpSpPr>
        <p:sp>
          <p:nvSpPr>
            <p:cNvPr id="3496" name="Google Shape;3496;p80"/>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80"/>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80"/>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0"/>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0"/>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0"/>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0"/>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0"/>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0"/>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0"/>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0"/>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0"/>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0"/>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0"/>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0"/>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0"/>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0"/>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0"/>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0"/>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0"/>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0"/>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0"/>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0"/>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80"/>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80"/>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80"/>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80"/>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80"/>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80"/>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80"/>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80"/>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80"/>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0"/>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0"/>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0"/>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0"/>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0"/>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0"/>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0"/>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0"/>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0"/>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0"/>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0"/>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0"/>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0"/>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0"/>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0"/>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80"/>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80"/>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80"/>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6" name="Google Shape;3546;p80"/>
          <p:cNvGrpSpPr/>
          <p:nvPr/>
        </p:nvGrpSpPr>
        <p:grpSpPr>
          <a:xfrm rot="-2700000">
            <a:off x="777216" y="3523572"/>
            <a:ext cx="834040" cy="811792"/>
            <a:chOff x="5116174" y="1935998"/>
            <a:chExt cx="557530" cy="542658"/>
          </a:xfrm>
        </p:grpSpPr>
        <p:sp>
          <p:nvSpPr>
            <p:cNvPr id="3547" name="Google Shape;3547;p80"/>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0"/>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0"/>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0"/>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0"/>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0"/>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0"/>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0"/>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0"/>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0"/>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0"/>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0"/>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0"/>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0"/>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0"/>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0"/>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0"/>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0"/>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0"/>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0"/>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0"/>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0"/>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0"/>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0"/>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0"/>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0"/>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0"/>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0"/>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0"/>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0"/>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0"/>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0"/>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0"/>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0"/>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0"/>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0"/>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0"/>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0"/>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0"/>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0"/>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0"/>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0"/>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0"/>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0"/>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0"/>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0"/>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0"/>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80"/>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80"/>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0"/>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80"/>
          <p:cNvGrpSpPr/>
          <p:nvPr/>
        </p:nvGrpSpPr>
        <p:grpSpPr>
          <a:xfrm rot="-2700000">
            <a:off x="6899841" y="1348197"/>
            <a:ext cx="834040" cy="811792"/>
            <a:chOff x="5116174" y="1935998"/>
            <a:chExt cx="557530" cy="542658"/>
          </a:xfrm>
        </p:grpSpPr>
        <p:sp>
          <p:nvSpPr>
            <p:cNvPr id="3598" name="Google Shape;3598;p80"/>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0"/>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0"/>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80"/>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80"/>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80"/>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80"/>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0"/>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80"/>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80"/>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80"/>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80"/>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80"/>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80"/>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80"/>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80"/>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0"/>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0"/>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0"/>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0"/>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80"/>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80"/>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0"/>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80"/>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80"/>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0"/>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80"/>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80"/>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80"/>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80"/>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80"/>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80"/>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80"/>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0"/>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0"/>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80"/>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80"/>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0"/>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80"/>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80"/>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0"/>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80"/>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80"/>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80"/>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80"/>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80"/>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80"/>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0"/>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80"/>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80"/>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80"/>
          <p:cNvGrpSpPr/>
          <p:nvPr/>
        </p:nvGrpSpPr>
        <p:grpSpPr>
          <a:xfrm rot="-1261228">
            <a:off x="7608706" y="3015685"/>
            <a:ext cx="834038" cy="811791"/>
            <a:chOff x="5116174" y="1935998"/>
            <a:chExt cx="557530" cy="542658"/>
          </a:xfrm>
        </p:grpSpPr>
        <p:sp>
          <p:nvSpPr>
            <p:cNvPr id="3649" name="Google Shape;3649;p80"/>
            <p:cNvSpPr/>
            <p:nvPr/>
          </p:nvSpPr>
          <p:spPr>
            <a:xfrm>
              <a:off x="5492448" y="2239680"/>
              <a:ext cx="100425" cy="69478"/>
            </a:xfrm>
            <a:custGeom>
              <a:avLst/>
              <a:gdLst/>
              <a:ahLst/>
              <a:cxnLst/>
              <a:rect l="l" t="t" r="r" b="b"/>
              <a:pathLst>
                <a:path w="1999" h="1383" extrusionOk="0">
                  <a:moveTo>
                    <a:pt x="1765" y="0"/>
                  </a:moveTo>
                  <a:cubicBezTo>
                    <a:pt x="1430" y="0"/>
                    <a:pt x="1028" y="240"/>
                    <a:pt x="779" y="398"/>
                  </a:cubicBezTo>
                  <a:cubicBezTo>
                    <a:pt x="478" y="612"/>
                    <a:pt x="201" y="864"/>
                    <a:pt x="101" y="1228"/>
                  </a:cubicBezTo>
                  <a:lnTo>
                    <a:pt x="63" y="1228"/>
                  </a:lnTo>
                  <a:cubicBezTo>
                    <a:pt x="0" y="1241"/>
                    <a:pt x="0" y="1353"/>
                    <a:pt x="63" y="1353"/>
                  </a:cubicBezTo>
                  <a:cubicBezTo>
                    <a:pt x="183" y="1372"/>
                    <a:pt x="298" y="1383"/>
                    <a:pt x="409" y="1383"/>
                  </a:cubicBezTo>
                  <a:cubicBezTo>
                    <a:pt x="740" y="1383"/>
                    <a:pt x="1034" y="1291"/>
                    <a:pt x="1307" y="1065"/>
                  </a:cubicBezTo>
                  <a:cubicBezTo>
                    <a:pt x="1533" y="876"/>
                    <a:pt x="1999" y="423"/>
                    <a:pt x="1948" y="110"/>
                  </a:cubicBezTo>
                  <a:cubicBezTo>
                    <a:pt x="1935" y="60"/>
                    <a:pt x="1910" y="9"/>
                    <a:pt x="1873" y="9"/>
                  </a:cubicBezTo>
                  <a:cubicBezTo>
                    <a:pt x="1838" y="3"/>
                    <a:pt x="1802"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0"/>
            <p:cNvSpPr/>
            <p:nvPr/>
          </p:nvSpPr>
          <p:spPr>
            <a:xfrm>
              <a:off x="5501942" y="2022104"/>
              <a:ext cx="171762" cy="202055"/>
            </a:xfrm>
            <a:custGeom>
              <a:avLst/>
              <a:gdLst/>
              <a:ahLst/>
              <a:cxnLst/>
              <a:rect l="l" t="t" r="r" b="b"/>
              <a:pathLst>
                <a:path w="3419" h="4022" extrusionOk="0">
                  <a:moveTo>
                    <a:pt x="1750" y="1"/>
                  </a:moveTo>
                  <a:cubicBezTo>
                    <a:pt x="1685" y="1"/>
                    <a:pt x="1639" y="99"/>
                    <a:pt x="1684" y="155"/>
                  </a:cubicBezTo>
                  <a:cubicBezTo>
                    <a:pt x="2199" y="733"/>
                    <a:pt x="2224" y="2003"/>
                    <a:pt x="1973" y="2707"/>
                  </a:cubicBezTo>
                  <a:cubicBezTo>
                    <a:pt x="1922" y="2844"/>
                    <a:pt x="1835" y="2958"/>
                    <a:pt x="1746" y="3084"/>
                  </a:cubicBezTo>
                  <a:cubicBezTo>
                    <a:pt x="377" y="2757"/>
                    <a:pt x="1068" y="1186"/>
                    <a:pt x="1684" y="520"/>
                  </a:cubicBezTo>
                  <a:cubicBezTo>
                    <a:pt x="1709" y="495"/>
                    <a:pt x="1696" y="432"/>
                    <a:pt x="1646" y="432"/>
                  </a:cubicBezTo>
                  <a:cubicBezTo>
                    <a:pt x="1641" y="431"/>
                    <a:pt x="1635" y="431"/>
                    <a:pt x="1630" y="431"/>
                  </a:cubicBezTo>
                  <a:cubicBezTo>
                    <a:pt x="968" y="431"/>
                    <a:pt x="213" y="1166"/>
                    <a:pt x="126" y="1827"/>
                  </a:cubicBezTo>
                  <a:cubicBezTo>
                    <a:pt x="0" y="2694"/>
                    <a:pt x="842" y="3272"/>
                    <a:pt x="1533" y="3561"/>
                  </a:cubicBezTo>
                  <a:lnTo>
                    <a:pt x="1545" y="3561"/>
                  </a:lnTo>
                  <a:cubicBezTo>
                    <a:pt x="1558" y="3662"/>
                    <a:pt x="1584" y="3774"/>
                    <a:pt x="1621" y="3875"/>
                  </a:cubicBezTo>
                  <a:cubicBezTo>
                    <a:pt x="1621" y="3900"/>
                    <a:pt x="1634" y="3925"/>
                    <a:pt x="1646" y="3950"/>
                  </a:cubicBezTo>
                  <a:cubicBezTo>
                    <a:pt x="1659" y="3950"/>
                    <a:pt x="1659" y="3975"/>
                    <a:pt x="1659" y="3975"/>
                  </a:cubicBezTo>
                  <a:cubicBezTo>
                    <a:pt x="1670" y="4008"/>
                    <a:pt x="1697" y="4022"/>
                    <a:pt x="1726" y="4022"/>
                  </a:cubicBezTo>
                  <a:cubicBezTo>
                    <a:pt x="1763" y="4022"/>
                    <a:pt x="1802" y="3999"/>
                    <a:pt x="1810" y="3963"/>
                  </a:cubicBezTo>
                  <a:cubicBezTo>
                    <a:pt x="2715" y="3699"/>
                    <a:pt x="3418" y="2857"/>
                    <a:pt x="3405" y="1889"/>
                  </a:cubicBezTo>
                  <a:cubicBezTo>
                    <a:pt x="3393" y="884"/>
                    <a:pt x="2676" y="256"/>
                    <a:pt x="1772" y="4"/>
                  </a:cubicBezTo>
                  <a:cubicBezTo>
                    <a:pt x="1764" y="2"/>
                    <a:pt x="1757"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80"/>
            <p:cNvSpPr/>
            <p:nvPr/>
          </p:nvSpPr>
          <p:spPr>
            <a:xfrm>
              <a:off x="5559363" y="2210994"/>
              <a:ext cx="50539" cy="49032"/>
            </a:xfrm>
            <a:custGeom>
              <a:avLst/>
              <a:gdLst/>
              <a:ahLst/>
              <a:cxnLst/>
              <a:rect l="l" t="t" r="r" b="b"/>
              <a:pathLst>
                <a:path w="1006" h="976" extrusionOk="0">
                  <a:moveTo>
                    <a:pt x="525" y="0"/>
                  </a:moveTo>
                  <a:cubicBezTo>
                    <a:pt x="399" y="0"/>
                    <a:pt x="292" y="30"/>
                    <a:pt x="277" y="90"/>
                  </a:cubicBezTo>
                  <a:cubicBezTo>
                    <a:pt x="239" y="240"/>
                    <a:pt x="164" y="366"/>
                    <a:pt x="89" y="505"/>
                  </a:cubicBezTo>
                  <a:cubicBezTo>
                    <a:pt x="25" y="605"/>
                    <a:pt x="0" y="706"/>
                    <a:pt x="76" y="793"/>
                  </a:cubicBezTo>
                  <a:cubicBezTo>
                    <a:pt x="151" y="907"/>
                    <a:pt x="290" y="919"/>
                    <a:pt x="415" y="944"/>
                  </a:cubicBezTo>
                  <a:cubicBezTo>
                    <a:pt x="479" y="952"/>
                    <a:pt x="562" y="975"/>
                    <a:pt x="640" y="975"/>
                  </a:cubicBezTo>
                  <a:cubicBezTo>
                    <a:pt x="686" y="975"/>
                    <a:pt x="730" y="968"/>
                    <a:pt x="767" y="944"/>
                  </a:cubicBezTo>
                  <a:cubicBezTo>
                    <a:pt x="855" y="894"/>
                    <a:pt x="880" y="731"/>
                    <a:pt x="905" y="643"/>
                  </a:cubicBezTo>
                  <a:cubicBezTo>
                    <a:pt x="943" y="517"/>
                    <a:pt x="1006" y="341"/>
                    <a:pt x="980" y="215"/>
                  </a:cubicBezTo>
                  <a:cubicBezTo>
                    <a:pt x="958" y="71"/>
                    <a:pt x="719"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0"/>
            <p:cNvSpPr/>
            <p:nvPr/>
          </p:nvSpPr>
          <p:spPr>
            <a:xfrm>
              <a:off x="5533491" y="2276152"/>
              <a:ext cx="13815" cy="13665"/>
            </a:xfrm>
            <a:custGeom>
              <a:avLst/>
              <a:gdLst/>
              <a:ahLst/>
              <a:cxnLst/>
              <a:rect l="l" t="t" r="r" b="b"/>
              <a:pathLst>
                <a:path w="275" h="272" extrusionOk="0">
                  <a:moveTo>
                    <a:pt x="167" y="1"/>
                  </a:moveTo>
                  <a:cubicBezTo>
                    <a:pt x="153" y="1"/>
                    <a:pt x="139" y="4"/>
                    <a:pt x="126" y="12"/>
                  </a:cubicBezTo>
                  <a:cubicBezTo>
                    <a:pt x="88" y="37"/>
                    <a:pt x="76" y="49"/>
                    <a:pt x="51" y="74"/>
                  </a:cubicBezTo>
                  <a:cubicBezTo>
                    <a:pt x="0" y="125"/>
                    <a:pt x="13" y="213"/>
                    <a:pt x="63" y="250"/>
                  </a:cubicBezTo>
                  <a:cubicBezTo>
                    <a:pt x="87" y="265"/>
                    <a:pt x="112" y="272"/>
                    <a:pt x="137" y="272"/>
                  </a:cubicBezTo>
                  <a:cubicBezTo>
                    <a:pt x="177" y="272"/>
                    <a:pt x="215" y="252"/>
                    <a:pt x="239" y="213"/>
                  </a:cubicBezTo>
                  <a:cubicBezTo>
                    <a:pt x="252" y="175"/>
                    <a:pt x="264" y="150"/>
                    <a:pt x="264" y="113"/>
                  </a:cubicBezTo>
                  <a:cubicBezTo>
                    <a:pt x="274" y="53"/>
                    <a:pt x="22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0"/>
            <p:cNvSpPr/>
            <p:nvPr/>
          </p:nvSpPr>
          <p:spPr>
            <a:xfrm>
              <a:off x="5555545" y="2269771"/>
              <a:ext cx="11404" cy="8289"/>
            </a:xfrm>
            <a:custGeom>
              <a:avLst/>
              <a:gdLst/>
              <a:ahLst/>
              <a:cxnLst/>
              <a:rect l="l" t="t" r="r" b="b"/>
              <a:pathLst>
                <a:path w="227" h="165" extrusionOk="0">
                  <a:moveTo>
                    <a:pt x="114" y="0"/>
                  </a:moveTo>
                  <a:cubicBezTo>
                    <a:pt x="1" y="0"/>
                    <a:pt x="14" y="164"/>
                    <a:pt x="114" y="164"/>
                  </a:cubicBezTo>
                  <a:cubicBezTo>
                    <a:pt x="227" y="164"/>
                    <a:pt x="227"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80"/>
            <p:cNvSpPr/>
            <p:nvPr/>
          </p:nvSpPr>
          <p:spPr>
            <a:xfrm>
              <a:off x="5635170" y="2151665"/>
              <a:ext cx="15121" cy="14418"/>
            </a:xfrm>
            <a:custGeom>
              <a:avLst/>
              <a:gdLst/>
              <a:ahLst/>
              <a:cxnLst/>
              <a:rect l="l" t="t" r="r" b="b"/>
              <a:pathLst>
                <a:path w="301" h="287" extrusionOk="0">
                  <a:moveTo>
                    <a:pt x="123" y="0"/>
                  </a:moveTo>
                  <a:cubicBezTo>
                    <a:pt x="63" y="0"/>
                    <a:pt x="0" y="69"/>
                    <a:pt x="12" y="128"/>
                  </a:cubicBezTo>
                  <a:lnTo>
                    <a:pt x="12" y="140"/>
                  </a:lnTo>
                  <a:cubicBezTo>
                    <a:pt x="20" y="225"/>
                    <a:pt x="87" y="287"/>
                    <a:pt x="160" y="287"/>
                  </a:cubicBezTo>
                  <a:cubicBezTo>
                    <a:pt x="195" y="287"/>
                    <a:pt x="231" y="273"/>
                    <a:pt x="264" y="240"/>
                  </a:cubicBezTo>
                  <a:cubicBezTo>
                    <a:pt x="289" y="203"/>
                    <a:pt x="301" y="153"/>
                    <a:pt x="289" y="102"/>
                  </a:cubicBezTo>
                  <a:cubicBezTo>
                    <a:pt x="276" y="27"/>
                    <a:pt x="213" y="2"/>
                    <a:pt x="150" y="2"/>
                  </a:cubicBezTo>
                  <a:lnTo>
                    <a:pt x="138" y="2"/>
                  </a:lnTo>
                  <a:cubicBezTo>
                    <a:pt x="133" y="1"/>
                    <a:pt x="128"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0"/>
            <p:cNvSpPr/>
            <p:nvPr/>
          </p:nvSpPr>
          <p:spPr>
            <a:xfrm>
              <a:off x="5645218" y="2124587"/>
              <a:ext cx="20246" cy="15825"/>
            </a:xfrm>
            <a:custGeom>
              <a:avLst/>
              <a:gdLst/>
              <a:ahLst/>
              <a:cxnLst/>
              <a:rect l="l" t="t" r="r" b="b"/>
              <a:pathLst>
                <a:path w="403" h="315" extrusionOk="0">
                  <a:moveTo>
                    <a:pt x="201" y="0"/>
                  </a:moveTo>
                  <a:cubicBezTo>
                    <a:pt x="0" y="0"/>
                    <a:pt x="0" y="315"/>
                    <a:pt x="201" y="315"/>
                  </a:cubicBezTo>
                  <a:cubicBezTo>
                    <a:pt x="402" y="315"/>
                    <a:pt x="4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0"/>
            <p:cNvSpPr/>
            <p:nvPr/>
          </p:nvSpPr>
          <p:spPr>
            <a:xfrm>
              <a:off x="5636728" y="2096203"/>
              <a:ext cx="17382" cy="14820"/>
            </a:xfrm>
            <a:custGeom>
              <a:avLst/>
              <a:gdLst/>
              <a:ahLst/>
              <a:cxnLst/>
              <a:rect l="l" t="t" r="r" b="b"/>
              <a:pathLst>
                <a:path w="346" h="295" extrusionOk="0">
                  <a:moveTo>
                    <a:pt x="132" y="0"/>
                  </a:moveTo>
                  <a:cubicBezTo>
                    <a:pt x="82" y="0"/>
                    <a:pt x="44" y="50"/>
                    <a:pt x="32" y="101"/>
                  </a:cubicBezTo>
                  <a:cubicBezTo>
                    <a:pt x="1" y="202"/>
                    <a:pt x="76" y="294"/>
                    <a:pt x="166" y="294"/>
                  </a:cubicBezTo>
                  <a:cubicBezTo>
                    <a:pt x="188" y="294"/>
                    <a:pt x="210" y="289"/>
                    <a:pt x="233" y="277"/>
                  </a:cubicBezTo>
                  <a:cubicBezTo>
                    <a:pt x="345" y="226"/>
                    <a:pt x="333" y="50"/>
                    <a:pt x="220" y="12"/>
                  </a:cubicBezTo>
                  <a:cubicBezTo>
                    <a:pt x="194" y="0"/>
                    <a:pt x="169"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0"/>
            <p:cNvSpPr/>
            <p:nvPr/>
          </p:nvSpPr>
          <p:spPr>
            <a:xfrm>
              <a:off x="5616834" y="2058325"/>
              <a:ext cx="17081" cy="15775"/>
            </a:xfrm>
            <a:custGeom>
              <a:avLst/>
              <a:gdLst/>
              <a:ahLst/>
              <a:cxnLst/>
              <a:rect l="l" t="t" r="r" b="b"/>
              <a:pathLst>
                <a:path w="340" h="314" extrusionOk="0">
                  <a:moveTo>
                    <a:pt x="151" y="0"/>
                  </a:moveTo>
                  <a:cubicBezTo>
                    <a:pt x="76" y="0"/>
                    <a:pt x="0" y="88"/>
                    <a:pt x="12" y="163"/>
                  </a:cubicBezTo>
                  <a:cubicBezTo>
                    <a:pt x="25" y="251"/>
                    <a:pt x="88" y="314"/>
                    <a:pt x="176" y="314"/>
                  </a:cubicBezTo>
                  <a:cubicBezTo>
                    <a:pt x="264" y="314"/>
                    <a:pt x="339" y="226"/>
                    <a:pt x="327" y="138"/>
                  </a:cubicBezTo>
                  <a:cubicBezTo>
                    <a:pt x="314" y="50"/>
                    <a:pt x="23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80"/>
            <p:cNvSpPr/>
            <p:nvPr/>
          </p:nvSpPr>
          <p:spPr>
            <a:xfrm>
              <a:off x="5242419" y="2060586"/>
              <a:ext cx="73950" cy="130467"/>
            </a:xfrm>
            <a:custGeom>
              <a:avLst/>
              <a:gdLst/>
              <a:ahLst/>
              <a:cxnLst/>
              <a:rect l="l" t="t" r="r" b="b"/>
              <a:pathLst>
                <a:path w="1472" h="2597" extrusionOk="0">
                  <a:moveTo>
                    <a:pt x="312" y="0"/>
                  </a:moveTo>
                  <a:cubicBezTo>
                    <a:pt x="287" y="0"/>
                    <a:pt x="264" y="13"/>
                    <a:pt x="252" y="43"/>
                  </a:cubicBezTo>
                  <a:cubicBezTo>
                    <a:pt x="64" y="558"/>
                    <a:pt x="1" y="1061"/>
                    <a:pt x="152" y="1589"/>
                  </a:cubicBezTo>
                  <a:cubicBezTo>
                    <a:pt x="265" y="1978"/>
                    <a:pt x="516" y="2494"/>
                    <a:pt x="956" y="2594"/>
                  </a:cubicBezTo>
                  <a:cubicBezTo>
                    <a:pt x="961" y="2596"/>
                    <a:pt x="966" y="2596"/>
                    <a:pt x="971" y="2596"/>
                  </a:cubicBezTo>
                  <a:cubicBezTo>
                    <a:pt x="1007" y="2596"/>
                    <a:pt x="1046" y="2564"/>
                    <a:pt x="1056" y="2531"/>
                  </a:cubicBezTo>
                  <a:cubicBezTo>
                    <a:pt x="1069" y="2468"/>
                    <a:pt x="1081" y="2418"/>
                    <a:pt x="1095" y="2355"/>
                  </a:cubicBezTo>
                  <a:cubicBezTo>
                    <a:pt x="1472" y="1564"/>
                    <a:pt x="855" y="659"/>
                    <a:pt x="391" y="43"/>
                  </a:cubicBezTo>
                  <a:cubicBezTo>
                    <a:pt x="371" y="16"/>
                    <a:pt x="340"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0"/>
            <p:cNvSpPr/>
            <p:nvPr/>
          </p:nvSpPr>
          <p:spPr>
            <a:xfrm>
              <a:off x="5274018" y="1935998"/>
              <a:ext cx="199091" cy="166085"/>
            </a:xfrm>
            <a:custGeom>
              <a:avLst/>
              <a:gdLst/>
              <a:ahLst/>
              <a:cxnLst/>
              <a:rect l="l" t="t" r="r" b="b"/>
              <a:pathLst>
                <a:path w="3963" h="3306" extrusionOk="0">
                  <a:moveTo>
                    <a:pt x="2137" y="0"/>
                  </a:moveTo>
                  <a:cubicBezTo>
                    <a:pt x="1999" y="0"/>
                    <a:pt x="1857" y="16"/>
                    <a:pt x="1709" y="47"/>
                  </a:cubicBezTo>
                  <a:cubicBezTo>
                    <a:pt x="767" y="261"/>
                    <a:pt x="114" y="1140"/>
                    <a:pt x="63" y="2083"/>
                  </a:cubicBezTo>
                  <a:cubicBezTo>
                    <a:pt x="0" y="2108"/>
                    <a:pt x="0" y="2221"/>
                    <a:pt x="75" y="2234"/>
                  </a:cubicBezTo>
                  <a:lnTo>
                    <a:pt x="114" y="2234"/>
                  </a:lnTo>
                  <a:cubicBezTo>
                    <a:pt x="139" y="2246"/>
                    <a:pt x="164" y="2246"/>
                    <a:pt x="189" y="2246"/>
                  </a:cubicBezTo>
                  <a:cubicBezTo>
                    <a:pt x="256" y="2246"/>
                    <a:pt x="334" y="2252"/>
                    <a:pt x="409" y="2252"/>
                  </a:cubicBezTo>
                  <a:cubicBezTo>
                    <a:pt x="446" y="2252"/>
                    <a:pt x="482" y="2250"/>
                    <a:pt x="516" y="2246"/>
                  </a:cubicBezTo>
                  <a:lnTo>
                    <a:pt x="516" y="2259"/>
                  </a:lnTo>
                  <a:cubicBezTo>
                    <a:pt x="889" y="2757"/>
                    <a:pt x="1468" y="3306"/>
                    <a:pt x="2117" y="3306"/>
                  </a:cubicBezTo>
                  <a:cubicBezTo>
                    <a:pt x="2255" y="3306"/>
                    <a:pt x="2396" y="3281"/>
                    <a:pt x="2539" y="3226"/>
                  </a:cubicBezTo>
                  <a:cubicBezTo>
                    <a:pt x="3167" y="2975"/>
                    <a:pt x="3708" y="2070"/>
                    <a:pt x="3532" y="1417"/>
                  </a:cubicBezTo>
                  <a:cubicBezTo>
                    <a:pt x="3525" y="1390"/>
                    <a:pt x="3504" y="1377"/>
                    <a:pt x="3484" y="1377"/>
                  </a:cubicBezTo>
                  <a:cubicBezTo>
                    <a:pt x="3466" y="1377"/>
                    <a:pt x="3449" y="1387"/>
                    <a:pt x="3443" y="1405"/>
                  </a:cubicBezTo>
                  <a:cubicBezTo>
                    <a:pt x="3110" y="1904"/>
                    <a:pt x="2397" y="2525"/>
                    <a:pt x="1770" y="2525"/>
                  </a:cubicBezTo>
                  <a:cubicBezTo>
                    <a:pt x="1451" y="2525"/>
                    <a:pt x="1155" y="2364"/>
                    <a:pt x="943" y="1944"/>
                  </a:cubicBezTo>
                  <a:cubicBezTo>
                    <a:pt x="1031" y="1819"/>
                    <a:pt x="1131" y="1706"/>
                    <a:pt x="1245" y="1631"/>
                  </a:cubicBezTo>
                  <a:cubicBezTo>
                    <a:pt x="1665" y="1353"/>
                    <a:pt x="2354" y="1144"/>
                    <a:pt x="2975" y="1144"/>
                  </a:cubicBezTo>
                  <a:cubicBezTo>
                    <a:pt x="3283" y="1144"/>
                    <a:pt x="3575" y="1195"/>
                    <a:pt x="3808" y="1316"/>
                  </a:cubicBezTo>
                  <a:cubicBezTo>
                    <a:pt x="3819" y="1323"/>
                    <a:pt x="3830" y="1325"/>
                    <a:pt x="3842" y="1325"/>
                  </a:cubicBezTo>
                  <a:cubicBezTo>
                    <a:pt x="3900" y="1325"/>
                    <a:pt x="3963" y="1255"/>
                    <a:pt x="3921" y="1204"/>
                  </a:cubicBezTo>
                  <a:cubicBezTo>
                    <a:pt x="3536" y="497"/>
                    <a:pt x="2923" y="0"/>
                    <a:pt x="2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0"/>
            <p:cNvSpPr/>
            <p:nvPr/>
          </p:nvSpPr>
          <p:spPr>
            <a:xfrm>
              <a:off x="5245634" y="2033558"/>
              <a:ext cx="51795" cy="52046"/>
            </a:xfrm>
            <a:custGeom>
              <a:avLst/>
              <a:gdLst/>
              <a:ahLst/>
              <a:cxnLst/>
              <a:rect l="l" t="t" r="r" b="b"/>
              <a:pathLst>
                <a:path w="1031" h="1036" extrusionOk="0">
                  <a:moveTo>
                    <a:pt x="609" y="1"/>
                  </a:moveTo>
                  <a:cubicBezTo>
                    <a:pt x="495" y="1"/>
                    <a:pt x="379" y="51"/>
                    <a:pt x="289" y="153"/>
                  </a:cubicBezTo>
                  <a:cubicBezTo>
                    <a:pt x="201" y="254"/>
                    <a:pt x="25" y="430"/>
                    <a:pt x="12" y="581"/>
                  </a:cubicBezTo>
                  <a:cubicBezTo>
                    <a:pt x="0" y="706"/>
                    <a:pt x="113" y="832"/>
                    <a:pt x="201" y="907"/>
                  </a:cubicBezTo>
                  <a:cubicBezTo>
                    <a:pt x="271" y="967"/>
                    <a:pt x="381" y="1036"/>
                    <a:pt x="480" y="1036"/>
                  </a:cubicBezTo>
                  <a:cubicBezTo>
                    <a:pt x="505" y="1036"/>
                    <a:pt x="530" y="1031"/>
                    <a:pt x="553" y="1021"/>
                  </a:cubicBezTo>
                  <a:cubicBezTo>
                    <a:pt x="628" y="983"/>
                    <a:pt x="691" y="870"/>
                    <a:pt x="754" y="807"/>
                  </a:cubicBezTo>
                  <a:cubicBezTo>
                    <a:pt x="816" y="744"/>
                    <a:pt x="880" y="681"/>
                    <a:pt x="930" y="606"/>
                  </a:cubicBezTo>
                  <a:cubicBezTo>
                    <a:pt x="1005" y="493"/>
                    <a:pt x="1031" y="354"/>
                    <a:pt x="967" y="229"/>
                  </a:cubicBezTo>
                  <a:cubicBezTo>
                    <a:pt x="884" y="77"/>
                    <a:pt x="748"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0"/>
            <p:cNvSpPr/>
            <p:nvPr/>
          </p:nvSpPr>
          <p:spPr>
            <a:xfrm>
              <a:off x="5300694" y="1997689"/>
              <a:ext cx="18186" cy="16377"/>
            </a:xfrm>
            <a:custGeom>
              <a:avLst/>
              <a:gdLst/>
              <a:ahLst/>
              <a:cxnLst/>
              <a:rect l="l" t="t" r="r" b="b"/>
              <a:pathLst>
                <a:path w="362" h="326" extrusionOk="0">
                  <a:moveTo>
                    <a:pt x="223" y="1"/>
                  </a:moveTo>
                  <a:cubicBezTo>
                    <a:pt x="148" y="1"/>
                    <a:pt x="97" y="63"/>
                    <a:pt x="60" y="126"/>
                  </a:cubicBezTo>
                  <a:cubicBezTo>
                    <a:pt x="0" y="229"/>
                    <a:pt x="97" y="325"/>
                    <a:pt x="189" y="325"/>
                  </a:cubicBezTo>
                  <a:cubicBezTo>
                    <a:pt x="232" y="325"/>
                    <a:pt x="274" y="304"/>
                    <a:pt x="298" y="252"/>
                  </a:cubicBezTo>
                  <a:cubicBezTo>
                    <a:pt x="337" y="189"/>
                    <a:pt x="362" y="113"/>
                    <a:pt x="312" y="51"/>
                  </a:cubicBezTo>
                  <a:cubicBezTo>
                    <a:pt x="298" y="13"/>
                    <a:pt x="26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0"/>
            <p:cNvSpPr/>
            <p:nvPr/>
          </p:nvSpPr>
          <p:spPr>
            <a:xfrm>
              <a:off x="5321994" y="1965437"/>
              <a:ext cx="19492" cy="15272"/>
            </a:xfrm>
            <a:custGeom>
              <a:avLst/>
              <a:gdLst/>
              <a:ahLst/>
              <a:cxnLst/>
              <a:rect l="l" t="t" r="r" b="b"/>
              <a:pathLst>
                <a:path w="388" h="304" extrusionOk="0">
                  <a:moveTo>
                    <a:pt x="229" y="0"/>
                  </a:moveTo>
                  <a:cubicBezTo>
                    <a:pt x="224" y="0"/>
                    <a:pt x="219" y="1"/>
                    <a:pt x="214" y="1"/>
                  </a:cubicBezTo>
                  <a:cubicBezTo>
                    <a:pt x="176" y="1"/>
                    <a:pt x="151" y="14"/>
                    <a:pt x="126" y="26"/>
                  </a:cubicBezTo>
                  <a:cubicBezTo>
                    <a:pt x="38" y="65"/>
                    <a:pt x="0" y="165"/>
                    <a:pt x="63" y="241"/>
                  </a:cubicBezTo>
                  <a:cubicBezTo>
                    <a:pt x="95" y="284"/>
                    <a:pt x="135" y="303"/>
                    <a:pt x="176" y="303"/>
                  </a:cubicBezTo>
                  <a:cubicBezTo>
                    <a:pt x="217" y="303"/>
                    <a:pt x="258" y="284"/>
                    <a:pt x="290" y="253"/>
                  </a:cubicBezTo>
                  <a:cubicBezTo>
                    <a:pt x="315" y="227"/>
                    <a:pt x="327" y="202"/>
                    <a:pt x="340" y="177"/>
                  </a:cubicBezTo>
                  <a:cubicBezTo>
                    <a:pt x="387" y="95"/>
                    <a:pt x="311" y="0"/>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80"/>
            <p:cNvSpPr/>
            <p:nvPr/>
          </p:nvSpPr>
          <p:spPr>
            <a:xfrm>
              <a:off x="5369367" y="1949060"/>
              <a:ext cx="18337" cy="13313"/>
            </a:xfrm>
            <a:custGeom>
              <a:avLst/>
              <a:gdLst/>
              <a:ahLst/>
              <a:cxnLst/>
              <a:rect l="l" t="t" r="r" b="b"/>
              <a:pathLst>
                <a:path w="365" h="265" extrusionOk="0">
                  <a:moveTo>
                    <a:pt x="188" y="1"/>
                  </a:moveTo>
                  <a:cubicBezTo>
                    <a:pt x="12" y="1"/>
                    <a:pt x="0" y="265"/>
                    <a:pt x="176" y="265"/>
                  </a:cubicBezTo>
                  <a:cubicBezTo>
                    <a:pt x="352" y="265"/>
                    <a:pt x="364"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80"/>
            <p:cNvSpPr/>
            <p:nvPr/>
          </p:nvSpPr>
          <p:spPr>
            <a:xfrm>
              <a:off x="5385745" y="2069980"/>
              <a:ext cx="16980" cy="15222"/>
            </a:xfrm>
            <a:custGeom>
              <a:avLst/>
              <a:gdLst/>
              <a:ahLst/>
              <a:cxnLst/>
              <a:rect l="l" t="t" r="r" b="b"/>
              <a:pathLst>
                <a:path w="338" h="303" extrusionOk="0">
                  <a:moveTo>
                    <a:pt x="211" y="1"/>
                  </a:moveTo>
                  <a:cubicBezTo>
                    <a:pt x="200" y="1"/>
                    <a:pt x="188" y="3"/>
                    <a:pt x="177" y="6"/>
                  </a:cubicBezTo>
                  <a:cubicBezTo>
                    <a:pt x="127" y="19"/>
                    <a:pt x="101" y="31"/>
                    <a:pt x="51" y="82"/>
                  </a:cubicBezTo>
                  <a:cubicBezTo>
                    <a:pt x="1" y="132"/>
                    <a:pt x="13" y="220"/>
                    <a:pt x="63" y="271"/>
                  </a:cubicBezTo>
                  <a:cubicBezTo>
                    <a:pt x="91" y="293"/>
                    <a:pt x="121" y="303"/>
                    <a:pt x="150" y="303"/>
                  </a:cubicBezTo>
                  <a:cubicBezTo>
                    <a:pt x="188" y="303"/>
                    <a:pt x="224" y="286"/>
                    <a:pt x="252" y="258"/>
                  </a:cubicBezTo>
                  <a:cubicBezTo>
                    <a:pt x="277" y="233"/>
                    <a:pt x="289" y="220"/>
                    <a:pt x="302" y="195"/>
                  </a:cubicBezTo>
                  <a:cubicBezTo>
                    <a:pt x="302" y="182"/>
                    <a:pt x="315" y="170"/>
                    <a:pt x="315" y="157"/>
                  </a:cubicBezTo>
                  <a:cubicBezTo>
                    <a:pt x="315" y="133"/>
                    <a:pt x="315" y="119"/>
                    <a:pt x="318" y="119"/>
                  </a:cubicBezTo>
                  <a:cubicBezTo>
                    <a:pt x="320" y="119"/>
                    <a:pt x="323" y="123"/>
                    <a:pt x="328" y="132"/>
                  </a:cubicBezTo>
                  <a:cubicBezTo>
                    <a:pt x="338" y="58"/>
                    <a:pt x="276" y="1"/>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80"/>
            <p:cNvSpPr/>
            <p:nvPr/>
          </p:nvSpPr>
          <p:spPr>
            <a:xfrm>
              <a:off x="5419202" y="2047524"/>
              <a:ext cx="16478" cy="12107"/>
            </a:xfrm>
            <a:custGeom>
              <a:avLst/>
              <a:gdLst/>
              <a:ahLst/>
              <a:cxnLst/>
              <a:rect l="l" t="t" r="r" b="b"/>
              <a:pathLst>
                <a:path w="328" h="241" extrusionOk="0">
                  <a:moveTo>
                    <a:pt x="151" y="1"/>
                  </a:moveTo>
                  <a:cubicBezTo>
                    <a:pt x="0" y="1"/>
                    <a:pt x="26" y="240"/>
                    <a:pt x="176" y="240"/>
                  </a:cubicBezTo>
                  <a:cubicBezTo>
                    <a:pt x="327" y="240"/>
                    <a:pt x="302"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0"/>
            <p:cNvSpPr/>
            <p:nvPr/>
          </p:nvSpPr>
          <p:spPr>
            <a:xfrm>
              <a:off x="5263267" y="2114942"/>
              <a:ext cx="18990" cy="16227"/>
            </a:xfrm>
            <a:custGeom>
              <a:avLst/>
              <a:gdLst/>
              <a:ahLst/>
              <a:cxnLst/>
              <a:rect l="l" t="t" r="r" b="b"/>
              <a:pathLst>
                <a:path w="378" h="323" extrusionOk="0">
                  <a:moveTo>
                    <a:pt x="224" y="0"/>
                  </a:moveTo>
                  <a:cubicBezTo>
                    <a:pt x="183" y="0"/>
                    <a:pt x="145" y="21"/>
                    <a:pt x="114" y="41"/>
                  </a:cubicBezTo>
                  <a:cubicBezTo>
                    <a:pt x="26" y="79"/>
                    <a:pt x="1" y="180"/>
                    <a:pt x="51" y="255"/>
                  </a:cubicBezTo>
                  <a:cubicBezTo>
                    <a:pt x="81" y="300"/>
                    <a:pt x="129" y="323"/>
                    <a:pt x="179" y="323"/>
                  </a:cubicBezTo>
                  <a:cubicBezTo>
                    <a:pt x="213" y="323"/>
                    <a:pt x="247" y="313"/>
                    <a:pt x="277" y="293"/>
                  </a:cubicBezTo>
                  <a:cubicBezTo>
                    <a:pt x="303" y="255"/>
                    <a:pt x="340" y="230"/>
                    <a:pt x="353" y="180"/>
                  </a:cubicBezTo>
                  <a:cubicBezTo>
                    <a:pt x="378" y="92"/>
                    <a:pt x="340" y="16"/>
                    <a:pt x="252" y="4"/>
                  </a:cubicBezTo>
                  <a:cubicBezTo>
                    <a:pt x="243" y="2"/>
                    <a:pt x="233"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0"/>
            <p:cNvSpPr/>
            <p:nvPr/>
          </p:nvSpPr>
          <p:spPr>
            <a:xfrm>
              <a:off x="5116174" y="2185876"/>
              <a:ext cx="58778" cy="35518"/>
            </a:xfrm>
            <a:custGeom>
              <a:avLst/>
              <a:gdLst/>
              <a:ahLst/>
              <a:cxnLst/>
              <a:rect l="l" t="t" r="r" b="b"/>
              <a:pathLst>
                <a:path w="1170" h="707" extrusionOk="0">
                  <a:moveTo>
                    <a:pt x="853" y="1"/>
                  </a:moveTo>
                  <a:cubicBezTo>
                    <a:pt x="700" y="1"/>
                    <a:pt x="516" y="95"/>
                    <a:pt x="416" y="162"/>
                  </a:cubicBezTo>
                  <a:cubicBezTo>
                    <a:pt x="302" y="238"/>
                    <a:pt x="0" y="514"/>
                    <a:pt x="139" y="665"/>
                  </a:cubicBezTo>
                  <a:cubicBezTo>
                    <a:pt x="166" y="694"/>
                    <a:pt x="199" y="706"/>
                    <a:pt x="237" y="706"/>
                  </a:cubicBezTo>
                  <a:cubicBezTo>
                    <a:pt x="379" y="706"/>
                    <a:pt x="577" y="539"/>
                    <a:pt x="667" y="489"/>
                  </a:cubicBezTo>
                  <a:cubicBezTo>
                    <a:pt x="754" y="439"/>
                    <a:pt x="1170" y="251"/>
                    <a:pt x="1044" y="87"/>
                  </a:cubicBezTo>
                  <a:cubicBezTo>
                    <a:pt x="998" y="24"/>
                    <a:pt x="929"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80"/>
            <p:cNvSpPr/>
            <p:nvPr/>
          </p:nvSpPr>
          <p:spPr>
            <a:xfrm>
              <a:off x="5124413" y="2232546"/>
              <a:ext cx="49283" cy="39989"/>
            </a:xfrm>
            <a:custGeom>
              <a:avLst/>
              <a:gdLst/>
              <a:ahLst/>
              <a:cxnLst/>
              <a:rect l="l" t="t" r="r" b="b"/>
              <a:pathLst>
                <a:path w="981" h="796" extrusionOk="0">
                  <a:moveTo>
                    <a:pt x="842" y="0"/>
                  </a:moveTo>
                  <a:cubicBezTo>
                    <a:pt x="629" y="26"/>
                    <a:pt x="440" y="126"/>
                    <a:pt x="289" y="252"/>
                  </a:cubicBezTo>
                  <a:cubicBezTo>
                    <a:pt x="138" y="377"/>
                    <a:pt x="0" y="528"/>
                    <a:pt x="25" y="741"/>
                  </a:cubicBezTo>
                  <a:cubicBezTo>
                    <a:pt x="25" y="773"/>
                    <a:pt x="59" y="795"/>
                    <a:pt x="92" y="795"/>
                  </a:cubicBezTo>
                  <a:cubicBezTo>
                    <a:pt x="99" y="795"/>
                    <a:pt x="106" y="794"/>
                    <a:pt x="113" y="792"/>
                  </a:cubicBezTo>
                  <a:cubicBezTo>
                    <a:pt x="289" y="780"/>
                    <a:pt x="402" y="629"/>
                    <a:pt x="528" y="515"/>
                  </a:cubicBezTo>
                  <a:cubicBezTo>
                    <a:pt x="666" y="403"/>
                    <a:pt x="805" y="277"/>
                    <a:pt x="917" y="138"/>
                  </a:cubicBezTo>
                  <a:cubicBezTo>
                    <a:pt x="980" y="76"/>
                    <a:pt x="905" y="0"/>
                    <a:pt x="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80"/>
            <p:cNvSpPr/>
            <p:nvPr/>
          </p:nvSpPr>
          <p:spPr>
            <a:xfrm>
              <a:off x="5145864" y="2280974"/>
              <a:ext cx="50187" cy="46821"/>
            </a:xfrm>
            <a:custGeom>
              <a:avLst/>
              <a:gdLst/>
              <a:ahLst/>
              <a:cxnLst/>
              <a:rect l="l" t="t" r="r" b="b"/>
              <a:pathLst>
                <a:path w="999" h="932" extrusionOk="0">
                  <a:moveTo>
                    <a:pt x="866" y="1"/>
                  </a:moveTo>
                  <a:cubicBezTo>
                    <a:pt x="858" y="1"/>
                    <a:pt x="850" y="2"/>
                    <a:pt x="842" y="4"/>
                  </a:cubicBezTo>
                  <a:cubicBezTo>
                    <a:pt x="629" y="79"/>
                    <a:pt x="428" y="142"/>
                    <a:pt x="277" y="318"/>
                  </a:cubicBezTo>
                  <a:cubicBezTo>
                    <a:pt x="163" y="456"/>
                    <a:pt x="1" y="720"/>
                    <a:pt x="151" y="883"/>
                  </a:cubicBezTo>
                  <a:cubicBezTo>
                    <a:pt x="183" y="918"/>
                    <a:pt x="215" y="932"/>
                    <a:pt x="247" y="932"/>
                  </a:cubicBezTo>
                  <a:cubicBezTo>
                    <a:pt x="354" y="932"/>
                    <a:pt x="454" y="773"/>
                    <a:pt x="503" y="695"/>
                  </a:cubicBezTo>
                  <a:cubicBezTo>
                    <a:pt x="604" y="506"/>
                    <a:pt x="729" y="268"/>
                    <a:pt x="917" y="167"/>
                  </a:cubicBezTo>
                  <a:cubicBezTo>
                    <a:pt x="999" y="121"/>
                    <a:pt x="952"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80"/>
            <p:cNvSpPr/>
            <p:nvPr/>
          </p:nvSpPr>
          <p:spPr>
            <a:xfrm>
              <a:off x="5475417" y="2424752"/>
              <a:ext cx="34111" cy="53905"/>
            </a:xfrm>
            <a:custGeom>
              <a:avLst/>
              <a:gdLst/>
              <a:ahLst/>
              <a:cxnLst/>
              <a:rect l="l" t="t" r="r" b="b"/>
              <a:pathLst>
                <a:path w="679" h="1073" extrusionOk="0">
                  <a:moveTo>
                    <a:pt x="470" y="0"/>
                  </a:moveTo>
                  <a:cubicBezTo>
                    <a:pt x="438" y="0"/>
                    <a:pt x="404" y="17"/>
                    <a:pt x="389" y="45"/>
                  </a:cubicBezTo>
                  <a:cubicBezTo>
                    <a:pt x="302" y="196"/>
                    <a:pt x="289" y="372"/>
                    <a:pt x="213" y="535"/>
                  </a:cubicBezTo>
                  <a:cubicBezTo>
                    <a:pt x="151" y="673"/>
                    <a:pt x="0" y="824"/>
                    <a:pt x="12" y="987"/>
                  </a:cubicBezTo>
                  <a:cubicBezTo>
                    <a:pt x="12" y="1012"/>
                    <a:pt x="25" y="1062"/>
                    <a:pt x="63" y="1062"/>
                  </a:cubicBezTo>
                  <a:cubicBezTo>
                    <a:pt x="87" y="1069"/>
                    <a:pt x="111" y="1072"/>
                    <a:pt x="134" y="1072"/>
                  </a:cubicBezTo>
                  <a:cubicBezTo>
                    <a:pt x="326" y="1072"/>
                    <a:pt x="473" y="854"/>
                    <a:pt x="540" y="685"/>
                  </a:cubicBezTo>
                  <a:cubicBezTo>
                    <a:pt x="629" y="484"/>
                    <a:pt x="679" y="221"/>
                    <a:pt x="528" y="32"/>
                  </a:cubicBezTo>
                  <a:cubicBezTo>
                    <a:pt x="517" y="10"/>
                    <a:pt x="494"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80"/>
            <p:cNvSpPr/>
            <p:nvPr/>
          </p:nvSpPr>
          <p:spPr>
            <a:xfrm>
              <a:off x="5542333" y="2386672"/>
              <a:ext cx="30343" cy="55814"/>
            </a:xfrm>
            <a:custGeom>
              <a:avLst/>
              <a:gdLst/>
              <a:ahLst/>
              <a:cxnLst/>
              <a:rect l="l" t="t" r="r" b="b"/>
              <a:pathLst>
                <a:path w="604" h="1111" extrusionOk="0">
                  <a:moveTo>
                    <a:pt x="155" y="1"/>
                  </a:moveTo>
                  <a:cubicBezTo>
                    <a:pt x="80" y="1"/>
                    <a:pt x="0" y="70"/>
                    <a:pt x="26" y="162"/>
                  </a:cubicBezTo>
                  <a:cubicBezTo>
                    <a:pt x="51" y="300"/>
                    <a:pt x="76" y="438"/>
                    <a:pt x="88" y="577"/>
                  </a:cubicBezTo>
                  <a:cubicBezTo>
                    <a:pt x="88" y="702"/>
                    <a:pt x="63" y="828"/>
                    <a:pt x="63" y="954"/>
                  </a:cubicBezTo>
                  <a:cubicBezTo>
                    <a:pt x="72" y="1041"/>
                    <a:pt x="148" y="1110"/>
                    <a:pt x="227" y="1110"/>
                  </a:cubicBezTo>
                  <a:cubicBezTo>
                    <a:pt x="261" y="1110"/>
                    <a:pt x="297" y="1097"/>
                    <a:pt x="327" y="1066"/>
                  </a:cubicBezTo>
                  <a:cubicBezTo>
                    <a:pt x="604" y="803"/>
                    <a:pt x="377" y="351"/>
                    <a:pt x="252" y="61"/>
                  </a:cubicBezTo>
                  <a:cubicBezTo>
                    <a:pt x="230" y="19"/>
                    <a:pt x="193"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80"/>
            <p:cNvSpPr/>
            <p:nvPr/>
          </p:nvSpPr>
          <p:spPr>
            <a:xfrm>
              <a:off x="5558057" y="2344524"/>
              <a:ext cx="44912" cy="45766"/>
            </a:xfrm>
            <a:custGeom>
              <a:avLst/>
              <a:gdLst/>
              <a:ahLst/>
              <a:cxnLst/>
              <a:rect l="l" t="t" r="r" b="b"/>
              <a:pathLst>
                <a:path w="894" h="911" extrusionOk="0">
                  <a:moveTo>
                    <a:pt x="147" y="1"/>
                  </a:moveTo>
                  <a:cubicBezTo>
                    <a:pt x="31" y="1"/>
                    <a:pt x="1" y="179"/>
                    <a:pt x="102" y="247"/>
                  </a:cubicBezTo>
                  <a:cubicBezTo>
                    <a:pt x="328" y="385"/>
                    <a:pt x="341" y="649"/>
                    <a:pt x="467" y="850"/>
                  </a:cubicBezTo>
                  <a:cubicBezTo>
                    <a:pt x="490" y="891"/>
                    <a:pt x="529" y="910"/>
                    <a:pt x="570" y="910"/>
                  </a:cubicBezTo>
                  <a:cubicBezTo>
                    <a:pt x="617" y="910"/>
                    <a:pt x="666" y="885"/>
                    <a:pt x="693" y="838"/>
                  </a:cubicBezTo>
                  <a:cubicBezTo>
                    <a:pt x="894" y="473"/>
                    <a:pt x="492" y="109"/>
                    <a:pt x="190" y="8"/>
                  </a:cubicBezTo>
                  <a:cubicBezTo>
                    <a:pt x="174" y="3"/>
                    <a:pt x="160"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0"/>
            <p:cNvSpPr/>
            <p:nvPr/>
          </p:nvSpPr>
          <p:spPr>
            <a:xfrm>
              <a:off x="5156564" y="2181706"/>
              <a:ext cx="67620" cy="30796"/>
            </a:xfrm>
            <a:custGeom>
              <a:avLst/>
              <a:gdLst/>
              <a:ahLst/>
              <a:cxnLst/>
              <a:rect l="l" t="t" r="r" b="b"/>
              <a:pathLst>
                <a:path w="1346" h="613" extrusionOk="0">
                  <a:moveTo>
                    <a:pt x="365" y="1"/>
                  </a:moveTo>
                  <a:cubicBezTo>
                    <a:pt x="208" y="1"/>
                    <a:pt x="49" y="42"/>
                    <a:pt x="26" y="195"/>
                  </a:cubicBezTo>
                  <a:cubicBezTo>
                    <a:pt x="1" y="396"/>
                    <a:pt x="277" y="485"/>
                    <a:pt x="416" y="510"/>
                  </a:cubicBezTo>
                  <a:cubicBezTo>
                    <a:pt x="612" y="547"/>
                    <a:pt x="829" y="612"/>
                    <a:pt x="1036" y="612"/>
                  </a:cubicBezTo>
                  <a:cubicBezTo>
                    <a:pt x="1107" y="612"/>
                    <a:pt x="1177" y="605"/>
                    <a:pt x="1245" y="585"/>
                  </a:cubicBezTo>
                  <a:cubicBezTo>
                    <a:pt x="1321" y="547"/>
                    <a:pt x="1346" y="460"/>
                    <a:pt x="1308" y="396"/>
                  </a:cubicBezTo>
                  <a:cubicBezTo>
                    <a:pt x="1182" y="158"/>
                    <a:pt x="880" y="83"/>
                    <a:pt x="629" y="32"/>
                  </a:cubicBezTo>
                  <a:cubicBezTo>
                    <a:pt x="566" y="17"/>
                    <a:pt x="46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0"/>
            <p:cNvSpPr/>
            <p:nvPr/>
          </p:nvSpPr>
          <p:spPr>
            <a:xfrm>
              <a:off x="5152194" y="2222700"/>
              <a:ext cx="73246" cy="31348"/>
            </a:xfrm>
            <a:custGeom>
              <a:avLst/>
              <a:gdLst/>
              <a:ahLst/>
              <a:cxnLst/>
              <a:rect l="l" t="t" r="r" b="b"/>
              <a:pathLst>
                <a:path w="1458" h="624" extrusionOk="0">
                  <a:moveTo>
                    <a:pt x="1046" y="1"/>
                  </a:moveTo>
                  <a:cubicBezTo>
                    <a:pt x="901" y="1"/>
                    <a:pt x="751" y="25"/>
                    <a:pt x="615" y="46"/>
                  </a:cubicBezTo>
                  <a:cubicBezTo>
                    <a:pt x="377" y="71"/>
                    <a:pt x="113" y="96"/>
                    <a:pt x="37" y="359"/>
                  </a:cubicBezTo>
                  <a:cubicBezTo>
                    <a:pt x="0" y="473"/>
                    <a:pt x="101" y="573"/>
                    <a:pt x="188" y="599"/>
                  </a:cubicBezTo>
                  <a:cubicBezTo>
                    <a:pt x="235" y="616"/>
                    <a:pt x="285" y="624"/>
                    <a:pt x="336" y="624"/>
                  </a:cubicBezTo>
                  <a:cubicBezTo>
                    <a:pt x="504" y="624"/>
                    <a:pt x="685" y="546"/>
                    <a:pt x="830" y="498"/>
                  </a:cubicBezTo>
                  <a:cubicBezTo>
                    <a:pt x="1043" y="435"/>
                    <a:pt x="1282" y="372"/>
                    <a:pt x="1420" y="196"/>
                  </a:cubicBezTo>
                  <a:cubicBezTo>
                    <a:pt x="1458" y="158"/>
                    <a:pt x="1458" y="96"/>
                    <a:pt x="1395" y="71"/>
                  </a:cubicBezTo>
                  <a:cubicBezTo>
                    <a:pt x="1290" y="18"/>
                    <a:pt x="1170"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80"/>
            <p:cNvSpPr/>
            <p:nvPr/>
          </p:nvSpPr>
          <p:spPr>
            <a:xfrm>
              <a:off x="5165406" y="2250330"/>
              <a:ext cx="72694" cy="50941"/>
            </a:xfrm>
            <a:custGeom>
              <a:avLst/>
              <a:gdLst/>
              <a:ahLst/>
              <a:cxnLst/>
              <a:rect l="l" t="t" r="r" b="b"/>
              <a:pathLst>
                <a:path w="1447" h="1014" extrusionOk="0">
                  <a:moveTo>
                    <a:pt x="1202" y="0"/>
                  </a:moveTo>
                  <a:cubicBezTo>
                    <a:pt x="1005" y="0"/>
                    <a:pt x="813" y="136"/>
                    <a:pt x="642" y="250"/>
                  </a:cubicBezTo>
                  <a:cubicBezTo>
                    <a:pt x="403" y="426"/>
                    <a:pt x="151" y="588"/>
                    <a:pt x="26" y="878"/>
                  </a:cubicBezTo>
                  <a:cubicBezTo>
                    <a:pt x="1" y="915"/>
                    <a:pt x="39" y="979"/>
                    <a:pt x="89" y="991"/>
                  </a:cubicBezTo>
                  <a:cubicBezTo>
                    <a:pt x="140" y="1006"/>
                    <a:pt x="189" y="1013"/>
                    <a:pt x="238" y="1013"/>
                  </a:cubicBezTo>
                  <a:cubicBezTo>
                    <a:pt x="465" y="1013"/>
                    <a:pt x="667" y="859"/>
                    <a:pt x="843" y="714"/>
                  </a:cubicBezTo>
                  <a:cubicBezTo>
                    <a:pt x="1044" y="551"/>
                    <a:pt x="1321" y="387"/>
                    <a:pt x="1433" y="149"/>
                  </a:cubicBezTo>
                  <a:cubicBezTo>
                    <a:pt x="1446" y="111"/>
                    <a:pt x="1433" y="61"/>
                    <a:pt x="1396" y="49"/>
                  </a:cubicBezTo>
                  <a:cubicBezTo>
                    <a:pt x="1331" y="15"/>
                    <a:pt x="12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80"/>
            <p:cNvSpPr/>
            <p:nvPr/>
          </p:nvSpPr>
          <p:spPr>
            <a:xfrm>
              <a:off x="5494357" y="2328800"/>
              <a:ext cx="85906" cy="37276"/>
            </a:xfrm>
            <a:custGeom>
              <a:avLst/>
              <a:gdLst/>
              <a:ahLst/>
              <a:cxnLst/>
              <a:rect l="l" t="t" r="r" b="b"/>
              <a:pathLst>
                <a:path w="1710" h="742" extrusionOk="0">
                  <a:moveTo>
                    <a:pt x="405" y="0"/>
                  </a:moveTo>
                  <a:cubicBezTo>
                    <a:pt x="287" y="0"/>
                    <a:pt x="173" y="23"/>
                    <a:pt x="76" y="82"/>
                  </a:cubicBezTo>
                  <a:cubicBezTo>
                    <a:pt x="12" y="120"/>
                    <a:pt x="0" y="196"/>
                    <a:pt x="63" y="246"/>
                  </a:cubicBezTo>
                  <a:cubicBezTo>
                    <a:pt x="277" y="422"/>
                    <a:pt x="604" y="447"/>
                    <a:pt x="855" y="548"/>
                  </a:cubicBezTo>
                  <a:cubicBezTo>
                    <a:pt x="1034" y="623"/>
                    <a:pt x="1215" y="742"/>
                    <a:pt x="1400" y="742"/>
                  </a:cubicBezTo>
                  <a:cubicBezTo>
                    <a:pt x="1461" y="742"/>
                    <a:pt x="1522" y="729"/>
                    <a:pt x="1584" y="698"/>
                  </a:cubicBezTo>
                  <a:cubicBezTo>
                    <a:pt x="1684" y="648"/>
                    <a:pt x="1709" y="522"/>
                    <a:pt x="1634" y="434"/>
                  </a:cubicBezTo>
                  <a:cubicBezTo>
                    <a:pt x="1470" y="246"/>
                    <a:pt x="1106" y="145"/>
                    <a:pt x="867" y="82"/>
                  </a:cubicBezTo>
                  <a:cubicBezTo>
                    <a:pt x="724" y="39"/>
                    <a:pt x="561"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80"/>
            <p:cNvSpPr/>
            <p:nvPr/>
          </p:nvSpPr>
          <p:spPr>
            <a:xfrm>
              <a:off x="5478934" y="2358691"/>
              <a:ext cx="84198" cy="50037"/>
            </a:xfrm>
            <a:custGeom>
              <a:avLst/>
              <a:gdLst/>
              <a:ahLst/>
              <a:cxnLst/>
              <a:rect l="l" t="t" r="r" b="b"/>
              <a:pathLst>
                <a:path w="1676" h="996" extrusionOk="0">
                  <a:moveTo>
                    <a:pt x="233" y="1"/>
                  </a:moveTo>
                  <a:cubicBezTo>
                    <a:pt x="95" y="1"/>
                    <a:pt x="1" y="195"/>
                    <a:pt x="143" y="266"/>
                  </a:cubicBezTo>
                  <a:cubicBezTo>
                    <a:pt x="520" y="467"/>
                    <a:pt x="872" y="732"/>
                    <a:pt x="1224" y="958"/>
                  </a:cubicBezTo>
                  <a:cubicBezTo>
                    <a:pt x="1269" y="984"/>
                    <a:pt x="1312" y="996"/>
                    <a:pt x="1352" y="996"/>
                  </a:cubicBezTo>
                  <a:cubicBezTo>
                    <a:pt x="1558" y="996"/>
                    <a:pt x="1676" y="690"/>
                    <a:pt x="1476" y="543"/>
                  </a:cubicBezTo>
                  <a:cubicBezTo>
                    <a:pt x="1099" y="254"/>
                    <a:pt x="709" y="115"/>
                    <a:pt x="257" y="3"/>
                  </a:cubicBezTo>
                  <a:cubicBezTo>
                    <a:pt x="249" y="1"/>
                    <a:pt x="241"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0"/>
            <p:cNvSpPr/>
            <p:nvPr/>
          </p:nvSpPr>
          <p:spPr>
            <a:xfrm>
              <a:off x="5459894" y="2369190"/>
              <a:ext cx="62294" cy="77366"/>
            </a:xfrm>
            <a:custGeom>
              <a:avLst/>
              <a:gdLst/>
              <a:ahLst/>
              <a:cxnLst/>
              <a:rect l="l" t="t" r="r" b="b"/>
              <a:pathLst>
                <a:path w="1240" h="1540" extrusionOk="0">
                  <a:moveTo>
                    <a:pt x="180" y="0"/>
                  </a:moveTo>
                  <a:cubicBezTo>
                    <a:pt x="89" y="0"/>
                    <a:pt x="1" y="101"/>
                    <a:pt x="45" y="208"/>
                  </a:cubicBezTo>
                  <a:cubicBezTo>
                    <a:pt x="133" y="434"/>
                    <a:pt x="234" y="635"/>
                    <a:pt x="347" y="849"/>
                  </a:cubicBezTo>
                  <a:cubicBezTo>
                    <a:pt x="447" y="1037"/>
                    <a:pt x="497" y="1252"/>
                    <a:pt x="598" y="1440"/>
                  </a:cubicBezTo>
                  <a:cubicBezTo>
                    <a:pt x="627" y="1498"/>
                    <a:pt x="694" y="1539"/>
                    <a:pt x="760" y="1539"/>
                  </a:cubicBezTo>
                  <a:cubicBezTo>
                    <a:pt x="808" y="1539"/>
                    <a:pt x="856" y="1517"/>
                    <a:pt x="887" y="1465"/>
                  </a:cubicBezTo>
                  <a:cubicBezTo>
                    <a:pt x="1239" y="925"/>
                    <a:pt x="548" y="447"/>
                    <a:pt x="284" y="57"/>
                  </a:cubicBezTo>
                  <a:cubicBezTo>
                    <a:pt x="255" y="17"/>
                    <a:pt x="217"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0"/>
            <p:cNvSpPr/>
            <p:nvPr/>
          </p:nvSpPr>
          <p:spPr>
            <a:xfrm>
              <a:off x="5349976" y="2141969"/>
              <a:ext cx="47223" cy="55362"/>
            </a:xfrm>
            <a:custGeom>
              <a:avLst/>
              <a:gdLst/>
              <a:ahLst/>
              <a:cxnLst/>
              <a:rect l="l" t="t" r="r" b="b"/>
              <a:pathLst>
                <a:path w="940" h="1102" extrusionOk="0">
                  <a:moveTo>
                    <a:pt x="648" y="1"/>
                  </a:moveTo>
                  <a:cubicBezTo>
                    <a:pt x="494" y="1"/>
                    <a:pt x="362" y="143"/>
                    <a:pt x="260" y="245"/>
                  </a:cubicBezTo>
                  <a:cubicBezTo>
                    <a:pt x="122" y="408"/>
                    <a:pt x="34" y="584"/>
                    <a:pt x="9" y="785"/>
                  </a:cubicBezTo>
                  <a:cubicBezTo>
                    <a:pt x="0" y="819"/>
                    <a:pt x="37" y="847"/>
                    <a:pt x="70" y="847"/>
                  </a:cubicBezTo>
                  <a:cubicBezTo>
                    <a:pt x="86" y="847"/>
                    <a:pt x="101" y="840"/>
                    <a:pt x="110" y="823"/>
                  </a:cubicBezTo>
                  <a:cubicBezTo>
                    <a:pt x="122" y="798"/>
                    <a:pt x="135" y="773"/>
                    <a:pt x="147" y="760"/>
                  </a:cubicBezTo>
                  <a:cubicBezTo>
                    <a:pt x="170" y="813"/>
                    <a:pt x="202" y="834"/>
                    <a:pt x="240" y="834"/>
                  </a:cubicBezTo>
                  <a:cubicBezTo>
                    <a:pt x="265" y="834"/>
                    <a:pt x="293" y="825"/>
                    <a:pt x="323" y="810"/>
                  </a:cubicBezTo>
                  <a:lnTo>
                    <a:pt x="323" y="810"/>
                  </a:lnTo>
                  <a:cubicBezTo>
                    <a:pt x="306" y="884"/>
                    <a:pt x="365" y="942"/>
                    <a:pt x="421" y="942"/>
                  </a:cubicBezTo>
                  <a:cubicBezTo>
                    <a:pt x="451" y="942"/>
                    <a:pt x="481" y="925"/>
                    <a:pt x="499" y="886"/>
                  </a:cubicBezTo>
                  <a:cubicBezTo>
                    <a:pt x="512" y="949"/>
                    <a:pt x="562" y="986"/>
                    <a:pt x="612" y="999"/>
                  </a:cubicBezTo>
                  <a:lnTo>
                    <a:pt x="612" y="1024"/>
                  </a:lnTo>
                  <a:cubicBezTo>
                    <a:pt x="612" y="1075"/>
                    <a:pt x="647" y="1101"/>
                    <a:pt x="682" y="1101"/>
                  </a:cubicBezTo>
                  <a:cubicBezTo>
                    <a:pt x="708" y="1101"/>
                    <a:pt x="735" y="1088"/>
                    <a:pt x="750" y="1062"/>
                  </a:cubicBezTo>
                  <a:cubicBezTo>
                    <a:pt x="851" y="860"/>
                    <a:pt x="939" y="634"/>
                    <a:pt x="939" y="408"/>
                  </a:cubicBezTo>
                  <a:cubicBezTo>
                    <a:pt x="926" y="245"/>
                    <a:pt x="889" y="44"/>
                    <a:pt x="700" y="6"/>
                  </a:cubicBezTo>
                  <a:cubicBezTo>
                    <a:pt x="682" y="2"/>
                    <a:pt x="665"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0"/>
            <p:cNvSpPr/>
            <p:nvPr/>
          </p:nvSpPr>
          <p:spPr>
            <a:xfrm>
              <a:off x="5439548" y="2198485"/>
              <a:ext cx="54859" cy="53402"/>
            </a:xfrm>
            <a:custGeom>
              <a:avLst/>
              <a:gdLst/>
              <a:ahLst/>
              <a:cxnLst/>
              <a:rect l="l" t="t" r="r" b="b"/>
              <a:pathLst>
                <a:path w="1092" h="1063" extrusionOk="0">
                  <a:moveTo>
                    <a:pt x="785" y="1"/>
                  </a:moveTo>
                  <a:cubicBezTo>
                    <a:pt x="664" y="1"/>
                    <a:pt x="535" y="63"/>
                    <a:pt x="438" y="126"/>
                  </a:cubicBezTo>
                  <a:cubicBezTo>
                    <a:pt x="249" y="226"/>
                    <a:pt x="111" y="352"/>
                    <a:pt x="11" y="540"/>
                  </a:cubicBezTo>
                  <a:cubicBezTo>
                    <a:pt x="0" y="579"/>
                    <a:pt x="37" y="627"/>
                    <a:pt x="72" y="627"/>
                  </a:cubicBezTo>
                  <a:cubicBezTo>
                    <a:pt x="81" y="627"/>
                    <a:pt x="90" y="623"/>
                    <a:pt x="98" y="615"/>
                  </a:cubicBezTo>
                  <a:lnTo>
                    <a:pt x="161" y="553"/>
                  </a:lnTo>
                  <a:cubicBezTo>
                    <a:pt x="161" y="643"/>
                    <a:pt x="202" y="670"/>
                    <a:pt x="263" y="670"/>
                  </a:cubicBezTo>
                  <a:cubicBezTo>
                    <a:pt x="279" y="670"/>
                    <a:pt x="295" y="668"/>
                    <a:pt x="312" y="665"/>
                  </a:cubicBezTo>
                  <a:lnTo>
                    <a:pt x="312" y="678"/>
                  </a:lnTo>
                  <a:cubicBezTo>
                    <a:pt x="257" y="752"/>
                    <a:pt x="309" y="825"/>
                    <a:pt x="375" y="825"/>
                  </a:cubicBezTo>
                  <a:cubicBezTo>
                    <a:pt x="400" y="825"/>
                    <a:pt x="426" y="815"/>
                    <a:pt x="450" y="791"/>
                  </a:cubicBezTo>
                  <a:lnTo>
                    <a:pt x="450" y="804"/>
                  </a:lnTo>
                  <a:cubicBezTo>
                    <a:pt x="438" y="854"/>
                    <a:pt x="475" y="905"/>
                    <a:pt x="513" y="930"/>
                  </a:cubicBezTo>
                  <a:cubicBezTo>
                    <a:pt x="513" y="942"/>
                    <a:pt x="513" y="955"/>
                    <a:pt x="500" y="967"/>
                  </a:cubicBezTo>
                  <a:cubicBezTo>
                    <a:pt x="482" y="1021"/>
                    <a:pt x="523" y="1063"/>
                    <a:pt x="571" y="1063"/>
                  </a:cubicBezTo>
                  <a:cubicBezTo>
                    <a:pt x="589" y="1063"/>
                    <a:pt x="608" y="1056"/>
                    <a:pt x="626" y="1042"/>
                  </a:cubicBezTo>
                  <a:cubicBezTo>
                    <a:pt x="790" y="892"/>
                    <a:pt x="953" y="716"/>
                    <a:pt x="1016" y="489"/>
                  </a:cubicBezTo>
                  <a:cubicBezTo>
                    <a:pt x="1066" y="339"/>
                    <a:pt x="1091" y="126"/>
                    <a:pt x="927" y="37"/>
                  </a:cubicBezTo>
                  <a:cubicBezTo>
                    <a:pt x="883" y="11"/>
                    <a:pt x="835"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0"/>
            <p:cNvSpPr/>
            <p:nvPr/>
          </p:nvSpPr>
          <p:spPr>
            <a:xfrm>
              <a:off x="5202682" y="2155935"/>
              <a:ext cx="331467" cy="249580"/>
            </a:xfrm>
            <a:custGeom>
              <a:avLst/>
              <a:gdLst/>
              <a:ahLst/>
              <a:cxnLst/>
              <a:rect l="l" t="t" r="r" b="b"/>
              <a:pathLst>
                <a:path w="6598" h="4968" extrusionOk="0">
                  <a:moveTo>
                    <a:pt x="1765" y="0"/>
                  </a:moveTo>
                  <a:cubicBezTo>
                    <a:pt x="1136" y="0"/>
                    <a:pt x="515" y="172"/>
                    <a:pt x="239" y="746"/>
                  </a:cubicBezTo>
                  <a:cubicBezTo>
                    <a:pt x="1" y="1211"/>
                    <a:pt x="214" y="1777"/>
                    <a:pt x="415" y="2216"/>
                  </a:cubicBezTo>
                  <a:cubicBezTo>
                    <a:pt x="981" y="3410"/>
                    <a:pt x="2099" y="4215"/>
                    <a:pt x="3305" y="4667"/>
                  </a:cubicBezTo>
                  <a:cubicBezTo>
                    <a:pt x="3732" y="4822"/>
                    <a:pt x="4300" y="4968"/>
                    <a:pt x="4831" y="4968"/>
                  </a:cubicBezTo>
                  <a:cubicBezTo>
                    <a:pt x="5505" y="4968"/>
                    <a:pt x="6119" y="4734"/>
                    <a:pt x="6309" y="3989"/>
                  </a:cubicBezTo>
                  <a:cubicBezTo>
                    <a:pt x="6598" y="2870"/>
                    <a:pt x="5668" y="1727"/>
                    <a:pt x="4851" y="1098"/>
                  </a:cubicBezTo>
                  <a:cubicBezTo>
                    <a:pt x="4298" y="671"/>
                    <a:pt x="3645" y="356"/>
                    <a:pt x="2966" y="168"/>
                  </a:cubicBezTo>
                  <a:cubicBezTo>
                    <a:pt x="2634" y="81"/>
                    <a:pt x="2197" y="0"/>
                    <a:pt x="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0"/>
            <p:cNvSpPr/>
            <p:nvPr/>
          </p:nvSpPr>
          <p:spPr>
            <a:xfrm>
              <a:off x="5374994" y="2147194"/>
              <a:ext cx="15071" cy="13413"/>
            </a:xfrm>
            <a:custGeom>
              <a:avLst/>
              <a:gdLst/>
              <a:ahLst/>
              <a:cxnLst/>
              <a:rect l="l" t="t" r="r" b="b"/>
              <a:pathLst>
                <a:path w="300" h="267" extrusionOk="0">
                  <a:moveTo>
                    <a:pt x="160" y="1"/>
                  </a:moveTo>
                  <a:cubicBezTo>
                    <a:pt x="132" y="1"/>
                    <a:pt x="102" y="9"/>
                    <a:pt x="76" y="28"/>
                  </a:cubicBezTo>
                  <a:lnTo>
                    <a:pt x="64" y="28"/>
                  </a:lnTo>
                  <a:cubicBezTo>
                    <a:pt x="1" y="78"/>
                    <a:pt x="14" y="191"/>
                    <a:pt x="76" y="229"/>
                  </a:cubicBezTo>
                  <a:lnTo>
                    <a:pt x="76" y="242"/>
                  </a:lnTo>
                  <a:cubicBezTo>
                    <a:pt x="100" y="259"/>
                    <a:pt x="128" y="266"/>
                    <a:pt x="155" y="266"/>
                  </a:cubicBezTo>
                  <a:cubicBezTo>
                    <a:pt x="228" y="266"/>
                    <a:pt x="299" y="211"/>
                    <a:pt x="290" y="128"/>
                  </a:cubicBezTo>
                  <a:cubicBezTo>
                    <a:pt x="290" y="49"/>
                    <a:pt x="228" y="1"/>
                    <a:pt x="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0"/>
            <p:cNvSpPr/>
            <p:nvPr/>
          </p:nvSpPr>
          <p:spPr>
            <a:xfrm>
              <a:off x="5471599" y="2204112"/>
              <a:ext cx="18337" cy="17131"/>
            </a:xfrm>
            <a:custGeom>
              <a:avLst/>
              <a:gdLst/>
              <a:ahLst/>
              <a:cxnLst/>
              <a:rect l="l" t="t" r="r" b="b"/>
              <a:pathLst>
                <a:path w="365" h="341" extrusionOk="0">
                  <a:moveTo>
                    <a:pt x="177" y="0"/>
                  </a:moveTo>
                  <a:cubicBezTo>
                    <a:pt x="76" y="0"/>
                    <a:pt x="1" y="89"/>
                    <a:pt x="1" y="176"/>
                  </a:cubicBezTo>
                  <a:cubicBezTo>
                    <a:pt x="13" y="277"/>
                    <a:pt x="88" y="340"/>
                    <a:pt x="189" y="340"/>
                  </a:cubicBezTo>
                  <a:cubicBezTo>
                    <a:pt x="277" y="340"/>
                    <a:pt x="365" y="252"/>
                    <a:pt x="353" y="164"/>
                  </a:cubicBezTo>
                  <a:cubicBezTo>
                    <a:pt x="340" y="64"/>
                    <a:pt x="26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0"/>
            <p:cNvSpPr/>
            <p:nvPr/>
          </p:nvSpPr>
          <p:spPr>
            <a:xfrm>
              <a:off x="5252517" y="2182058"/>
              <a:ext cx="21552" cy="21502"/>
            </a:xfrm>
            <a:custGeom>
              <a:avLst/>
              <a:gdLst/>
              <a:ahLst/>
              <a:cxnLst/>
              <a:rect l="l" t="t" r="r" b="b"/>
              <a:pathLst>
                <a:path w="429" h="428" extrusionOk="0">
                  <a:moveTo>
                    <a:pt x="215" y="0"/>
                  </a:moveTo>
                  <a:cubicBezTo>
                    <a:pt x="114" y="0"/>
                    <a:pt x="14" y="76"/>
                    <a:pt x="14" y="176"/>
                  </a:cubicBezTo>
                  <a:lnTo>
                    <a:pt x="14" y="188"/>
                  </a:lnTo>
                  <a:cubicBezTo>
                    <a:pt x="1" y="314"/>
                    <a:pt x="89" y="427"/>
                    <a:pt x="215" y="427"/>
                  </a:cubicBezTo>
                  <a:cubicBezTo>
                    <a:pt x="353" y="414"/>
                    <a:pt x="428" y="314"/>
                    <a:pt x="416" y="188"/>
                  </a:cubicBezTo>
                  <a:lnTo>
                    <a:pt x="416" y="176"/>
                  </a:lnTo>
                  <a:cubicBezTo>
                    <a:pt x="416" y="62"/>
                    <a:pt x="302" y="0"/>
                    <a:pt x="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0"/>
            <p:cNvSpPr/>
            <p:nvPr/>
          </p:nvSpPr>
          <p:spPr>
            <a:xfrm>
              <a:off x="5290395" y="2176080"/>
              <a:ext cx="13966" cy="13062"/>
            </a:xfrm>
            <a:custGeom>
              <a:avLst/>
              <a:gdLst/>
              <a:ahLst/>
              <a:cxnLst/>
              <a:rect l="l" t="t" r="r" b="b"/>
              <a:pathLst>
                <a:path w="278" h="260" extrusionOk="0">
                  <a:moveTo>
                    <a:pt x="157" y="1"/>
                  </a:moveTo>
                  <a:cubicBezTo>
                    <a:pt x="147" y="1"/>
                    <a:pt x="137" y="2"/>
                    <a:pt x="126" y="6"/>
                  </a:cubicBezTo>
                  <a:lnTo>
                    <a:pt x="114" y="6"/>
                  </a:lnTo>
                  <a:cubicBezTo>
                    <a:pt x="51" y="19"/>
                    <a:pt x="14" y="56"/>
                    <a:pt x="1" y="119"/>
                  </a:cubicBezTo>
                  <a:cubicBezTo>
                    <a:pt x="1" y="169"/>
                    <a:pt x="39" y="232"/>
                    <a:pt x="89" y="245"/>
                  </a:cubicBezTo>
                  <a:cubicBezTo>
                    <a:pt x="101" y="245"/>
                    <a:pt x="101" y="245"/>
                    <a:pt x="101" y="257"/>
                  </a:cubicBezTo>
                  <a:cubicBezTo>
                    <a:pt x="112" y="258"/>
                    <a:pt x="123" y="259"/>
                    <a:pt x="134" y="259"/>
                  </a:cubicBezTo>
                  <a:cubicBezTo>
                    <a:pt x="208" y="259"/>
                    <a:pt x="267" y="219"/>
                    <a:pt x="277" y="131"/>
                  </a:cubicBezTo>
                  <a:cubicBezTo>
                    <a:pt x="277" y="66"/>
                    <a:pt x="221"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0"/>
            <p:cNvSpPr/>
            <p:nvPr/>
          </p:nvSpPr>
          <p:spPr>
            <a:xfrm>
              <a:off x="5322647" y="2183314"/>
              <a:ext cx="16428" cy="11404"/>
            </a:xfrm>
            <a:custGeom>
              <a:avLst/>
              <a:gdLst/>
              <a:ahLst/>
              <a:cxnLst/>
              <a:rect l="l" t="t" r="r" b="b"/>
              <a:pathLst>
                <a:path w="327" h="227" extrusionOk="0">
                  <a:moveTo>
                    <a:pt x="176" y="0"/>
                  </a:moveTo>
                  <a:cubicBezTo>
                    <a:pt x="37" y="0"/>
                    <a:pt x="0" y="226"/>
                    <a:pt x="151" y="226"/>
                  </a:cubicBezTo>
                  <a:cubicBezTo>
                    <a:pt x="302" y="226"/>
                    <a:pt x="327"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0"/>
            <p:cNvSpPr/>
            <p:nvPr/>
          </p:nvSpPr>
          <p:spPr>
            <a:xfrm>
              <a:off x="5396495" y="2345478"/>
              <a:ext cx="19643" cy="17231"/>
            </a:xfrm>
            <a:custGeom>
              <a:avLst/>
              <a:gdLst/>
              <a:ahLst/>
              <a:cxnLst/>
              <a:rect l="l" t="t" r="r" b="b"/>
              <a:pathLst>
                <a:path w="391" h="343" extrusionOk="0">
                  <a:moveTo>
                    <a:pt x="170" y="0"/>
                  </a:moveTo>
                  <a:cubicBezTo>
                    <a:pt x="78" y="0"/>
                    <a:pt x="0" y="83"/>
                    <a:pt x="0" y="177"/>
                  </a:cubicBezTo>
                  <a:cubicBezTo>
                    <a:pt x="0" y="271"/>
                    <a:pt x="76" y="342"/>
                    <a:pt x="168" y="342"/>
                  </a:cubicBezTo>
                  <a:cubicBezTo>
                    <a:pt x="175" y="342"/>
                    <a:pt x="182" y="342"/>
                    <a:pt x="189" y="341"/>
                  </a:cubicBezTo>
                  <a:lnTo>
                    <a:pt x="201" y="341"/>
                  </a:lnTo>
                  <a:cubicBezTo>
                    <a:pt x="390" y="316"/>
                    <a:pt x="390" y="27"/>
                    <a:pt x="201" y="1"/>
                  </a:cubicBezTo>
                  <a:lnTo>
                    <a:pt x="189" y="1"/>
                  </a:lnTo>
                  <a:cubicBezTo>
                    <a:pt x="183" y="1"/>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0"/>
            <p:cNvSpPr/>
            <p:nvPr/>
          </p:nvSpPr>
          <p:spPr>
            <a:xfrm>
              <a:off x="5444471" y="2331010"/>
              <a:ext cx="16428" cy="16478"/>
            </a:xfrm>
            <a:custGeom>
              <a:avLst/>
              <a:gdLst/>
              <a:ahLst/>
              <a:cxnLst/>
              <a:rect l="l" t="t" r="r" b="b"/>
              <a:pathLst>
                <a:path w="327" h="328" extrusionOk="0">
                  <a:moveTo>
                    <a:pt x="164" y="1"/>
                  </a:moveTo>
                  <a:cubicBezTo>
                    <a:pt x="75" y="1"/>
                    <a:pt x="0" y="76"/>
                    <a:pt x="0" y="164"/>
                  </a:cubicBezTo>
                  <a:cubicBezTo>
                    <a:pt x="0" y="252"/>
                    <a:pt x="75" y="328"/>
                    <a:pt x="164" y="328"/>
                  </a:cubicBezTo>
                  <a:cubicBezTo>
                    <a:pt x="239" y="328"/>
                    <a:pt x="327" y="252"/>
                    <a:pt x="315" y="164"/>
                  </a:cubicBezTo>
                  <a:cubicBezTo>
                    <a:pt x="315" y="76"/>
                    <a:pt x="251"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0"/>
            <p:cNvSpPr/>
            <p:nvPr/>
          </p:nvSpPr>
          <p:spPr>
            <a:xfrm>
              <a:off x="5438795" y="2361956"/>
              <a:ext cx="17734" cy="17081"/>
            </a:xfrm>
            <a:custGeom>
              <a:avLst/>
              <a:gdLst/>
              <a:ahLst/>
              <a:cxnLst/>
              <a:rect l="l" t="t" r="r" b="b"/>
              <a:pathLst>
                <a:path w="353" h="340" extrusionOk="0">
                  <a:moveTo>
                    <a:pt x="176" y="0"/>
                  </a:moveTo>
                  <a:cubicBezTo>
                    <a:pt x="88" y="0"/>
                    <a:pt x="0" y="76"/>
                    <a:pt x="0" y="164"/>
                  </a:cubicBezTo>
                  <a:cubicBezTo>
                    <a:pt x="13" y="265"/>
                    <a:pt x="76" y="340"/>
                    <a:pt x="176" y="340"/>
                  </a:cubicBezTo>
                  <a:cubicBezTo>
                    <a:pt x="264" y="340"/>
                    <a:pt x="352" y="265"/>
                    <a:pt x="339" y="164"/>
                  </a:cubicBezTo>
                  <a:cubicBezTo>
                    <a:pt x="339" y="76"/>
                    <a:pt x="264"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0"/>
            <p:cNvSpPr/>
            <p:nvPr/>
          </p:nvSpPr>
          <p:spPr>
            <a:xfrm>
              <a:off x="5481044" y="2349296"/>
              <a:ext cx="17734" cy="17131"/>
            </a:xfrm>
            <a:custGeom>
              <a:avLst/>
              <a:gdLst/>
              <a:ahLst/>
              <a:cxnLst/>
              <a:rect l="l" t="t" r="r" b="b"/>
              <a:pathLst>
                <a:path w="353" h="341" extrusionOk="0">
                  <a:moveTo>
                    <a:pt x="177" y="1"/>
                  </a:moveTo>
                  <a:cubicBezTo>
                    <a:pt x="89" y="1"/>
                    <a:pt x="1" y="76"/>
                    <a:pt x="14" y="165"/>
                  </a:cubicBezTo>
                  <a:cubicBezTo>
                    <a:pt x="14" y="265"/>
                    <a:pt x="89" y="341"/>
                    <a:pt x="177" y="341"/>
                  </a:cubicBezTo>
                  <a:cubicBezTo>
                    <a:pt x="265" y="341"/>
                    <a:pt x="353" y="265"/>
                    <a:pt x="353" y="177"/>
                  </a:cubicBezTo>
                  <a:cubicBezTo>
                    <a:pt x="341" y="76"/>
                    <a:pt x="277"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0"/>
            <p:cNvSpPr/>
            <p:nvPr/>
          </p:nvSpPr>
          <p:spPr>
            <a:xfrm>
              <a:off x="5411014" y="2209136"/>
              <a:ext cx="15222" cy="14619"/>
            </a:xfrm>
            <a:custGeom>
              <a:avLst/>
              <a:gdLst/>
              <a:ahLst/>
              <a:cxnLst/>
              <a:rect l="l" t="t" r="r" b="b"/>
              <a:pathLst>
                <a:path w="303" h="291" extrusionOk="0">
                  <a:moveTo>
                    <a:pt x="151" y="1"/>
                  </a:moveTo>
                  <a:cubicBezTo>
                    <a:pt x="76" y="1"/>
                    <a:pt x="13" y="64"/>
                    <a:pt x="1" y="140"/>
                  </a:cubicBezTo>
                  <a:cubicBezTo>
                    <a:pt x="1" y="215"/>
                    <a:pt x="63" y="291"/>
                    <a:pt x="151" y="291"/>
                  </a:cubicBezTo>
                  <a:cubicBezTo>
                    <a:pt x="227" y="291"/>
                    <a:pt x="289" y="227"/>
                    <a:pt x="302" y="152"/>
                  </a:cubicBezTo>
                  <a:cubicBezTo>
                    <a:pt x="302" y="76"/>
                    <a:pt x="239"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0"/>
            <p:cNvSpPr/>
            <p:nvPr/>
          </p:nvSpPr>
          <p:spPr>
            <a:xfrm>
              <a:off x="5458337" y="2254600"/>
              <a:ext cx="18387" cy="13966"/>
            </a:xfrm>
            <a:custGeom>
              <a:avLst/>
              <a:gdLst/>
              <a:ahLst/>
              <a:cxnLst/>
              <a:rect l="l" t="t" r="r" b="b"/>
              <a:pathLst>
                <a:path w="366" h="278" extrusionOk="0">
                  <a:moveTo>
                    <a:pt x="190" y="1"/>
                  </a:moveTo>
                  <a:cubicBezTo>
                    <a:pt x="14" y="1"/>
                    <a:pt x="1" y="277"/>
                    <a:pt x="176" y="277"/>
                  </a:cubicBezTo>
                  <a:cubicBezTo>
                    <a:pt x="352" y="277"/>
                    <a:pt x="365" y="1"/>
                    <a:pt x="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0"/>
            <p:cNvSpPr/>
            <p:nvPr/>
          </p:nvSpPr>
          <p:spPr>
            <a:xfrm>
              <a:off x="5299890" y="2294940"/>
              <a:ext cx="15121" cy="13514"/>
            </a:xfrm>
            <a:custGeom>
              <a:avLst/>
              <a:gdLst/>
              <a:ahLst/>
              <a:cxnLst/>
              <a:rect l="l" t="t" r="r" b="b"/>
              <a:pathLst>
                <a:path w="301" h="269" extrusionOk="0">
                  <a:moveTo>
                    <a:pt x="155" y="1"/>
                  </a:moveTo>
                  <a:cubicBezTo>
                    <a:pt x="150" y="1"/>
                    <a:pt x="144" y="1"/>
                    <a:pt x="139" y="2"/>
                  </a:cubicBezTo>
                  <a:cubicBezTo>
                    <a:pt x="38" y="15"/>
                    <a:pt x="1" y="103"/>
                    <a:pt x="26" y="191"/>
                  </a:cubicBezTo>
                  <a:lnTo>
                    <a:pt x="26" y="203"/>
                  </a:lnTo>
                  <a:cubicBezTo>
                    <a:pt x="48" y="236"/>
                    <a:pt x="98" y="269"/>
                    <a:pt x="136" y="269"/>
                  </a:cubicBezTo>
                  <a:cubicBezTo>
                    <a:pt x="141" y="269"/>
                    <a:pt x="147" y="268"/>
                    <a:pt x="152" y="266"/>
                  </a:cubicBezTo>
                  <a:cubicBezTo>
                    <a:pt x="202" y="266"/>
                    <a:pt x="252" y="228"/>
                    <a:pt x="264" y="178"/>
                  </a:cubicBezTo>
                  <a:lnTo>
                    <a:pt x="264" y="166"/>
                  </a:lnTo>
                  <a:cubicBezTo>
                    <a:pt x="300" y="83"/>
                    <a:pt x="236"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0"/>
            <p:cNvSpPr/>
            <p:nvPr/>
          </p:nvSpPr>
          <p:spPr>
            <a:xfrm>
              <a:off x="5597895" y="2178341"/>
              <a:ext cx="17081" cy="17734"/>
            </a:xfrm>
            <a:custGeom>
              <a:avLst/>
              <a:gdLst/>
              <a:ahLst/>
              <a:cxnLst/>
              <a:rect l="l" t="t" r="r" b="b"/>
              <a:pathLst>
                <a:path w="340" h="353" extrusionOk="0">
                  <a:moveTo>
                    <a:pt x="218" y="1"/>
                  </a:moveTo>
                  <a:cubicBezTo>
                    <a:pt x="204" y="1"/>
                    <a:pt x="190" y="4"/>
                    <a:pt x="176" y="11"/>
                  </a:cubicBezTo>
                  <a:cubicBezTo>
                    <a:pt x="113" y="24"/>
                    <a:pt x="76" y="74"/>
                    <a:pt x="51" y="136"/>
                  </a:cubicBezTo>
                  <a:cubicBezTo>
                    <a:pt x="0" y="212"/>
                    <a:pt x="37" y="300"/>
                    <a:pt x="113" y="338"/>
                  </a:cubicBezTo>
                  <a:cubicBezTo>
                    <a:pt x="136" y="348"/>
                    <a:pt x="159" y="352"/>
                    <a:pt x="181" y="352"/>
                  </a:cubicBezTo>
                  <a:cubicBezTo>
                    <a:pt x="243" y="352"/>
                    <a:pt x="295" y="315"/>
                    <a:pt x="314" y="250"/>
                  </a:cubicBezTo>
                  <a:cubicBezTo>
                    <a:pt x="327" y="175"/>
                    <a:pt x="339" y="124"/>
                    <a:pt x="314" y="61"/>
                  </a:cubicBezTo>
                  <a:cubicBezTo>
                    <a:pt x="296" y="24"/>
                    <a:pt x="25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0"/>
            <p:cNvSpPr/>
            <p:nvPr/>
          </p:nvSpPr>
          <p:spPr>
            <a:xfrm>
              <a:off x="5638285" y="2101227"/>
              <a:ext cx="50" cy="653"/>
            </a:xfrm>
            <a:custGeom>
              <a:avLst/>
              <a:gdLst/>
              <a:ahLst/>
              <a:cxnLst/>
              <a:rect l="l" t="t" r="r" b="b"/>
              <a:pathLst>
                <a:path w="1" h="13" extrusionOk="0">
                  <a:moveTo>
                    <a:pt x="1" y="13"/>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0"/>
            <p:cNvSpPr/>
            <p:nvPr/>
          </p:nvSpPr>
          <p:spPr>
            <a:xfrm>
              <a:off x="5518319" y="2107356"/>
              <a:ext cx="13313" cy="16729"/>
            </a:xfrm>
            <a:custGeom>
              <a:avLst/>
              <a:gdLst/>
              <a:ahLst/>
              <a:cxnLst/>
              <a:rect l="l" t="t" r="r" b="b"/>
              <a:pathLst>
                <a:path w="265" h="333" extrusionOk="0">
                  <a:moveTo>
                    <a:pt x="133" y="1"/>
                  </a:moveTo>
                  <a:cubicBezTo>
                    <a:pt x="107" y="1"/>
                    <a:pt x="82" y="10"/>
                    <a:pt x="63" y="29"/>
                  </a:cubicBezTo>
                  <a:cubicBezTo>
                    <a:pt x="13" y="67"/>
                    <a:pt x="1" y="117"/>
                    <a:pt x="1" y="180"/>
                  </a:cubicBezTo>
                  <a:cubicBezTo>
                    <a:pt x="1" y="256"/>
                    <a:pt x="38" y="331"/>
                    <a:pt x="113" y="331"/>
                  </a:cubicBezTo>
                  <a:cubicBezTo>
                    <a:pt x="121" y="332"/>
                    <a:pt x="129" y="333"/>
                    <a:pt x="136" y="333"/>
                  </a:cubicBezTo>
                  <a:cubicBezTo>
                    <a:pt x="203" y="333"/>
                    <a:pt x="264" y="285"/>
                    <a:pt x="264" y="217"/>
                  </a:cubicBezTo>
                  <a:cubicBezTo>
                    <a:pt x="264" y="142"/>
                    <a:pt x="264" y="80"/>
                    <a:pt x="202" y="29"/>
                  </a:cubicBezTo>
                  <a:cubicBezTo>
                    <a:pt x="183" y="10"/>
                    <a:pt x="158"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0"/>
            <p:cNvSpPr/>
            <p:nvPr/>
          </p:nvSpPr>
          <p:spPr>
            <a:xfrm>
              <a:off x="5534747" y="2071537"/>
              <a:ext cx="18337" cy="13916"/>
            </a:xfrm>
            <a:custGeom>
              <a:avLst/>
              <a:gdLst/>
              <a:ahLst/>
              <a:cxnLst/>
              <a:rect l="l" t="t" r="r" b="b"/>
              <a:pathLst>
                <a:path w="365" h="277" extrusionOk="0">
                  <a:moveTo>
                    <a:pt x="177" y="0"/>
                  </a:moveTo>
                  <a:cubicBezTo>
                    <a:pt x="1" y="0"/>
                    <a:pt x="1" y="277"/>
                    <a:pt x="189" y="277"/>
                  </a:cubicBezTo>
                  <a:cubicBezTo>
                    <a:pt x="365" y="277"/>
                    <a:pt x="365" y="0"/>
                    <a:pt x="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0"/>
            <p:cNvSpPr/>
            <p:nvPr/>
          </p:nvSpPr>
          <p:spPr>
            <a:xfrm>
              <a:off x="5527764" y="2151062"/>
              <a:ext cx="17131" cy="12710"/>
            </a:xfrm>
            <a:custGeom>
              <a:avLst/>
              <a:gdLst/>
              <a:ahLst/>
              <a:cxnLst/>
              <a:rect l="l" t="t" r="r" b="b"/>
              <a:pathLst>
                <a:path w="341" h="253" extrusionOk="0">
                  <a:moveTo>
                    <a:pt x="190" y="1"/>
                  </a:moveTo>
                  <a:cubicBezTo>
                    <a:pt x="26" y="1"/>
                    <a:pt x="1" y="252"/>
                    <a:pt x="152" y="252"/>
                  </a:cubicBezTo>
                  <a:cubicBezTo>
                    <a:pt x="316" y="252"/>
                    <a:pt x="341"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9" name="Google Shape;3699;p80"/>
          <p:cNvGrpSpPr/>
          <p:nvPr/>
        </p:nvGrpSpPr>
        <p:grpSpPr>
          <a:xfrm flipH="1">
            <a:off x="7701876" y="4020405"/>
            <a:ext cx="906819" cy="626638"/>
            <a:chOff x="8173326" y="4425930"/>
            <a:chExt cx="906819" cy="626638"/>
          </a:xfrm>
        </p:grpSpPr>
        <p:sp>
          <p:nvSpPr>
            <p:cNvPr id="3700" name="Google Shape;3700;p80"/>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0"/>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0"/>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0"/>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0"/>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0"/>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0"/>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0"/>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0"/>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0"/>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0"/>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0"/>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0"/>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0"/>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0"/>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0"/>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3716;p80"/>
          <p:cNvGrpSpPr/>
          <p:nvPr/>
        </p:nvGrpSpPr>
        <p:grpSpPr>
          <a:xfrm>
            <a:off x="983751" y="1646955"/>
            <a:ext cx="906819" cy="626638"/>
            <a:chOff x="8173326" y="4425930"/>
            <a:chExt cx="906819" cy="626638"/>
          </a:xfrm>
        </p:grpSpPr>
        <p:sp>
          <p:nvSpPr>
            <p:cNvPr id="3717" name="Google Shape;3717;p80"/>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0"/>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0"/>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0"/>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0"/>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0"/>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0"/>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0"/>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0"/>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0"/>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0"/>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0"/>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0"/>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0"/>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0"/>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0"/>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3" name="Google Shape;3733;p80"/>
          <p:cNvGrpSpPr/>
          <p:nvPr/>
        </p:nvGrpSpPr>
        <p:grpSpPr>
          <a:xfrm flipH="1">
            <a:off x="1923901" y="4083180"/>
            <a:ext cx="906819" cy="626638"/>
            <a:chOff x="8173326" y="4425930"/>
            <a:chExt cx="906819" cy="626638"/>
          </a:xfrm>
        </p:grpSpPr>
        <p:sp>
          <p:nvSpPr>
            <p:cNvPr id="3734" name="Google Shape;3734;p80"/>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0"/>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0"/>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0"/>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0"/>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0"/>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0"/>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0"/>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0"/>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0"/>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0"/>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0"/>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0"/>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0"/>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0"/>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0"/>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495"/>
                                        </p:tgtEl>
                                        <p:attrNameLst>
                                          <p:attrName>style.visibility</p:attrName>
                                        </p:attrNameLst>
                                      </p:cBhvr>
                                      <p:to>
                                        <p:strVal val="visible"/>
                                      </p:to>
                                    </p:set>
                                    <p:anim calcmode="lin" valueType="num">
                                      <p:cBhvr additive="base">
                                        <p:cTn id="7" dur="500"/>
                                        <p:tgtEl>
                                          <p:spTgt spid="3495"/>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3546"/>
                                        </p:tgtEl>
                                        <p:attrNameLst>
                                          <p:attrName>style.visibility</p:attrName>
                                        </p:attrNameLst>
                                      </p:cBhvr>
                                      <p:to>
                                        <p:strVal val="visible"/>
                                      </p:to>
                                    </p:set>
                                    <p:anim calcmode="lin" valueType="num">
                                      <p:cBhvr additive="base">
                                        <p:cTn id="10" dur="500"/>
                                        <p:tgtEl>
                                          <p:spTgt spid="354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597"/>
                                        </p:tgtEl>
                                        <p:attrNameLst>
                                          <p:attrName>style.visibility</p:attrName>
                                        </p:attrNameLst>
                                      </p:cBhvr>
                                      <p:to>
                                        <p:strVal val="visible"/>
                                      </p:to>
                                    </p:set>
                                    <p:anim calcmode="lin" valueType="num">
                                      <p:cBhvr additive="base">
                                        <p:cTn id="13" dur="500"/>
                                        <p:tgtEl>
                                          <p:spTgt spid="3597"/>
                                        </p:tgtEl>
                                        <p:attrNameLst>
                                          <p:attrName>ppt_x</p:attrName>
                                        </p:attrNameLst>
                                      </p:cBhvr>
                                      <p:tavLst>
                                        <p:tav tm="0">
                                          <p:val>
                                            <p:strVal val="#ppt_x+1"/>
                                          </p:val>
                                        </p:tav>
                                        <p:tav tm="100000">
                                          <p:val>
                                            <p:strVal val="#ppt_x"/>
                                          </p:val>
                                        </p:tav>
                                      </p:tavLst>
                                    </p:anim>
                                  </p:childTnLst>
                                </p:cTn>
                              </p:par>
                              <p:par>
                                <p:cTn id="14" presetID="2" presetClass="entr" presetSubtype="4" fill="hold" nodeType="withEffect">
                                  <p:stCondLst>
                                    <p:cond delay="0"/>
                                  </p:stCondLst>
                                  <p:childTnLst>
                                    <p:set>
                                      <p:cBhvr>
                                        <p:cTn id="15" dur="1" fill="hold">
                                          <p:stCondLst>
                                            <p:cond delay="0"/>
                                          </p:stCondLst>
                                        </p:cTn>
                                        <p:tgtEl>
                                          <p:spTgt spid="3648"/>
                                        </p:tgtEl>
                                        <p:attrNameLst>
                                          <p:attrName>style.visibility</p:attrName>
                                        </p:attrNameLst>
                                      </p:cBhvr>
                                      <p:to>
                                        <p:strVal val="visible"/>
                                      </p:to>
                                    </p:set>
                                    <p:anim calcmode="lin" valueType="num">
                                      <p:cBhvr additive="base">
                                        <p:cTn id="16" dur="500"/>
                                        <p:tgtEl>
                                          <p:spTgt spid="36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3"/>
        <p:cNvGrpSpPr/>
        <p:nvPr/>
      </p:nvGrpSpPr>
      <p:grpSpPr>
        <a:xfrm>
          <a:off x="0" y="0"/>
          <a:ext cx="0" cy="0"/>
          <a:chOff x="0" y="0"/>
          <a:chExt cx="0" cy="0"/>
        </a:xfrm>
      </p:grpSpPr>
      <p:grpSp>
        <p:nvGrpSpPr>
          <p:cNvPr id="10" name="Google Shape;8486;p122">
            <a:extLst>
              <a:ext uri="{FF2B5EF4-FFF2-40B4-BE49-F238E27FC236}">
                <a16:creationId xmlns:a16="http://schemas.microsoft.com/office/drawing/2014/main" id="{91275848-6EC3-E5CA-FEDB-E6C576430E97}"/>
              </a:ext>
            </a:extLst>
          </p:cNvPr>
          <p:cNvGrpSpPr/>
          <p:nvPr/>
        </p:nvGrpSpPr>
        <p:grpSpPr>
          <a:xfrm rot="3247808">
            <a:off x="196844" y="3099284"/>
            <a:ext cx="1356090" cy="1039656"/>
            <a:chOff x="2156575" y="2953845"/>
            <a:chExt cx="888948" cy="681518"/>
          </a:xfrm>
        </p:grpSpPr>
        <p:sp>
          <p:nvSpPr>
            <p:cNvPr id="11" name="Google Shape;8487;p122">
              <a:extLst>
                <a:ext uri="{FF2B5EF4-FFF2-40B4-BE49-F238E27FC236}">
                  <a16:creationId xmlns:a16="http://schemas.microsoft.com/office/drawing/2014/main" id="{969D9DC9-28EC-137E-80EA-C5F1FB6FEA1C}"/>
                </a:ext>
              </a:extLst>
            </p:cNvPr>
            <p:cNvSpPr/>
            <p:nvPr/>
          </p:nvSpPr>
          <p:spPr>
            <a:xfrm>
              <a:off x="2463421" y="3269131"/>
              <a:ext cx="582102" cy="304389"/>
            </a:xfrm>
            <a:custGeom>
              <a:avLst/>
              <a:gdLst/>
              <a:ahLst/>
              <a:cxnLst/>
              <a:rect l="l" t="t" r="r" b="b"/>
              <a:pathLst>
                <a:path w="11587" h="6059" extrusionOk="0">
                  <a:moveTo>
                    <a:pt x="327" y="1"/>
                  </a:moveTo>
                  <a:lnTo>
                    <a:pt x="0" y="680"/>
                  </a:lnTo>
                  <a:lnTo>
                    <a:pt x="11260" y="6058"/>
                  </a:lnTo>
                  <a:lnTo>
                    <a:pt x="11587" y="5379"/>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88;p122">
              <a:extLst>
                <a:ext uri="{FF2B5EF4-FFF2-40B4-BE49-F238E27FC236}">
                  <a16:creationId xmlns:a16="http://schemas.microsoft.com/office/drawing/2014/main" id="{595EAD44-F0C3-D70C-7382-804F912C0C9F}"/>
                </a:ext>
              </a:extLst>
            </p:cNvPr>
            <p:cNvSpPr/>
            <p:nvPr/>
          </p:nvSpPr>
          <p:spPr>
            <a:xfrm>
              <a:off x="2292968" y="3062206"/>
              <a:ext cx="328352" cy="245511"/>
            </a:xfrm>
            <a:custGeom>
              <a:avLst/>
              <a:gdLst/>
              <a:ahLst/>
              <a:cxnLst/>
              <a:rect l="l" t="t" r="r" b="b"/>
              <a:pathLst>
                <a:path w="6536" h="4887" extrusionOk="0">
                  <a:moveTo>
                    <a:pt x="4219" y="1"/>
                  </a:moveTo>
                  <a:cubicBezTo>
                    <a:pt x="2201" y="1"/>
                    <a:pt x="578" y="1757"/>
                    <a:pt x="126" y="2486"/>
                  </a:cubicBezTo>
                  <a:cubicBezTo>
                    <a:pt x="114" y="2511"/>
                    <a:pt x="89" y="2537"/>
                    <a:pt x="76" y="2574"/>
                  </a:cubicBezTo>
                  <a:cubicBezTo>
                    <a:pt x="51" y="2624"/>
                    <a:pt x="26" y="2674"/>
                    <a:pt x="0" y="2738"/>
                  </a:cubicBezTo>
                  <a:cubicBezTo>
                    <a:pt x="578" y="3428"/>
                    <a:pt x="2463" y="4824"/>
                    <a:pt x="4512" y="4886"/>
                  </a:cubicBezTo>
                  <a:cubicBezTo>
                    <a:pt x="4625" y="3378"/>
                    <a:pt x="5505" y="1531"/>
                    <a:pt x="6535" y="840"/>
                  </a:cubicBezTo>
                  <a:lnTo>
                    <a:pt x="6535" y="827"/>
                  </a:lnTo>
                  <a:cubicBezTo>
                    <a:pt x="5736" y="232"/>
                    <a:pt x="4951" y="1"/>
                    <a:pt x="4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89;p122">
              <a:extLst>
                <a:ext uri="{FF2B5EF4-FFF2-40B4-BE49-F238E27FC236}">
                  <a16:creationId xmlns:a16="http://schemas.microsoft.com/office/drawing/2014/main" id="{52DAC458-BF20-3074-5FCD-8BB63C031925}"/>
                </a:ext>
              </a:extLst>
            </p:cNvPr>
            <p:cNvSpPr/>
            <p:nvPr/>
          </p:nvSpPr>
          <p:spPr>
            <a:xfrm>
              <a:off x="2264584" y="3199704"/>
              <a:ext cx="255106" cy="296100"/>
            </a:xfrm>
            <a:custGeom>
              <a:avLst/>
              <a:gdLst/>
              <a:ahLst/>
              <a:cxnLst/>
              <a:rect l="l" t="t" r="r" b="b"/>
              <a:pathLst>
                <a:path w="5078" h="5894" extrusionOk="0">
                  <a:moveTo>
                    <a:pt x="565" y="1"/>
                  </a:moveTo>
                  <a:cubicBezTo>
                    <a:pt x="540" y="51"/>
                    <a:pt x="515" y="113"/>
                    <a:pt x="490" y="177"/>
                  </a:cubicBezTo>
                  <a:cubicBezTo>
                    <a:pt x="101" y="1559"/>
                    <a:pt x="0" y="4587"/>
                    <a:pt x="3229" y="5894"/>
                  </a:cubicBezTo>
                  <a:cubicBezTo>
                    <a:pt x="3305" y="4751"/>
                    <a:pt x="4034" y="3193"/>
                    <a:pt x="5077" y="2149"/>
                  </a:cubicBezTo>
                  <a:cubicBezTo>
                    <a:pt x="3192" y="1244"/>
                    <a:pt x="1319" y="352"/>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90;p122">
              <a:extLst>
                <a:ext uri="{FF2B5EF4-FFF2-40B4-BE49-F238E27FC236}">
                  <a16:creationId xmlns:a16="http://schemas.microsoft.com/office/drawing/2014/main" id="{C9600EF3-F4B4-2750-E88F-819493648E81}"/>
                </a:ext>
              </a:extLst>
            </p:cNvPr>
            <p:cNvSpPr/>
            <p:nvPr/>
          </p:nvSpPr>
          <p:spPr>
            <a:xfrm>
              <a:off x="2156575" y="3208546"/>
              <a:ext cx="270278" cy="426818"/>
            </a:xfrm>
            <a:custGeom>
              <a:avLst/>
              <a:gdLst/>
              <a:ahLst/>
              <a:cxnLst/>
              <a:rect l="l" t="t" r="r" b="b"/>
              <a:pathLst>
                <a:path w="5380" h="8496" extrusionOk="0">
                  <a:moveTo>
                    <a:pt x="2640" y="1"/>
                  </a:moveTo>
                  <a:lnTo>
                    <a:pt x="2640" y="1"/>
                  </a:lnTo>
                  <a:cubicBezTo>
                    <a:pt x="1" y="5944"/>
                    <a:pt x="4010" y="8496"/>
                    <a:pt x="4010" y="8496"/>
                  </a:cubicBezTo>
                  <a:cubicBezTo>
                    <a:pt x="4010" y="8496"/>
                    <a:pt x="4022" y="6485"/>
                    <a:pt x="5379" y="5718"/>
                  </a:cubicBezTo>
                  <a:cubicBezTo>
                    <a:pt x="2615" y="3645"/>
                    <a:pt x="2514" y="1118"/>
                    <a:pt x="2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91;p122">
              <a:extLst>
                <a:ext uri="{FF2B5EF4-FFF2-40B4-BE49-F238E27FC236}">
                  <a16:creationId xmlns:a16="http://schemas.microsoft.com/office/drawing/2014/main" id="{9894AC54-5053-B1C7-9DB3-B20BFADCA28A}"/>
                </a:ext>
              </a:extLst>
            </p:cNvPr>
            <p:cNvSpPr/>
            <p:nvPr/>
          </p:nvSpPr>
          <p:spPr>
            <a:xfrm>
              <a:off x="2299298" y="2953845"/>
              <a:ext cx="392104" cy="233303"/>
            </a:xfrm>
            <a:custGeom>
              <a:avLst/>
              <a:gdLst/>
              <a:ahLst/>
              <a:cxnLst/>
              <a:rect l="l" t="t" r="r" b="b"/>
              <a:pathLst>
                <a:path w="7805" h="4644" extrusionOk="0">
                  <a:moveTo>
                    <a:pt x="6292" y="1"/>
                  </a:moveTo>
                  <a:cubicBezTo>
                    <a:pt x="4621" y="1"/>
                    <a:pt x="1913" y="696"/>
                    <a:pt x="0" y="4643"/>
                  </a:cubicBezTo>
                  <a:cubicBezTo>
                    <a:pt x="672" y="3991"/>
                    <a:pt x="2281" y="2707"/>
                    <a:pt x="4557" y="2707"/>
                  </a:cubicBezTo>
                  <a:cubicBezTo>
                    <a:pt x="5133" y="2707"/>
                    <a:pt x="5752" y="2789"/>
                    <a:pt x="6409" y="2984"/>
                  </a:cubicBezTo>
                  <a:cubicBezTo>
                    <a:pt x="6397" y="1715"/>
                    <a:pt x="7804" y="207"/>
                    <a:pt x="7804" y="207"/>
                  </a:cubicBezTo>
                  <a:cubicBezTo>
                    <a:pt x="7804" y="207"/>
                    <a:pt x="7202" y="1"/>
                    <a:pt x="6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92;p122">
              <a:extLst>
                <a:ext uri="{FF2B5EF4-FFF2-40B4-BE49-F238E27FC236}">
                  <a16:creationId xmlns:a16="http://schemas.microsoft.com/office/drawing/2014/main" id="{BF99D350-7A83-F2D5-CB0E-6924D6DDA292}"/>
                </a:ext>
              </a:extLst>
            </p:cNvPr>
            <p:cNvSpPr/>
            <p:nvPr/>
          </p:nvSpPr>
          <p:spPr>
            <a:xfrm>
              <a:off x="2301809" y="3203522"/>
              <a:ext cx="217880" cy="104193"/>
            </a:xfrm>
            <a:custGeom>
              <a:avLst/>
              <a:gdLst/>
              <a:ahLst/>
              <a:cxnLst/>
              <a:rect l="l" t="t" r="r" b="b"/>
              <a:pathLst>
                <a:path w="4337" h="2074" extrusionOk="0">
                  <a:moveTo>
                    <a:pt x="0" y="0"/>
                  </a:moveTo>
                  <a:lnTo>
                    <a:pt x="0" y="0"/>
                  </a:lnTo>
                  <a:cubicBezTo>
                    <a:pt x="1408" y="766"/>
                    <a:pt x="2865" y="1458"/>
                    <a:pt x="4336" y="2073"/>
                  </a:cubicBezTo>
                  <a:cubicBezTo>
                    <a:pt x="2941" y="1307"/>
                    <a:pt x="1483" y="61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93;p122">
              <a:extLst>
                <a:ext uri="{FF2B5EF4-FFF2-40B4-BE49-F238E27FC236}">
                  <a16:creationId xmlns:a16="http://schemas.microsoft.com/office/drawing/2014/main" id="{4215B653-C70A-3C0B-5EDF-D066742B66D4}"/>
                </a:ext>
              </a:extLst>
            </p:cNvPr>
            <p:cNvSpPr/>
            <p:nvPr/>
          </p:nvSpPr>
          <p:spPr>
            <a:xfrm>
              <a:off x="2311304" y="3088530"/>
              <a:ext cx="310016" cy="87263"/>
            </a:xfrm>
            <a:custGeom>
              <a:avLst/>
              <a:gdLst/>
              <a:ahLst/>
              <a:cxnLst/>
              <a:rect l="l" t="t" r="r" b="b"/>
              <a:pathLst>
                <a:path w="6171" h="1737" extrusionOk="0">
                  <a:moveTo>
                    <a:pt x="4260" y="1"/>
                  </a:moveTo>
                  <a:cubicBezTo>
                    <a:pt x="3778" y="1"/>
                    <a:pt x="3293" y="61"/>
                    <a:pt x="2815" y="190"/>
                  </a:cubicBezTo>
                  <a:cubicBezTo>
                    <a:pt x="2224" y="354"/>
                    <a:pt x="1646" y="592"/>
                    <a:pt x="1118" y="907"/>
                  </a:cubicBezTo>
                  <a:cubicBezTo>
                    <a:pt x="716" y="1133"/>
                    <a:pt x="327" y="1409"/>
                    <a:pt x="0" y="1736"/>
                  </a:cubicBezTo>
                  <a:cubicBezTo>
                    <a:pt x="830" y="1032"/>
                    <a:pt x="1872" y="542"/>
                    <a:pt x="2928" y="278"/>
                  </a:cubicBezTo>
                  <a:cubicBezTo>
                    <a:pt x="3432" y="157"/>
                    <a:pt x="3955" y="85"/>
                    <a:pt x="4473" y="85"/>
                  </a:cubicBezTo>
                  <a:cubicBezTo>
                    <a:pt x="4549" y="85"/>
                    <a:pt x="4625" y="86"/>
                    <a:pt x="4700" y="89"/>
                  </a:cubicBezTo>
                  <a:cubicBezTo>
                    <a:pt x="5203" y="114"/>
                    <a:pt x="5692" y="190"/>
                    <a:pt x="6170" y="303"/>
                  </a:cubicBezTo>
                  <a:cubicBezTo>
                    <a:pt x="5551" y="109"/>
                    <a:pt x="4907" y="1"/>
                    <a:pt x="4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94;p122">
              <a:extLst>
                <a:ext uri="{FF2B5EF4-FFF2-40B4-BE49-F238E27FC236}">
                  <a16:creationId xmlns:a16="http://schemas.microsoft.com/office/drawing/2014/main" id="{3DDC7DAD-1BB1-F8D7-3C28-1A573CFD05CE}"/>
                </a:ext>
              </a:extLst>
            </p:cNvPr>
            <p:cNvSpPr/>
            <p:nvPr/>
          </p:nvSpPr>
          <p:spPr>
            <a:xfrm>
              <a:off x="2284126" y="3226832"/>
              <a:ext cx="142725" cy="268972"/>
            </a:xfrm>
            <a:custGeom>
              <a:avLst/>
              <a:gdLst/>
              <a:ahLst/>
              <a:cxnLst/>
              <a:rect l="l" t="t" r="r" b="b"/>
              <a:pathLst>
                <a:path w="2841" h="5354" extrusionOk="0">
                  <a:moveTo>
                    <a:pt x="76" y="0"/>
                  </a:moveTo>
                  <a:cubicBezTo>
                    <a:pt x="0" y="478"/>
                    <a:pt x="39" y="1019"/>
                    <a:pt x="151" y="1496"/>
                  </a:cubicBezTo>
                  <a:cubicBezTo>
                    <a:pt x="265" y="1999"/>
                    <a:pt x="441" y="2464"/>
                    <a:pt x="667" y="2929"/>
                  </a:cubicBezTo>
                  <a:cubicBezTo>
                    <a:pt x="943" y="3494"/>
                    <a:pt x="1333" y="3985"/>
                    <a:pt x="1748" y="4437"/>
                  </a:cubicBezTo>
                  <a:cubicBezTo>
                    <a:pt x="2074" y="4789"/>
                    <a:pt x="2463" y="5065"/>
                    <a:pt x="2840" y="5354"/>
                  </a:cubicBezTo>
                  <a:cubicBezTo>
                    <a:pt x="2489" y="5040"/>
                    <a:pt x="2112" y="4739"/>
                    <a:pt x="1810" y="4374"/>
                  </a:cubicBezTo>
                  <a:cubicBezTo>
                    <a:pt x="1421" y="3921"/>
                    <a:pt x="1044" y="3457"/>
                    <a:pt x="780" y="2916"/>
                  </a:cubicBezTo>
                  <a:cubicBezTo>
                    <a:pt x="541" y="2464"/>
                    <a:pt x="365" y="2011"/>
                    <a:pt x="240" y="1508"/>
                  </a:cubicBezTo>
                  <a:cubicBezTo>
                    <a:pt x="114" y="1031"/>
                    <a:pt x="64" y="503"/>
                    <a:pt x="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95;p122">
              <a:extLst>
                <a:ext uri="{FF2B5EF4-FFF2-40B4-BE49-F238E27FC236}">
                  <a16:creationId xmlns:a16="http://schemas.microsoft.com/office/drawing/2014/main" id="{07406991-CDE4-76FF-C3C8-E26DDE1126CC}"/>
                </a:ext>
              </a:extLst>
            </p:cNvPr>
            <p:cNvSpPr/>
            <p:nvPr/>
          </p:nvSpPr>
          <p:spPr>
            <a:xfrm>
              <a:off x="2272170" y="3165292"/>
              <a:ext cx="42300" cy="68876"/>
            </a:xfrm>
            <a:custGeom>
              <a:avLst/>
              <a:gdLst/>
              <a:ahLst/>
              <a:cxnLst/>
              <a:rect l="l" t="t" r="r" b="b"/>
              <a:pathLst>
                <a:path w="842" h="1371" extrusionOk="0">
                  <a:moveTo>
                    <a:pt x="714" y="1"/>
                  </a:moveTo>
                  <a:cubicBezTo>
                    <a:pt x="604" y="1"/>
                    <a:pt x="400" y="251"/>
                    <a:pt x="238" y="597"/>
                  </a:cubicBezTo>
                  <a:cubicBezTo>
                    <a:pt x="63" y="974"/>
                    <a:pt x="0" y="1314"/>
                    <a:pt x="88" y="1364"/>
                  </a:cubicBezTo>
                  <a:cubicBezTo>
                    <a:pt x="96" y="1368"/>
                    <a:pt x="104" y="1370"/>
                    <a:pt x="114" y="1370"/>
                  </a:cubicBezTo>
                  <a:cubicBezTo>
                    <a:pt x="224" y="1370"/>
                    <a:pt x="428" y="1108"/>
                    <a:pt x="590" y="761"/>
                  </a:cubicBezTo>
                  <a:cubicBezTo>
                    <a:pt x="779" y="396"/>
                    <a:pt x="842" y="44"/>
                    <a:pt x="741" y="7"/>
                  </a:cubicBezTo>
                  <a:cubicBezTo>
                    <a:pt x="733" y="3"/>
                    <a:pt x="724"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4" name="Google Shape;3764;p81"/>
          <p:cNvSpPr txBox="1">
            <a:spLocks noGrp="1"/>
          </p:cNvSpPr>
          <p:nvPr>
            <p:ph type="subTitle" idx="1"/>
          </p:nvPr>
        </p:nvSpPr>
        <p:spPr>
          <a:xfrm>
            <a:off x="2317987" y="1187025"/>
            <a:ext cx="4508025"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How </a:t>
            </a:r>
            <a:r>
              <a:rPr lang="en-US" sz="4000"/>
              <a:t>I</a:t>
            </a:r>
            <a:r>
              <a:rPr lang="en" sz="4000" dirty="0"/>
              <a:t> have it?</a:t>
            </a:r>
            <a:endParaRPr sz="4000" dirty="0"/>
          </a:p>
        </p:txBody>
      </p:sp>
      <p:sp>
        <p:nvSpPr>
          <p:cNvPr id="3765" name="Google Shape;3765;p81"/>
          <p:cNvSpPr txBox="1">
            <a:spLocks noGrp="1"/>
          </p:cNvSpPr>
          <p:nvPr>
            <p:ph type="subTitle" idx="2"/>
          </p:nvPr>
        </p:nvSpPr>
        <p:spPr>
          <a:xfrm>
            <a:off x="1822984" y="2007607"/>
            <a:ext cx="5498029" cy="65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t>O</a:t>
            </a:r>
            <a:r>
              <a:rPr lang="en" sz="2800" dirty="0"/>
              <a:t>n summer vacation, people will have wonderful moments. So </a:t>
            </a:r>
            <a:r>
              <a:rPr lang="en-US" sz="2800" dirty="0"/>
              <a:t>I</a:t>
            </a:r>
            <a:r>
              <a:rPr lang="en" sz="2800" dirty="0"/>
              <a:t> came up with a website that let people share the vacations.</a:t>
            </a:r>
            <a:endParaRPr sz="2800" dirty="0"/>
          </a:p>
        </p:txBody>
      </p:sp>
      <p:sp>
        <p:nvSpPr>
          <p:cNvPr id="3766" name="Google Shape;3766;p81"/>
          <p:cNvSpPr txBox="1">
            <a:spLocks noGrp="1"/>
          </p:cNvSpPr>
          <p:nvPr>
            <p:ph type="title"/>
          </p:nvPr>
        </p:nvSpPr>
        <p:spPr>
          <a:xfrm>
            <a:off x="720000" y="445025"/>
            <a:ext cx="7704000"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About my idea</a:t>
            </a:r>
            <a:endParaRPr dirty="0"/>
          </a:p>
        </p:txBody>
      </p:sp>
      <p:grpSp>
        <p:nvGrpSpPr>
          <p:cNvPr id="3826" name="Google Shape;3826;p81"/>
          <p:cNvGrpSpPr/>
          <p:nvPr/>
        </p:nvGrpSpPr>
        <p:grpSpPr>
          <a:xfrm>
            <a:off x="488588" y="4073105"/>
            <a:ext cx="906819" cy="626638"/>
            <a:chOff x="8173326" y="4425930"/>
            <a:chExt cx="906819" cy="626638"/>
          </a:xfrm>
        </p:grpSpPr>
        <p:sp>
          <p:nvSpPr>
            <p:cNvPr id="3827" name="Google Shape;3827;p81"/>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1"/>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1"/>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1"/>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1"/>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1"/>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1"/>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1"/>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1"/>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1"/>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1"/>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81"/>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81"/>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81"/>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1"/>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1"/>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505;p122">
            <a:extLst>
              <a:ext uri="{FF2B5EF4-FFF2-40B4-BE49-F238E27FC236}">
                <a16:creationId xmlns:a16="http://schemas.microsoft.com/office/drawing/2014/main" id="{F4DC8940-BD02-1202-2CE3-E777696CC469}"/>
              </a:ext>
            </a:extLst>
          </p:cNvPr>
          <p:cNvGrpSpPr/>
          <p:nvPr/>
        </p:nvGrpSpPr>
        <p:grpSpPr>
          <a:xfrm>
            <a:off x="823897" y="1355113"/>
            <a:ext cx="761216" cy="824953"/>
            <a:chOff x="2291109" y="4419402"/>
            <a:chExt cx="274648" cy="297656"/>
          </a:xfrm>
        </p:grpSpPr>
        <p:sp>
          <p:nvSpPr>
            <p:cNvPr id="21" name="Google Shape;8506;p122">
              <a:extLst>
                <a:ext uri="{FF2B5EF4-FFF2-40B4-BE49-F238E27FC236}">
                  <a16:creationId xmlns:a16="http://schemas.microsoft.com/office/drawing/2014/main" id="{980FF217-C5B3-494D-EA52-A76EBEADCF6F}"/>
                </a:ext>
              </a:extLst>
            </p:cNvPr>
            <p:cNvSpPr/>
            <p:nvPr/>
          </p:nvSpPr>
          <p:spPr>
            <a:xfrm>
              <a:off x="2291109" y="4523543"/>
              <a:ext cx="274648" cy="193515"/>
            </a:xfrm>
            <a:custGeom>
              <a:avLst/>
              <a:gdLst/>
              <a:ahLst/>
              <a:cxnLst/>
              <a:rect l="l" t="t" r="r" b="b"/>
              <a:pathLst>
                <a:path w="5467" h="3852" extrusionOk="0">
                  <a:moveTo>
                    <a:pt x="4989" y="0"/>
                  </a:moveTo>
                  <a:cubicBezTo>
                    <a:pt x="4712" y="377"/>
                    <a:pt x="0" y="3784"/>
                    <a:pt x="0" y="3784"/>
                  </a:cubicBezTo>
                  <a:cubicBezTo>
                    <a:pt x="213" y="3821"/>
                    <a:pt x="532" y="3852"/>
                    <a:pt x="910" y="3852"/>
                  </a:cubicBezTo>
                  <a:cubicBezTo>
                    <a:pt x="2557" y="3852"/>
                    <a:pt x="5334" y="3272"/>
                    <a:pt x="5466" y="164"/>
                  </a:cubicBezTo>
                  <a:cubicBezTo>
                    <a:pt x="5303" y="101"/>
                    <a:pt x="5240" y="76"/>
                    <a:pt x="4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07;p122">
              <a:extLst>
                <a:ext uri="{FF2B5EF4-FFF2-40B4-BE49-F238E27FC236}">
                  <a16:creationId xmlns:a16="http://schemas.microsoft.com/office/drawing/2014/main" id="{7D1D7365-7E4C-3070-A155-94CB94EFF2E7}"/>
                </a:ext>
              </a:extLst>
            </p:cNvPr>
            <p:cNvSpPr/>
            <p:nvPr/>
          </p:nvSpPr>
          <p:spPr>
            <a:xfrm>
              <a:off x="2291109" y="4519775"/>
              <a:ext cx="250635" cy="195876"/>
            </a:xfrm>
            <a:custGeom>
              <a:avLst/>
              <a:gdLst/>
              <a:ahLst/>
              <a:cxnLst/>
              <a:rect l="l" t="t" r="r" b="b"/>
              <a:pathLst>
                <a:path w="4989" h="3899" extrusionOk="0">
                  <a:moveTo>
                    <a:pt x="4737" y="0"/>
                  </a:moveTo>
                  <a:lnTo>
                    <a:pt x="12" y="3557"/>
                  </a:lnTo>
                  <a:cubicBezTo>
                    <a:pt x="12" y="3632"/>
                    <a:pt x="0" y="3859"/>
                    <a:pt x="0" y="3859"/>
                  </a:cubicBezTo>
                  <a:cubicBezTo>
                    <a:pt x="0" y="3859"/>
                    <a:pt x="250" y="3898"/>
                    <a:pt x="635" y="3898"/>
                  </a:cubicBezTo>
                  <a:cubicBezTo>
                    <a:pt x="1656" y="3898"/>
                    <a:pt x="3625" y="3620"/>
                    <a:pt x="4373" y="1583"/>
                  </a:cubicBezTo>
                  <a:cubicBezTo>
                    <a:pt x="4888" y="1345"/>
                    <a:pt x="4913" y="955"/>
                    <a:pt x="4989" y="75"/>
                  </a:cubicBezTo>
                  <a:lnTo>
                    <a:pt x="4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08;p122">
              <a:extLst>
                <a:ext uri="{FF2B5EF4-FFF2-40B4-BE49-F238E27FC236}">
                  <a16:creationId xmlns:a16="http://schemas.microsoft.com/office/drawing/2014/main" id="{702838E9-B695-1D14-FBE8-347A257E27F6}"/>
                </a:ext>
              </a:extLst>
            </p:cNvPr>
            <p:cNvSpPr/>
            <p:nvPr/>
          </p:nvSpPr>
          <p:spPr>
            <a:xfrm>
              <a:off x="2331499" y="4419402"/>
              <a:ext cx="197634" cy="169250"/>
            </a:xfrm>
            <a:custGeom>
              <a:avLst/>
              <a:gdLst/>
              <a:ahLst/>
              <a:cxnLst/>
              <a:rect l="l" t="t" r="r" b="b"/>
              <a:pathLst>
                <a:path w="3934" h="3369" extrusionOk="0">
                  <a:moveTo>
                    <a:pt x="0" y="0"/>
                  </a:moveTo>
                  <a:cubicBezTo>
                    <a:pt x="314" y="1609"/>
                    <a:pt x="2274" y="3079"/>
                    <a:pt x="3355" y="3368"/>
                  </a:cubicBezTo>
                  <a:cubicBezTo>
                    <a:pt x="3846" y="3154"/>
                    <a:pt x="3933" y="2677"/>
                    <a:pt x="3933" y="1998"/>
                  </a:cubicBezTo>
                  <a:cubicBezTo>
                    <a:pt x="3192" y="1659"/>
                    <a:pt x="1659" y="80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09;p122">
              <a:extLst>
                <a:ext uri="{FF2B5EF4-FFF2-40B4-BE49-F238E27FC236}">
                  <a16:creationId xmlns:a16="http://schemas.microsoft.com/office/drawing/2014/main" id="{244A5BC4-8F14-5644-45FA-3096B85C460A}"/>
                </a:ext>
              </a:extLst>
            </p:cNvPr>
            <p:cNvSpPr/>
            <p:nvPr/>
          </p:nvSpPr>
          <p:spPr>
            <a:xfrm>
              <a:off x="2291712" y="4419402"/>
              <a:ext cx="208385" cy="280476"/>
            </a:xfrm>
            <a:custGeom>
              <a:avLst/>
              <a:gdLst/>
              <a:ahLst/>
              <a:cxnLst/>
              <a:rect l="l" t="t" r="r" b="b"/>
              <a:pathLst>
                <a:path w="4148" h="5583" extrusionOk="0">
                  <a:moveTo>
                    <a:pt x="792" y="0"/>
                  </a:moveTo>
                  <a:cubicBezTo>
                    <a:pt x="603" y="1408"/>
                    <a:pt x="0" y="5555"/>
                    <a:pt x="0" y="5555"/>
                  </a:cubicBezTo>
                  <a:cubicBezTo>
                    <a:pt x="0" y="5555"/>
                    <a:pt x="197" y="5583"/>
                    <a:pt x="508" y="5583"/>
                  </a:cubicBezTo>
                  <a:cubicBezTo>
                    <a:pt x="1437" y="5583"/>
                    <a:pt x="3385" y="5336"/>
                    <a:pt x="4147" y="3368"/>
                  </a:cubicBezTo>
                  <a:cubicBezTo>
                    <a:pt x="2765" y="1986"/>
                    <a:pt x="1282" y="478"/>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10;p122">
              <a:extLst>
                <a:ext uri="{FF2B5EF4-FFF2-40B4-BE49-F238E27FC236}">
                  <a16:creationId xmlns:a16="http://schemas.microsoft.com/office/drawing/2014/main" id="{A470C1F5-9CE9-BEBA-7138-771CF332D157}"/>
                </a:ext>
              </a:extLst>
            </p:cNvPr>
            <p:cNvSpPr/>
            <p:nvPr/>
          </p:nvSpPr>
          <p:spPr>
            <a:xfrm>
              <a:off x="2350439" y="4504001"/>
              <a:ext cx="16478" cy="22104"/>
            </a:xfrm>
            <a:custGeom>
              <a:avLst/>
              <a:gdLst/>
              <a:ahLst/>
              <a:cxnLst/>
              <a:rect l="l" t="t" r="r" b="b"/>
              <a:pathLst>
                <a:path w="328" h="440" extrusionOk="0">
                  <a:moveTo>
                    <a:pt x="0" y="0"/>
                  </a:moveTo>
                  <a:cubicBezTo>
                    <a:pt x="0" y="327"/>
                    <a:pt x="88" y="440"/>
                    <a:pt x="202" y="440"/>
                  </a:cubicBezTo>
                  <a:cubicBezTo>
                    <a:pt x="327" y="440"/>
                    <a:pt x="202" y="11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11;p122">
              <a:extLst>
                <a:ext uri="{FF2B5EF4-FFF2-40B4-BE49-F238E27FC236}">
                  <a16:creationId xmlns:a16="http://schemas.microsoft.com/office/drawing/2014/main" id="{05FDA1D6-8B66-8457-310E-90686DCBEA12}"/>
                </a:ext>
              </a:extLst>
            </p:cNvPr>
            <p:cNvSpPr/>
            <p:nvPr/>
          </p:nvSpPr>
          <p:spPr>
            <a:xfrm>
              <a:off x="2390829" y="4512843"/>
              <a:ext cx="18990" cy="21552"/>
            </a:xfrm>
            <a:custGeom>
              <a:avLst/>
              <a:gdLst/>
              <a:ahLst/>
              <a:cxnLst/>
              <a:rect l="l" t="t" r="r" b="b"/>
              <a:pathLst>
                <a:path w="378" h="429" extrusionOk="0">
                  <a:moveTo>
                    <a:pt x="1" y="0"/>
                  </a:moveTo>
                  <a:lnTo>
                    <a:pt x="1" y="0"/>
                  </a:lnTo>
                  <a:cubicBezTo>
                    <a:pt x="25" y="312"/>
                    <a:pt x="117" y="428"/>
                    <a:pt x="234" y="428"/>
                  </a:cubicBezTo>
                  <a:cubicBezTo>
                    <a:pt x="240" y="428"/>
                    <a:pt x="246" y="428"/>
                    <a:pt x="252" y="428"/>
                  </a:cubicBezTo>
                  <a:cubicBezTo>
                    <a:pt x="378" y="415"/>
                    <a:pt x="214" y="10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12;p122">
              <a:extLst>
                <a:ext uri="{FF2B5EF4-FFF2-40B4-BE49-F238E27FC236}">
                  <a16:creationId xmlns:a16="http://schemas.microsoft.com/office/drawing/2014/main" id="{800F93F7-0BFE-8998-3BCF-9BD85E3B7541}"/>
                </a:ext>
              </a:extLst>
            </p:cNvPr>
            <p:cNvSpPr/>
            <p:nvPr/>
          </p:nvSpPr>
          <p:spPr>
            <a:xfrm>
              <a:off x="2332755" y="4550721"/>
              <a:ext cx="13815" cy="24767"/>
            </a:xfrm>
            <a:custGeom>
              <a:avLst/>
              <a:gdLst/>
              <a:ahLst/>
              <a:cxnLst/>
              <a:rect l="l" t="t" r="r" b="b"/>
              <a:pathLst>
                <a:path w="275" h="493" extrusionOk="0">
                  <a:moveTo>
                    <a:pt x="101" y="0"/>
                  </a:moveTo>
                  <a:lnTo>
                    <a:pt x="101" y="0"/>
                  </a:lnTo>
                  <a:cubicBezTo>
                    <a:pt x="1" y="314"/>
                    <a:pt x="51" y="453"/>
                    <a:pt x="163" y="490"/>
                  </a:cubicBezTo>
                  <a:cubicBezTo>
                    <a:pt x="169" y="492"/>
                    <a:pt x="175" y="493"/>
                    <a:pt x="180" y="493"/>
                  </a:cubicBezTo>
                  <a:cubicBezTo>
                    <a:pt x="274" y="493"/>
                    <a:pt x="244" y="167"/>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13;p122">
              <a:extLst>
                <a:ext uri="{FF2B5EF4-FFF2-40B4-BE49-F238E27FC236}">
                  <a16:creationId xmlns:a16="http://schemas.microsoft.com/office/drawing/2014/main" id="{53B756E4-73E8-DEAC-E468-705236FDA01C}"/>
                </a:ext>
              </a:extLst>
            </p:cNvPr>
            <p:cNvSpPr/>
            <p:nvPr/>
          </p:nvSpPr>
          <p:spPr>
            <a:xfrm>
              <a:off x="2383846" y="4551977"/>
              <a:ext cx="18990" cy="21552"/>
            </a:xfrm>
            <a:custGeom>
              <a:avLst/>
              <a:gdLst/>
              <a:ahLst/>
              <a:cxnLst/>
              <a:rect l="l" t="t" r="r" b="b"/>
              <a:pathLst>
                <a:path w="378" h="429" extrusionOk="0">
                  <a:moveTo>
                    <a:pt x="1" y="0"/>
                  </a:moveTo>
                  <a:lnTo>
                    <a:pt x="1" y="0"/>
                  </a:lnTo>
                  <a:cubicBezTo>
                    <a:pt x="25" y="312"/>
                    <a:pt x="117" y="429"/>
                    <a:pt x="235" y="429"/>
                  </a:cubicBezTo>
                  <a:cubicBezTo>
                    <a:pt x="240" y="429"/>
                    <a:pt x="246" y="428"/>
                    <a:pt x="252" y="428"/>
                  </a:cubicBezTo>
                  <a:cubicBezTo>
                    <a:pt x="378" y="415"/>
                    <a:pt x="215" y="10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14;p122">
              <a:extLst>
                <a:ext uri="{FF2B5EF4-FFF2-40B4-BE49-F238E27FC236}">
                  <a16:creationId xmlns:a16="http://schemas.microsoft.com/office/drawing/2014/main" id="{4362F71A-3759-57DE-D496-7DD7717320D7}"/>
                </a:ext>
              </a:extLst>
            </p:cNvPr>
            <p:cNvSpPr/>
            <p:nvPr/>
          </p:nvSpPr>
          <p:spPr>
            <a:xfrm>
              <a:off x="2432525" y="4483806"/>
              <a:ext cx="24014" cy="17181"/>
            </a:xfrm>
            <a:custGeom>
              <a:avLst/>
              <a:gdLst/>
              <a:ahLst/>
              <a:cxnLst/>
              <a:rect l="l" t="t" r="r" b="b"/>
              <a:pathLst>
                <a:path w="478" h="342" extrusionOk="0">
                  <a:moveTo>
                    <a:pt x="0" y="0"/>
                  </a:moveTo>
                  <a:lnTo>
                    <a:pt x="0" y="0"/>
                  </a:lnTo>
                  <a:cubicBezTo>
                    <a:pt x="92" y="246"/>
                    <a:pt x="201" y="341"/>
                    <a:pt x="299" y="341"/>
                  </a:cubicBezTo>
                  <a:cubicBezTo>
                    <a:pt x="321" y="341"/>
                    <a:pt x="343" y="336"/>
                    <a:pt x="364" y="327"/>
                  </a:cubicBezTo>
                  <a:cubicBezTo>
                    <a:pt x="478" y="289"/>
                    <a:pt x="226"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15;p122">
              <a:extLst>
                <a:ext uri="{FF2B5EF4-FFF2-40B4-BE49-F238E27FC236}">
                  <a16:creationId xmlns:a16="http://schemas.microsoft.com/office/drawing/2014/main" id="{778CB91C-2B63-C40E-B3EB-9AE46D7C59A0}"/>
                </a:ext>
              </a:extLst>
            </p:cNvPr>
            <p:cNvSpPr/>
            <p:nvPr/>
          </p:nvSpPr>
          <p:spPr>
            <a:xfrm>
              <a:off x="2395250" y="4463611"/>
              <a:ext cx="24667" cy="16830"/>
            </a:xfrm>
            <a:custGeom>
              <a:avLst/>
              <a:gdLst/>
              <a:ahLst/>
              <a:cxnLst/>
              <a:rect l="l" t="t" r="r" b="b"/>
              <a:pathLst>
                <a:path w="491" h="335" extrusionOk="0">
                  <a:moveTo>
                    <a:pt x="0" y="0"/>
                  </a:moveTo>
                  <a:cubicBezTo>
                    <a:pt x="109" y="237"/>
                    <a:pt x="210" y="335"/>
                    <a:pt x="303" y="335"/>
                  </a:cubicBezTo>
                  <a:cubicBezTo>
                    <a:pt x="328" y="335"/>
                    <a:pt x="353" y="327"/>
                    <a:pt x="377" y="314"/>
                  </a:cubicBezTo>
                  <a:cubicBezTo>
                    <a:pt x="491" y="264"/>
                    <a:pt x="226" y="2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516;p122">
            <a:extLst>
              <a:ext uri="{FF2B5EF4-FFF2-40B4-BE49-F238E27FC236}">
                <a16:creationId xmlns:a16="http://schemas.microsoft.com/office/drawing/2014/main" id="{059B3E01-4AAD-83CB-D310-743A224601F0}"/>
              </a:ext>
            </a:extLst>
          </p:cNvPr>
          <p:cNvSpPr/>
          <p:nvPr/>
        </p:nvSpPr>
        <p:spPr>
          <a:xfrm>
            <a:off x="3765439" y="4592970"/>
            <a:ext cx="6983" cy="7033"/>
          </a:xfrm>
          <a:custGeom>
            <a:avLst/>
            <a:gdLst/>
            <a:ahLst/>
            <a:cxnLst/>
            <a:rect l="l" t="t" r="r" b="b"/>
            <a:pathLst>
              <a:path w="139" h="140" extrusionOk="0">
                <a:moveTo>
                  <a:pt x="63" y="1"/>
                </a:moveTo>
                <a:cubicBezTo>
                  <a:pt x="38" y="14"/>
                  <a:pt x="26" y="39"/>
                  <a:pt x="1" y="64"/>
                </a:cubicBezTo>
                <a:cubicBezTo>
                  <a:pt x="13" y="89"/>
                  <a:pt x="38" y="114"/>
                  <a:pt x="51" y="140"/>
                </a:cubicBezTo>
                <a:cubicBezTo>
                  <a:pt x="76" y="126"/>
                  <a:pt x="101" y="114"/>
                  <a:pt x="138" y="101"/>
                </a:cubicBezTo>
                <a:cubicBezTo>
                  <a:pt x="113" y="64"/>
                  <a:pt x="88" y="26"/>
                  <a:pt x="63"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8517;p122">
            <a:extLst>
              <a:ext uri="{FF2B5EF4-FFF2-40B4-BE49-F238E27FC236}">
                <a16:creationId xmlns:a16="http://schemas.microsoft.com/office/drawing/2014/main" id="{2DF0175D-2423-A2E1-039D-3A648E1BB517}"/>
              </a:ext>
            </a:extLst>
          </p:cNvPr>
          <p:cNvGrpSpPr/>
          <p:nvPr/>
        </p:nvGrpSpPr>
        <p:grpSpPr>
          <a:xfrm rot="466771">
            <a:off x="4786533" y="3959545"/>
            <a:ext cx="1170094" cy="1280916"/>
            <a:chOff x="745675" y="563982"/>
            <a:chExt cx="767023" cy="839670"/>
          </a:xfrm>
        </p:grpSpPr>
        <p:sp>
          <p:nvSpPr>
            <p:cNvPr id="33" name="Google Shape;8518;p122">
              <a:extLst>
                <a:ext uri="{FF2B5EF4-FFF2-40B4-BE49-F238E27FC236}">
                  <a16:creationId xmlns:a16="http://schemas.microsoft.com/office/drawing/2014/main" id="{12E43ED5-EE5C-01F2-9C56-E4A42A02C8AA}"/>
                </a:ext>
              </a:extLst>
            </p:cNvPr>
            <p:cNvSpPr/>
            <p:nvPr/>
          </p:nvSpPr>
          <p:spPr>
            <a:xfrm>
              <a:off x="745675" y="563982"/>
              <a:ext cx="582705" cy="839670"/>
            </a:xfrm>
            <a:custGeom>
              <a:avLst/>
              <a:gdLst/>
              <a:ahLst/>
              <a:cxnLst/>
              <a:rect l="l" t="t" r="r" b="b"/>
              <a:pathLst>
                <a:path w="11599" h="16714" extrusionOk="0">
                  <a:moveTo>
                    <a:pt x="5806" y="0"/>
                  </a:moveTo>
                  <a:cubicBezTo>
                    <a:pt x="5806" y="0"/>
                    <a:pt x="0" y="7126"/>
                    <a:pt x="5014" y="16714"/>
                  </a:cubicBezTo>
                  <a:lnTo>
                    <a:pt x="6585" y="16714"/>
                  </a:lnTo>
                  <a:cubicBezTo>
                    <a:pt x="11599" y="7126"/>
                    <a:pt x="5806" y="0"/>
                    <a:pt x="5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19;p122">
              <a:extLst>
                <a:ext uri="{FF2B5EF4-FFF2-40B4-BE49-F238E27FC236}">
                  <a16:creationId xmlns:a16="http://schemas.microsoft.com/office/drawing/2014/main" id="{BBD8455D-F8D6-CC80-5925-CE6B253816B8}"/>
                </a:ext>
              </a:extLst>
            </p:cNvPr>
            <p:cNvSpPr/>
            <p:nvPr/>
          </p:nvSpPr>
          <p:spPr>
            <a:xfrm>
              <a:off x="919896" y="712934"/>
              <a:ext cx="253197" cy="201503"/>
            </a:xfrm>
            <a:custGeom>
              <a:avLst/>
              <a:gdLst/>
              <a:ahLst/>
              <a:cxnLst/>
              <a:rect l="l" t="t" r="r" b="b"/>
              <a:pathLst>
                <a:path w="5040" h="4011" extrusionOk="0">
                  <a:moveTo>
                    <a:pt x="679" y="1"/>
                  </a:moveTo>
                  <a:cubicBezTo>
                    <a:pt x="428" y="592"/>
                    <a:pt x="201" y="1258"/>
                    <a:pt x="0" y="2000"/>
                  </a:cubicBezTo>
                  <a:cubicBezTo>
                    <a:pt x="1370" y="2678"/>
                    <a:pt x="3594" y="2866"/>
                    <a:pt x="5039" y="4010"/>
                  </a:cubicBezTo>
                  <a:cubicBezTo>
                    <a:pt x="4927" y="3042"/>
                    <a:pt x="4725" y="2150"/>
                    <a:pt x="4474" y="1358"/>
                  </a:cubicBezTo>
                  <a:cubicBezTo>
                    <a:pt x="3305" y="680"/>
                    <a:pt x="1822" y="403"/>
                    <a:pt x="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20;p122">
              <a:extLst>
                <a:ext uri="{FF2B5EF4-FFF2-40B4-BE49-F238E27FC236}">
                  <a16:creationId xmlns:a16="http://schemas.microsoft.com/office/drawing/2014/main" id="{C0C87206-5509-EA7F-06A7-BC846EABF34A}"/>
                </a:ext>
              </a:extLst>
            </p:cNvPr>
            <p:cNvSpPr/>
            <p:nvPr/>
          </p:nvSpPr>
          <p:spPr>
            <a:xfrm>
              <a:off x="895230" y="926340"/>
              <a:ext cx="282887" cy="179348"/>
            </a:xfrm>
            <a:custGeom>
              <a:avLst/>
              <a:gdLst/>
              <a:ahLst/>
              <a:cxnLst/>
              <a:rect l="l" t="t" r="r" b="b"/>
              <a:pathLst>
                <a:path w="5631" h="3570" extrusionOk="0">
                  <a:moveTo>
                    <a:pt x="89" y="0"/>
                  </a:moveTo>
                  <a:cubicBezTo>
                    <a:pt x="39" y="416"/>
                    <a:pt x="14" y="830"/>
                    <a:pt x="1" y="1270"/>
                  </a:cubicBezTo>
                  <a:cubicBezTo>
                    <a:pt x="1245" y="2212"/>
                    <a:pt x="3884" y="2276"/>
                    <a:pt x="5530" y="3569"/>
                  </a:cubicBezTo>
                  <a:cubicBezTo>
                    <a:pt x="5580" y="3155"/>
                    <a:pt x="5619" y="2740"/>
                    <a:pt x="5631" y="2338"/>
                  </a:cubicBezTo>
                  <a:cubicBezTo>
                    <a:pt x="4035" y="981"/>
                    <a:pt x="1383" y="905"/>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21;p122">
              <a:extLst>
                <a:ext uri="{FF2B5EF4-FFF2-40B4-BE49-F238E27FC236}">
                  <a16:creationId xmlns:a16="http://schemas.microsoft.com/office/drawing/2014/main" id="{BAF3D473-3724-7554-0AE1-87E4009D8019}"/>
                </a:ext>
              </a:extLst>
            </p:cNvPr>
            <p:cNvSpPr/>
            <p:nvPr/>
          </p:nvSpPr>
          <p:spPr>
            <a:xfrm>
              <a:off x="903469" y="1120807"/>
              <a:ext cx="247520" cy="191957"/>
            </a:xfrm>
            <a:custGeom>
              <a:avLst/>
              <a:gdLst/>
              <a:ahLst/>
              <a:cxnLst/>
              <a:rect l="l" t="t" r="r" b="b"/>
              <a:pathLst>
                <a:path w="4927" h="3821" extrusionOk="0">
                  <a:moveTo>
                    <a:pt x="1" y="0"/>
                  </a:moveTo>
                  <a:lnTo>
                    <a:pt x="1" y="0"/>
                  </a:lnTo>
                  <a:cubicBezTo>
                    <a:pt x="126" y="829"/>
                    <a:pt x="314" y="1697"/>
                    <a:pt x="604" y="2589"/>
                  </a:cubicBezTo>
                  <a:cubicBezTo>
                    <a:pt x="1634" y="3029"/>
                    <a:pt x="3054" y="3267"/>
                    <a:pt x="4273" y="3820"/>
                  </a:cubicBezTo>
                  <a:cubicBezTo>
                    <a:pt x="4537" y="3167"/>
                    <a:pt x="4751" y="2526"/>
                    <a:pt x="4927" y="1898"/>
                  </a:cubicBezTo>
                  <a:cubicBezTo>
                    <a:pt x="3355" y="930"/>
                    <a:pt x="1182" y="76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8522;p122">
              <a:extLst>
                <a:ext uri="{FF2B5EF4-FFF2-40B4-BE49-F238E27FC236}">
                  <a16:creationId xmlns:a16="http://schemas.microsoft.com/office/drawing/2014/main" id="{660EA032-A551-4558-81A1-BDF0F53EBFB8}"/>
                </a:ext>
              </a:extLst>
            </p:cNvPr>
            <p:cNvGrpSpPr/>
            <p:nvPr/>
          </p:nvGrpSpPr>
          <p:grpSpPr>
            <a:xfrm>
              <a:off x="929994" y="563982"/>
              <a:ext cx="582705" cy="839670"/>
              <a:chOff x="929994" y="563982"/>
              <a:chExt cx="582705" cy="839670"/>
            </a:xfrm>
          </p:grpSpPr>
          <p:sp>
            <p:nvSpPr>
              <p:cNvPr id="38" name="Google Shape;8523;p122">
                <a:extLst>
                  <a:ext uri="{FF2B5EF4-FFF2-40B4-BE49-F238E27FC236}">
                    <a16:creationId xmlns:a16="http://schemas.microsoft.com/office/drawing/2014/main" id="{C0CD2C61-E3BB-F99D-E5B9-DC0FFC30DDDB}"/>
                  </a:ext>
                </a:extLst>
              </p:cNvPr>
              <p:cNvSpPr/>
              <p:nvPr/>
            </p:nvSpPr>
            <p:spPr>
              <a:xfrm>
                <a:off x="929994" y="563982"/>
                <a:ext cx="582705" cy="839670"/>
              </a:xfrm>
              <a:custGeom>
                <a:avLst/>
                <a:gdLst/>
                <a:ahLst/>
                <a:cxnLst/>
                <a:rect l="l" t="t" r="r" b="b"/>
                <a:pathLst>
                  <a:path w="11599" h="16714" extrusionOk="0">
                    <a:moveTo>
                      <a:pt x="5806" y="0"/>
                    </a:moveTo>
                    <a:cubicBezTo>
                      <a:pt x="5806" y="0"/>
                      <a:pt x="0" y="7126"/>
                      <a:pt x="5014" y="16714"/>
                    </a:cubicBezTo>
                    <a:lnTo>
                      <a:pt x="6585" y="16714"/>
                    </a:lnTo>
                    <a:cubicBezTo>
                      <a:pt x="11599" y="7126"/>
                      <a:pt x="5806" y="0"/>
                      <a:pt x="5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24;p122">
                <a:extLst>
                  <a:ext uri="{FF2B5EF4-FFF2-40B4-BE49-F238E27FC236}">
                    <a16:creationId xmlns:a16="http://schemas.microsoft.com/office/drawing/2014/main" id="{3A91C140-E83B-1FEF-F5BE-2CCAD94FDC29}"/>
                  </a:ext>
                </a:extLst>
              </p:cNvPr>
              <p:cNvSpPr/>
              <p:nvPr/>
            </p:nvSpPr>
            <p:spPr>
              <a:xfrm>
                <a:off x="1084623" y="691483"/>
                <a:ext cx="273443" cy="228581"/>
              </a:xfrm>
              <a:custGeom>
                <a:avLst/>
                <a:gdLst/>
                <a:ahLst/>
                <a:cxnLst/>
                <a:rect l="l" t="t" r="r" b="b"/>
                <a:pathLst>
                  <a:path w="5443" h="4550" extrusionOk="0">
                    <a:moveTo>
                      <a:pt x="2715" y="1"/>
                    </a:moveTo>
                    <a:lnTo>
                      <a:pt x="428" y="2288"/>
                    </a:lnTo>
                    <a:cubicBezTo>
                      <a:pt x="240" y="2979"/>
                      <a:pt x="89" y="3733"/>
                      <a:pt x="1" y="4550"/>
                    </a:cubicBezTo>
                    <a:lnTo>
                      <a:pt x="2715" y="1823"/>
                    </a:lnTo>
                    <a:lnTo>
                      <a:pt x="5443" y="4550"/>
                    </a:lnTo>
                    <a:cubicBezTo>
                      <a:pt x="5354" y="3746"/>
                      <a:pt x="5203" y="2992"/>
                      <a:pt x="5015" y="2301"/>
                    </a:cubicBez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525;p122">
                <a:extLst>
                  <a:ext uri="{FF2B5EF4-FFF2-40B4-BE49-F238E27FC236}">
                    <a16:creationId xmlns:a16="http://schemas.microsoft.com/office/drawing/2014/main" id="{114BE0DD-66F5-7175-AD4B-ABD4A3A522F7}"/>
                  </a:ext>
                </a:extLst>
              </p:cNvPr>
              <p:cNvSpPr/>
              <p:nvPr/>
            </p:nvSpPr>
            <p:spPr>
              <a:xfrm>
                <a:off x="1079599" y="837371"/>
                <a:ext cx="284143" cy="187486"/>
              </a:xfrm>
              <a:custGeom>
                <a:avLst/>
                <a:gdLst/>
                <a:ahLst/>
                <a:cxnLst/>
                <a:rect l="l" t="t" r="r" b="b"/>
                <a:pathLst>
                  <a:path w="5656" h="3732" extrusionOk="0">
                    <a:moveTo>
                      <a:pt x="2815" y="0"/>
                    </a:moveTo>
                    <a:lnTo>
                      <a:pt x="13" y="2815"/>
                    </a:lnTo>
                    <a:cubicBezTo>
                      <a:pt x="0" y="3104"/>
                      <a:pt x="0" y="3418"/>
                      <a:pt x="0" y="3732"/>
                    </a:cubicBezTo>
                    <a:lnTo>
                      <a:pt x="2815" y="905"/>
                    </a:lnTo>
                    <a:lnTo>
                      <a:pt x="5643" y="3732"/>
                    </a:lnTo>
                    <a:cubicBezTo>
                      <a:pt x="5655" y="3418"/>
                      <a:pt x="5655" y="3117"/>
                      <a:pt x="5643" y="2815"/>
                    </a:cubicBezTo>
                    <a:lnTo>
                      <a:pt x="28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526;p122">
                <a:extLst>
                  <a:ext uri="{FF2B5EF4-FFF2-40B4-BE49-F238E27FC236}">
                    <a16:creationId xmlns:a16="http://schemas.microsoft.com/office/drawing/2014/main" id="{13D074AA-B6E1-09F2-10D8-E731C5C5183E}"/>
                  </a:ext>
                </a:extLst>
              </p:cNvPr>
              <p:cNvSpPr/>
              <p:nvPr/>
            </p:nvSpPr>
            <p:spPr>
              <a:xfrm>
                <a:off x="1147770" y="1258405"/>
                <a:ext cx="147146" cy="105499"/>
              </a:xfrm>
              <a:custGeom>
                <a:avLst/>
                <a:gdLst/>
                <a:ahLst/>
                <a:cxnLst/>
                <a:rect l="l" t="t" r="r" b="b"/>
                <a:pathLst>
                  <a:path w="2929" h="2100" extrusionOk="0">
                    <a:moveTo>
                      <a:pt x="1458" y="1"/>
                    </a:moveTo>
                    <a:lnTo>
                      <a:pt x="0" y="1458"/>
                    </a:lnTo>
                    <a:cubicBezTo>
                      <a:pt x="89" y="1672"/>
                      <a:pt x="189" y="1886"/>
                      <a:pt x="290" y="2087"/>
                    </a:cubicBezTo>
                    <a:lnTo>
                      <a:pt x="1458" y="918"/>
                    </a:lnTo>
                    <a:lnTo>
                      <a:pt x="2653" y="2100"/>
                    </a:lnTo>
                    <a:cubicBezTo>
                      <a:pt x="2740" y="1886"/>
                      <a:pt x="2841" y="1672"/>
                      <a:pt x="2929" y="1471"/>
                    </a:cubicBezTo>
                    <a:lnTo>
                      <a:pt x="14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527;p122">
                <a:extLst>
                  <a:ext uri="{FF2B5EF4-FFF2-40B4-BE49-F238E27FC236}">
                    <a16:creationId xmlns:a16="http://schemas.microsoft.com/office/drawing/2014/main" id="{BC1772A5-6D61-E9EF-7D6C-DF98A0FE52CE}"/>
                  </a:ext>
                </a:extLst>
              </p:cNvPr>
              <p:cNvSpPr/>
              <p:nvPr/>
            </p:nvSpPr>
            <p:spPr>
              <a:xfrm>
                <a:off x="1118733" y="1150496"/>
                <a:ext cx="205270" cy="136998"/>
              </a:xfrm>
              <a:custGeom>
                <a:avLst/>
                <a:gdLst/>
                <a:ahLst/>
                <a:cxnLst/>
                <a:rect l="l" t="t" r="r" b="b"/>
                <a:pathLst>
                  <a:path w="4086" h="2727" extrusionOk="0">
                    <a:moveTo>
                      <a:pt x="2036" y="0"/>
                    </a:moveTo>
                    <a:lnTo>
                      <a:pt x="0" y="2048"/>
                    </a:lnTo>
                    <a:cubicBezTo>
                      <a:pt x="64" y="2262"/>
                      <a:pt x="151" y="2488"/>
                      <a:pt x="227" y="2715"/>
                    </a:cubicBezTo>
                    <a:lnTo>
                      <a:pt x="2036" y="905"/>
                    </a:lnTo>
                    <a:lnTo>
                      <a:pt x="3859" y="2727"/>
                    </a:lnTo>
                    <a:cubicBezTo>
                      <a:pt x="3934" y="2500"/>
                      <a:pt x="4022" y="2274"/>
                      <a:pt x="4085" y="2048"/>
                    </a:cubicBezTo>
                    <a:lnTo>
                      <a:pt x="2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8528;p122">
            <a:extLst>
              <a:ext uri="{FF2B5EF4-FFF2-40B4-BE49-F238E27FC236}">
                <a16:creationId xmlns:a16="http://schemas.microsoft.com/office/drawing/2014/main" id="{8FB1E2B7-7DB3-DBD1-2D3D-3670945CF749}"/>
              </a:ext>
            </a:extLst>
          </p:cNvPr>
          <p:cNvGrpSpPr/>
          <p:nvPr/>
        </p:nvGrpSpPr>
        <p:grpSpPr>
          <a:xfrm>
            <a:off x="2459504" y="4400779"/>
            <a:ext cx="1435034" cy="595391"/>
            <a:chOff x="853584" y="2046168"/>
            <a:chExt cx="940697" cy="390293"/>
          </a:xfrm>
        </p:grpSpPr>
        <p:sp>
          <p:nvSpPr>
            <p:cNvPr id="44" name="Google Shape;8529;p122">
              <a:extLst>
                <a:ext uri="{FF2B5EF4-FFF2-40B4-BE49-F238E27FC236}">
                  <a16:creationId xmlns:a16="http://schemas.microsoft.com/office/drawing/2014/main" id="{B16872DE-3875-9299-4E56-39D7DE498A83}"/>
                </a:ext>
              </a:extLst>
            </p:cNvPr>
            <p:cNvSpPr/>
            <p:nvPr/>
          </p:nvSpPr>
          <p:spPr>
            <a:xfrm>
              <a:off x="853584" y="2214310"/>
              <a:ext cx="940697" cy="222150"/>
            </a:xfrm>
            <a:custGeom>
              <a:avLst/>
              <a:gdLst/>
              <a:ahLst/>
              <a:cxnLst/>
              <a:rect l="l" t="t" r="r" b="b"/>
              <a:pathLst>
                <a:path w="18725" h="4422" extrusionOk="0">
                  <a:moveTo>
                    <a:pt x="17294" y="0"/>
                  </a:moveTo>
                  <a:cubicBezTo>
                    <a:pt x="15640" y="0"/>
                    <a:pt x="12587" y="404"/>
                    <a:pt x="9137" y="1117"/>
                  </a:cubicBezTo>
                  <a:cubicBezTo>
                    <a:pt x="4035" y="2173"/>
                    <a:pt x="0" y="3530"/>
                    <a:pt x="126" y="4133"/>
                  </a:cubicBezTo>
                  <a:cubicBezTo>
                    <a:pt x="167" y="4329"/>
                    <a:pt x="638" y="4421"/>
                    <a:pt x="1431" y="4421"/>
                  </a:cubicBezTo>
                  <a:cubicBezTo>
                    <a:pt x="3086" y="4421"/>
                    <a:pt x="6139" y="4018"/>
                    <a:pt x="9589" y="3304"/>
                  </a:cubicBezTo>
                  <a:cubicBezTo>
                    <a:pt x="14691" y="2235"/>
                    <a:pt x="18725" y="891"/>
                    <a:pt x="18599" y="288"/>
                  </a:cubicBezTo>
                  <a:cubicBezTo>
                    <a:pt x="18558" y="93"/>
                    <a:pt x="18087" y="0"/>
                    <a:pt x="17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30;p122">
              <a:extLst>
                <a:ext uri="{FF2B5EF4-FFF2-40B4-BE49-F238E27FC236}">
                  <a16:creationId xmlns:a16="http://schemas.microsoft.com/office/drawing/2014/main" id="{F97CEC07-3DDE-F040-7B6B-9E307B3B7EE7}"/>
                </a:ext>
              </a:extLst>
            </p:cNvPr>
            <p:cNvSpPr/>
            <p:nvPr/>
          </p:nvSpPr>
          <p:spPr>
            <a:xfrm>
              <a:off x="1048000" y="2046168"/>
              <a:ext cx="545529" cy="316848"/>
            </a:xfrm>
            <a:custGeom>
              <a:avLst/>
              <a:gdLst/>
              <a:ahLst/>
              <a:cxnLst/>
              <a:rect l="l" t="t" r="r" b="b"/>
              <a:pathLst>
                <a:path w="10859" h="6307" extrusionOk="0">
                  <a:moveTo>
                    <a:pt x="5348" y="1"/>
                  </a:moveTo>
                  <a:cubicBezTo>
                    <a:pt x="5031" y="1"/>
                    <a:pt x="4702" y="33"/>
                    <a:pt x="4362" y="103"/>
                  </a:cubicBezTo>
                  <a:cubicBezTo>
                    <a:pt x="793" y="857"/>
                    <a:pt x="39" y="4954"/>
                    <a:pt x="1" y="6211"/>
                  </a:cubicBezTo>
                  <a:cubicBezTo>
                    <a:pt x="13" y="6276"/>
                    <a:pt x="173" y="6307"/>
                    <a:pt x="452" y="6307"/>
                  </a:cubicBezTo>
                  <a:cubicBezTo>
                    <a:pt x="1300" y="6307"/>
                    <a:pt x="3250" y="6021"/>
                    <a:pt x="5493" y="5557"/>
                  </a:cubicBezTo>
                  <a:cubicBezTo>
                    <a:pt x="8484" y="4929"/>
                    <a:pt x="10859" y="4225"/>
                    <a:pt x="10808" y="3962"/>
                  </a:cubicBezTo>
                  <a:cubicBezTo>
                    <a:pt x="10308" y="2938"/>
                    <a:pt x="8367" y="1"/>
                    <a:pt x="5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1;p122">
              <a:extLst>
                <a:ext uri="{FF2B5EF4-FFF2-40B4-BE49-F238E27FC236}">
                  <a16:creationId xmlns:a16="http://schemas.microsoft.com/office/drawing/2014/main" id="{04D0BDFC-0D60-AE55-85E6-554E63E91A80}"/>
                </a:ext>
              </a:extLst>
            </p:cNvPr>
            <p:cNvSpPr/>
            <p:nvPr/>
          </p:nvSpPr>
          <p:spPr>
            <a:xfrm>
              <a:off x="1048000" y="2216721"/>
              <a:ext cx="545529" cy="146292"/>
            </a:xfrm>
            <a:custGeom>
              <a:avLst/>
              <a:gdLst/>
              <a:ahLst/>
              <a:cxnLst/>
              <a:rect l="l" t="t" r="r" b="b"/>
              <a:pathLst>
                <a:path w="10859" h="2912" extrusionOk="0">
                  <a:moveTo>
                    <a:pt x="10495" y="1"/>
                  </a:moveTo>
                  <a:cubicBezTo>
                    <a:pt x="9903" y="328"/>
                    <a:pt x="7843" y="919"/>
                    <a:pt x="5342" y="1433"/>
                  </a:cubicBezTo>
                  <a:cubicBezTo>
                    <a:pt x="3079" y="1903"/>
                    <a:pt x="1106" y="2184"/>
                    <a:pt x="267" y="2184"/>
                  </a:cubicBezTo>
                  <a:cubicBezTo>
                    <a:pt x="184" y="2184"/>
                    <a:pt x="111" y="2181"/>
                    <a:pt x="51" y="2175"/>
                  </a:cubicBezTo>
                  <a:cubicBezTo>
                    <a:pt x="26" y="2427"/>
                    <a:pt x="1" y="2653"/>
                    <a:pt x="1" y="2816"/>
                  </a:cubicBezTo>
                  <a:cubicBezTo>
                    <a:pt x="13" y="2881"/>
                    <a:pt x="173" y="2912"/>
                    <a:pt x="452" y="2912"/>
                  </a:cubicBezTo>
                  <a:cubicBezTo>
                    <a:pt x="1300" y="2912"/>
                    <a:pt x="3250" y="2626"/>
                    <a:pt x="5493" y="2162"/>
                  </a:cubicBezTo>
                  <a:cubicBezTo>
                    <a:pt x="8484" y="1534"/>
                    <a:pt x="10859" y="830"/>
                    <a:pt x="10808" y="567"/>
                  </a:cubicBezTo>
                  <a:cubicBezTo>
                    <a:pt x="10733" y="416"/>
                    <a:pt x="10620" y="227"/>
                    <a:pt x="10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532;p122">
            <a:extLst>
              <a:ext uri="{FF2B5EF4-FFF2-40B4-BE49-F238E27FC236}">
                <a16:creationId xmlns:a16="http://schemas.microsoft.com/office/drawing/2014/main" id="{3897296B-B9CF-8802-1FFD-95BEC6937FE8}"/>
              </a:ext>
            </a:extLst>
          </p:cNvPr>
          <p:cNvGrpSpPr/>
          <p:nvPr/>
        </p:nvGrpSpPr>
        <p:grpSpPr>
          <a:xfrm rot="20379713">
            <a:off x="7690785" y="3789051"/>
            <a:ext cx="1130701" cy="1124954"/>
            <a:chOff x="1497519" y="639136"/>
            <a:chExt cx="741200" cy="737433"/>
          </a:xfrm>
        </p:grpSpPr>
        <p:sp>
          <p:nvSpPr>
            <p:cNvPr id="48" name="Google Shape;8533;p122">
              <a:extLst>
                <a:ext uri="{FF2B5EF4-FFF2-40B4-BE49-F238E27FC236}">
                  <a16:creationId xmlns:a16="http://schemas.microsoft.com/office/drawing/2014/main" id="{CC19BEA7-6531-78F3-DDC5-37B45D9CD0FD}"/>
                </a:ext>
              </a:extLst>
            </p:cNvPr>
            <p:cNvSpPr/>
            <p:nvPr/>
          </p:nvSpPr>
          <p:spPr>
            <a:xfrm>
              <a:off x="1616178" y="870175"/>
              <a:ext cx="490619" cy="506394"/>
            </a:xfrm>
            <a:custGeom>
              <a:avLst/>
              <a:gdLst/>
              <a:ahLst/>
              <a:cxnLst/>
              <a:rect l="l" t="t" r="r" b="b"/>
              <a:pathLst>
                <a:path w="9766" h="10080" extrusionOk="0">
                  <a:moveTo>
                    <a:pt x="4890" y="1"/>
                  </a:moveTo>
                  <a:cubicBezTo>
                    <a:pt x="2188" y="1"/>
                    <a:pt x="1" y="314"/>
                    <a:pt x="1" y="691"/>
                  </a:cubicBezTo>
                  <a:lnTo>
                    <a:pt x="1220" y="9551"/>
                  </a:lnTo>
                  <a:cubicBezTo>
                    <a:pt x="1220" y="9853"/>
                    <a:pt x="2866" y="10079"/>
                    <a:pt x="4890" y="10079"/>
                  </a:cubicBezTo>
                  <a:cubicBezTo>
                    <a:pt x="6913" y="10079"/>
                    <a:pt x="8546" y="9853"/>
                    <a:pt x="8546" y="9551"/>
                  </a:cubicBezTo>
                  <a:lnTo>
                    <a:pt x="9766" y="691"/>
                  </a:lnTo>
                  <a:cubicBezTo>
                    <a:pt x="9766" y="314"/>
                    <a:pt x="7579" y="1"/>
                    <a:pt x="4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4;p122">
              <a:extLst>
                <a:ext uri="{FF2B5EF4-FFF2-40B4-BE49-F238E27FC236}">
                  <a16:creationId xmlns:a16="http://schemas.microsoft.com/office/drawing/2014/main" id="{29B69599-E0A1-8204-A117-D42C87E30CE8}"/>
                </a:ext>
              </a:extLst>
            </p:cNvPr>
            <p:cNvSpPr/>
            <p:nvPr/>
          </p:nvSpPr>
          <p:spPr>
            <a:xfrm>
              <a:off x="1642703" y="894791"/>
              <a:ext cx="437569" cy="457111"/>
            </a:xfrm>
            <a:custGeom>
              <a:avLst/>
              <a:gdLst/>
              <a:ahLst/>
              <a:cxnLst/>
              <a:rect l="l" t="t" r="r" b="b"/>
              <a:pathLst>
                <a:path w="8710" h="9099" extrusionOk="0">
                  <a:moveTo>
                    <a:pt x="4362" y="0"/>
                  </a:moveTo>
                  <a:cubicBezTo>
                    <a:pt x="1986" y="0"/>
                    <a:pt x="491" y="239"/>
                    <a:pt x="1" y="402"/>
                  </a:cubicBezTo>
                  <a:lnTo>
                    <a:pt x="1157" y="8810"/>
                  </a:lnTo>
                  <a:cubicBezTo>
                    <a:pt x="1534" y="8922"/>
                    <a:pt x="2640" y="9098"/>
                    <a:pt x="4362" y="9098"/>
                  </a:cubicBezTo>
                  <a:cubicBezTo>
                    <a:pt x="6071" y="9098"/>
                    <a:pt x="7189" y="8922"/>
                    <a:pt x="7554" y="8810"/>
                  </a:cubicBezTo>
                  <a:lnTo>
                    <a:pt x="8710" y="402"/>
                  </a:lnTo>
                  <a:cubicBezTo>
                    <a:pt x="8219" y="239"/>
                    <a:pt x="6736" y="0"/>
                    <a:pt x="4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35;p122">
              <a:extLst>
                <a:ext uri="{FF2B5EF4-FFF2-40B4-BE49-F238E27FC236}">
                  <a16:creationId xmlns:a16="http://schemas.microsoft.com/office/drawing/2014/main" id="{184C860E-2333-C638-9EF6-4FE2D6849ACE}"/>
                </a:ext>
              </a:extLst>
            </p:cNvPr>
            <p:cNvSpPr/>
            <p:nvPr/>
          </p:nvSpPr>
          <p:spPr>
            <a:xfrm>
              <a:off x="1771510" y="639136"/>
              <a:ext cx="467209" cy="241190"/>
            </a:xfrm>
            <a:custGeom>
              <a:avLst/>
              <a:gdLst/>
              <a:ahLst/>
              <a:cxnLst/>
              <a:rect l="l" t="t" r="r" b="b"/>
              <a:pathLst>
                <a:path w="9300" h="4801" extrusionOk="0">
                  <a:moveTo>
                    <a:pt x="5769" y="0"/>
                  </a:moveTo>
                  <a:lnTo>
                    <a:pt x="0" y="1508"/>
                  </a:lnTo>
                  <a:cubicBezTo>
                    <a:pt x="402" y="1508"/>
                    <a:pt x="893" y="1609"/>
                    <a:pt x="1408" y="1785"/>
                  </a:cubicBezTo>
                  <a:cubicBezTo>
                    <a:pt x="2099" y="2023"/>
                    <a:pt x="2652" y="2375"/>
                    <a:pt x="2941" y="2715"/>
                  </a:cubicBezTo>
                  <a:cubicBezTo>
                    <a:pt x="3047" y="2696"/>
                    <a:pt x="3167" y="2686"/>
                    <a:pt x="3299" y="2686"/>
                  </a:cubicBezTo>
                  <a:cubicBezTo>
                    <a:pt x="3700" y="2686"/>
                    <a:pt x="4206" y="2774"/>
                    <a:pt x="4725" y="2953"/>
                  </a:cubicBezTo>
                  <a:cubicBezTo>
                    <a:pt x="5417" y="3204"/>
                    <a:pt x="5970" y="3556"/>
                    <a:pt x="6259" y="3883"/>
                  </a:cubicBezTo>
                  <a:cubicBezTo>
                    <a:pt x="6363" y="3864"/>
                    <a:pt x="6482" y="3855"/>
                    <a:pt x="6612" y="3855"/>
                  </a:cubicBezTo>
                  <a:cubicBezTo>
                    <a:pt x="7013" y="3855"/>
                    <a:pt x="7519" y="3944"/>
                    <a:pt x="8031" y="4134"/>
                  </a:cubicBezTo>
                  <a:cubicBezTo>
                    <a:pt x="8546" y="4310"/>
                    <a:pt x="8986" y="4549"/>
                    <a:pt x="9300" y="4801"/>
                  </a:cubicBezTo>
                  <a:lnTo>
                    <a:pt x="5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36;p122">
              <a:extLst>
                <a:ext uri="{FF2B5EF4-FFF2-40B4-BE49-F238E27FC236}">
                  <a16:creationId xmlns:a16="http://schemas.microsoft.com/office/drawing/2014/main" id="{9D8CDF71-13E7-AC30-1323-1727CB6FD1CB}"/>
                </a:ext>
              </a:extLst>
            </p:cNvPr>
            <p:cNvSpPr/>
            <p:nvPr/>
          </p:nvSpPr>
          <p:spPr>
            <a:xfrm>
              <a:off x="1919206" y="639136"/>
              <a:ext cx="166738" cy="195072"/>
            </a:xfrm>
            <a:custGeom>
              <a:avLst/>
              <a:gdLst/>
              <a:ahLst/>
              <a:cxnLst/>
              <a:rect l="l" t="t" r="r" b="b"/>
              <a:pathLst>
                <a:path w="3319" h="3883" extrusionOk="0">
                  <a:moveTo>
                    <a:pt x="2829" y="0"/>
                  </a:moveTo>
                  <a:lnTo>
                    <a:pt x="1" y="2715"/>
                  </a:lnTo>
                  <a:cubicBezTo>
                    <a:pt x="107" y="2696"/>
                    <a:pt x="227" y="2686"/>
                    <a:pt x="359" y="2686"/>
                  </a:cubicBezTo>
                  <a:cubicBezTo>
                    <a:pt x="760" y="2686"/>
                    <a:pt x="1266" y="2774"/>
                    <a:pt x="1785" y="2953"/>
                  </a:cubicBezTo>
                  <a:cubicBezTo>
                    <a:pt x="2477" y="3204"/>
                    <a:pt x="3030" y="3556"/>
                    <a:pt x="3319" y="3883"/>
                  </a:cubicBezTo>
                  <a:lnTo>
                    <a:pt x="28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37;p122">
              <a:extLst>
                <a:ext uri="{FF2B5EF4-FFF2-40B4-BE49-F238E27FC236}">
                  <a16:creationId xmlns:a16="http://schemas.microsoft.com/office/drawing/2014/main" id="{C9E46679-6950-A5A6-9AAC-0DA23BBF9EF5}"/>
                </a:ext>
              </a:extLst>
            </p:cNvPr>
            <p:cNvSpPr/>
            <p:nvPr/>
          </p:nvSpPr>
          <p:spPr>
            <a:xfrm>
              <a:off x="1497519" y="788993"/>
              <a:ext cx="262692" cy="232097"/>
            </a:xfrm>
            <a:custGeom>
              <a:avLst/>
              <a:gdLst/>
              <a:ahLst/>
              <a:cxnLst/>
              <a:rect l="l" t="t" r="r" b="b"/>
              <a:pathLst>
                <a:path w="5229" h="4620" extrusionOk="0">
                  <a:moveTo>
                    <a:pt x="3107" y="1"/>
                  </a:moveTo>
                  <a:cubicBezTo>
                    <a:pt x="2465" y="1"/>
                    <a:pt x="1820" y="222"/>
                    <a:pt x="1295" y="674"/>
                  </a:cubicBezTo>
                  <a:cubicBezTo>
                    <a:pt x="126" y="1679"/>
                    <a:pt x="0" y="3451"/>
                    <a:pt x="1006" y="4619"/>
                  </a:cubicBezTo>
                  <a:lnTo>
                    <a:pt x="5228" y="975"/>
                  </a:lnTo>
                  <a:cubicBezTo>
                    <a:pt x="4675" y="332"/>
                    <a:pt x="3893" y="1"/>
                    <a:pt x="3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8;p122">
              <a:extLst>
                <a:ext uri="{FF2B5EF4-FFF2-40B4-BE49-F238E27FC236}">
                  <a16:creationId xmlns:a16="http://schemas.microsoft.com/office/drawing/2014/main" id="{99FE9780-E069-9B30-A3A4-A158C012E9AB}"/>
                </a:ext>
              </a:extLst>
            </p:cNvPr>
            <p:cNvSpPr/>
            <p:nvPr/>
          </p:nvSpPr>
          <p:spPr>
            <a:xfrm>
              <a:off x="1533538" y="925084"/>
              <a:ext cx="108613" cy="78973"/>
            </a:xfrm>
            <a:custGeom>
              <a:avLst/>
              <a:gdLst/>
              <a:ahLst/>
              <a:cxnLst/>
              <a:rect l="l" t="t" r="r" b="b"/>
              <a:pathLst>
                <a:path w="2162" h="1572" extrusionOk="0">
                  <a:moveTo>
                    <a:pt x="12" y="0"/>
                  </a:moveTo>
                  <a:lnTo>
                    <a:pt x="12" y="0"/>
                  </a:lnTo>
                  <a:cubicBezTo>
                    <a:pt x="0" y="553"/>
                    <a:pt x="163" y="1106"/>
                    <a:pt x="528" y="1572"/>
                  </a:cubicBezTo>
                  <a:lnTo>
                    <a:pt x="2162" y="164"/>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9;p122">
              <a:extLst>
                <a:ext uri="{FF2B5EF4-FFF2-40B4-BE49-F238E27FC236}">
                  <a16:creationId xmlns:a16="http://schemas.microsoft.com/office/drawing/2014/main" id="{73680577-CDAF-AE32-C7D9-8661EF8A35D6}"/>
                </a:ext>
              </a:extLst>
            </p:cNvPr>
            <p:cNvSpPr/>
            <p:nvPr/>
          </p:nvSpPr>
          <p:spPr>
            <a:xfrm>
              <a:off x="1579605" y="809439"/>
              <a:ext cx="78973" cy="108111"/>
            </a:xfrm>
            <a:custGeom>
              <a:avLst/>
              <a:gdLst/>
              <a:ahLst/>
              <a:cxnLst/>
              <a:rect l="l" t="t" r="r" b="b"/>
              <a:pathLst>
                <a:path w="1572" h="2152" extrusionOk="0">
                  <a:moveTo>
                    <a:pt x="1468" y="1"/>
                  </a:moveTo>
                  <a:cubicBezTo>
                    <a:pt x="950" y="1"/>
                    <a:pt x="436" y="177"/>
                    <a:pt x="0" y="518"/>
                  </a:cubicBezTo>
                  <a:lnTo>
                    <a:pt x="1408" y="2152"/>
                  </a:lnTo>
                  <a:lnTo>
                    <a:pt x="1571" y="3"/>
                  </a:lnTo>
                  <a:cubicBezTo>
                    <a:pt x="1537" y="2"/>
                    <a:pt x="1502" y="1"/>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40;p122">
              <a:extLst>
                <a:ext uri="{FF2B5EF4-FFF2-40B4-BE49-F238E27FC236}">
                  <a16:creationId xmlns:a16="http://schemas.microsoft.com/office/drawing/2014/main" id="{52C21E92-DDA3-95E5-DA0A-6D650CBF4741}"/>
                </a:ext>
              </a:extLst>
            </p:cNvPr>
            <p:cNvSpPr/>
            <p:nvPr/>
          </p:nvSpPr>
          <p:spPr>
            <a:xfrm>
              <a:off x="1659783" y="810193"/>
              <a:ext cx="82138" cy="108011"/>
            </a:xfrm>
            <a:custGeom>
              <a:avLst/>
              <a:gdLst/>
              <a:ahLst/>
              <a:cxnLst/>
              <a:rect l="l" t="t" r="r" b="b"/>
              <a:pathLst>
                <a:path w="1635" h="2150" extrusionOk="0">
                  <a:moveTo>
                    <a:pt x="163" y="0"/>
                  </a:moveTo>
                  <a:lnTo>
                    <a:pt x="1" y="2150"/>
                  </a:lnTo>
                  <a:lnTo>
                    <a:pt x="1634" y="742"/>
                  </a:lnTo>
                  <a:cubicBezTo>
                    <a:pt x="1232" y="315"/>
                    <a:pt x="704" y="64"/>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41;p122">
              <a:extLst>
                <a:ext uri="{FF2B5EF4-FFF2-40B4-BE49-F238E27FC236}">
                  <a16:creationId xmlns:a16="http://schemas.microsoft.com/office/drawing/2014/main" id="{A3CF9740-78E9-A5A1-2073-8EBB1E8EEF61}"/>
                </a:ext>
              </a:extLst>
            </p:cNvPr>
            <p:cNvSpPr/>
            <p:nvPr/>
          </p:nvSpPr>
          <p:spPr>
            <a:xfrm>
              <a:off x="1535397" y="841741"/>
              <a:ext cx="107358" cy="82138"/>
            </a:xfrm>
            <a:custGeom>
              <a:avLst/>
              <a:gdLst/>
              <a:ahLst/>
              <a:cxnLst/>
              <a:rect l="l" t="t" r="r" b="b"/>
              <a:pathLst>
                <a:path w="2137" h="1635" extrusionOk="0">
                  <a:moveTo>
                    <a:pt x="729" y="1"/>
                  </a:moveTo>
                  <a:cubicBezTo>
                    <a:pt x="302" y="403"/>
                    <a:pt x="51" y="930"/>
                    <a:pt x="0" y="1471"/>
                  </a:cubicBezTo>
                  <a:lnTo>
                    <a:pt x="2137" y="1634"/>
                  </a:lnTo>
                  <a:lnTo>
                    <a:pt x="7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42;p122">
              <a:extLst>
                <a:ext uri="{FF2B5EF4-FFF2-40B4-BE49-F238E27FC236}">
                  <a16:creationId xmlns:a16="http://schemas.microsoft.com/office/drawing/2014/main" id="{6D91EAED-8428-3F42-6856-927E076919AB}"/>
                </a:ext>
              </a:extLst>
            </p:cNvPr>
            <p:cNvSpPr/>
            <p:nvPr/>
          </p:nvSpPr>
          <p:spPr>
            <a:xfrm>
              <a:off x="1606733" y="841540"/>
              <a:ext cx="7636" cy="7435"/>
            </a:xfrm>
            <a:custGeom>
              <a:avLst/>
              <a:gdLst/>
              <a:ahLst/>
              <a:cxnLst/>
              <a:rect l="l" t="t" r="r" b="b"/>
              <a:pathLst>
                <a:path w="152" h="148" extrusionOk="0">
                  <a:moveTo>
                    <a:pt x="41" y="0"/>
                  </a:moveTo>
                  <a:cubicBezTo>
                    <a:pt x="34" y="0"/>
                    <a:pt x="29" y="2"/>
                    <a:pt x="26" y="5"/>
                  </a:cubicBezTo>
                  <a:cubicBezTo>
                    <a:pt x="1" y="30"/>
                    <a:pt x="13" y="68"/>
                    <a:pt x="38" y="105"/>
                  </a:cubicBezTo>
                  <a:cubicBezTo>
                    <a:pt x="67" y="134"/>
                    <a:pt x="95" y="148"/>
                    <a:pt x="118" y="148"/>
                  </a:cubicBezTo>
                  <a:cubicBezTo>
                    <a:pt x="125" y="148"/>
                    <a:pt x="132" y="146"/>
                    <a:pt x="139" y="143"/>
                  </a:cubicBezTo>
                  <a:cubicBezTo>
                    <a:pt x="152" y="118"/>
                    <a:pt x="152" y="80"/>
                    <a:pt x="114" y="43"/>
                  </a:cubicBezTo>
                  <a:cubicBezTo>
                    <a:pt x="95" y="14"/>
                    <a:pt x="61" y="0"/>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43;p122">
              <a:extLst>
                <a:ext uri="{FF2B5EF4-FFF2-40B4-BE49-F238E27FC236}">
                  <a16:creationId xmlns:a16="http://schemas.microsoft.com/office/drawing/2014/main" id="{89B9241A-BF80-155B-DB0D-2EB0FAC3C341}"/>
                </a:ext>
              </a:extLst>
            </p:cNvPr>
            <p:cNvSpPr/>
            <p:nvPr/>
          </p:nvSpPr>
          <p:spPr>
            <a:xfrm>
              <a:off x="1625673" y="869271"/>
              <a:ext cx="7636" cy="7485"/>
            </a:xfrm>
            <a:custGeom>
              <a:avLst/>
              <a:gdLst/>
              <a:ahLst/>
              <a:cxnLst/>
              <a:rect l="l" t="t" r="r" b="b"/>
              <a:pathLst>
                <a:path w="152" h="149" extrusionOk="0">
                  <a:moveTo>
                    <a:pt x="36" y="1"/>
                  </a:moveTo>
                  <a:cubicBezTo>
                    <a:pt x="27" y="1"/>
                    <a:pt x="19" y="2"/>
                    <a:pt x="13" y="5"/>
                  </a:cubicBezTo>
                  <a:cubicBezTo>
                    <a:pt x="1" y="31"/>
                    <a:pt x="1" y="69"/>
                    <a:pt x="38" y="106"/>
                  </a:cubicBezTo>
                  <a:cubicBezTo>
                    <a:pt x="57" y="135"/>
                    <a:pt x="90" y="149"/>
                    <a:pt x="116" y="149"/>
                  </a:cubicBezTo>
                  <a:cubicBezTo>
                    <a:pt x="125" y="149"/>
                    <a:pt x="132" y="147"/>
                    <a:pt x="139" y="144"/>
                  </a:cubicBezTo>
                  <a:cubicBezTo>
                    <a:pt x="152" y="119"/>
                    <a:pt x="152" y="81"/>
                    <a:pt x="114" y="44"/>
                  </a:cubicBezTo>
                  <a:cubicBezTo>
                    <a:pt x="95" y="15"/>
                    <a:pt x="6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544;p122">
              <a:extLst>
                <a:ext uri="{FF2B5EF4-FFF2-40B4-BE49-F238E27FC236}">
                  <a16:creationId xmlns:a16="http://schemas.microsoft.com/office/drawing/2014/main" id="{DF616BFB-14ED-2E98-3A15-5091FBB4A187}"/>
                </a:ext>
              </a:extLst>
            </p:cNvPr>
            <p:cNvSpPr/>
            <p:nvPr/>
          </p:nvSpPr>
          <p:spPr>
            <a:xfrm>
              <a:off x="1634514" y="837722"/>
              <a:ext cx="8239" cy="7234"/>
            </a:xfrm>
            <a:custGeom>
              <a:avLst/>
              <a:gdLst/>
              <a:ahLst/>
              <a:cxnLst/>
              <a:rect l="l" t="t" r="r" b="b"/>
              <a:pathLst>
                <a:path w="164" h="144" extrusionOk="0">
                  <a:moveTo>
                    <a:pt x="41" y="1"/>
                  </a:moveTo>
                  <a:cubicBezTo>
                    <a:pt x="34" y="1"/>
                    <a:pt x="29" y="2"/>
                    <a:pt x="26" y="5"/>
                  </a:cubicBezTo>
                  <a:cubicBezTo>
                    <a:pt x="1" y="18"/>
                    <a:pt x="13" y="68"/>
                    <a:pt x="38" y="106"/>
                  </a:cubicBezTo>
                  <a:cubicBezTo>
                    <a:pt x="63" y="130"/>
                    <a:pt x="87" y="144"/>
                    <a:pt x="108" y="144"/>
                  </a:cubicBezTo>
                  <a:cubicBezTo>
                    <a:pt x="119" y="144"/>
                    <a:pt x="130" y="140"/>
                    <a:pt x="139" y="131"/>
                  </a:cubicBezTo>
                  <a:cubicBezTo>
                    <a:pt x="164" y="119"/>
                    <a:pt x="152" y="68"/>
                    <a:pt x="113" y="43"/>
                  </a:cubicBezTo>
                  <a:cubicBezTo>
                    <a:pt x="95" y="15"/>
                    <a:pt x="61"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545;p122">
              <a:extLst>
                <a:ext uri="{FF2B5EF4-FFF2-40B4-BE49-F238E27FC236}">
                  <a16:creationId xmlns:a16="http://schemas.microsoft.com/office/drawing/2014/main" id="{50704CAA-2E2A-51E6-6BD4-0598452FF0A9}"/>
                </a:ext>
              </a:extLst>
            </p:cNvPr>
            <p:cNvSpPr/>
            <p:nvPr/>
          </p:nvSpPr>
          <p:spPr>
            <a:xfrm>
              <a:off x="1685655" y="832699"/>
              <a:ext cx="7636" cy="7435"/>
            </a:xfrm>
            <a:custGeom>
              <a:avLst/>
              <a:gdLst/>
              <a:ahLst/>
              <a:cxnLst/>
              <a:rect l="l" t="t" r="r" b="b"/>
              <a:pathLst>
                <a:path w="152" h="148" extrusionOk="0">
                  <a:moveTo>
                    <a:pt x="34" y="0"/>
                  </a:moveTo>
                  <a:cubicBezTo>
                    <a:pt x="27" y="0"/>
                    <a:pt x="20" y="2"/>
                    <a:pt x="13" y="5"/>
                  </a:cubicBezTo>
                  <a:cubicBezTo>
                    <a:pt x="0" y="30"/>
                    <a:pt x="0" y="68"/>
                    <a:pt x="38" y="105"/>
                  </a:cubicBezTo>
                  <a:cubicBezTo>
                    <a:pt x="57" y="134"/>
                    <a:pt x="91" y="148"/>
                    <a:pt x="111" y="148"/>
                  </a:cubicBezTo>
                  <a:cubicBezTo>
                    <a:pt x="118" y="148"/>
                    <a:pt x="123" y="146"/>
                    <a:pt x="126" y="143"/>
                  </a:cubicBezTo>
                  <a:cubicBezTo>
                    <a:pt x="151" y="118"/>
                    <a:pt x="139" y="80"/>
                    <a:pt x="114" y="43"/>
                  </a:cubicBezTo>
                  <a:cubicBezTo>
                    <a:pt x="85" y="14"/>
                    <a:pt x="57"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546;p122">
              <a:extLst>
                <a:ext uri="{FF2B5EF4-FFF2-40B4-BE49-F238E27FC236}">
                  <a16:creationId xmlns:a16="http://schemas.microsoft.com/office/drawing/2014/main" id="{31ADBCC4-365F-32D8-6816-744497CD08FA}"/>
                </a:ext>
              </a:extLst>
            </p:cNvPr>
            <p:cNvSpPr/>
            <p:nvPr/>
          </p:nvSpPr>
          <p:spPr>
            <a:xfrm>
              <a:off x="1683093" y="868668"/>
              <a:ext cx="7636" cy="7485"/>
            </a:xfrm>
            <a:custGeom>
              <a:avLst/>
              <a:gdLst/>
              <a:ahLst/>
              <a:cxnLst/>
              <a:rect l="l" t="t" r="r" b="b"/>
              <a:pathLst>
                <a:path w="152" h="149" extrusionOk="0">
                  <a:moveTo>
                    <a:pt x="35" y="0"/>
                  </a:moveTo>
                  <a:cubicBezTo>
                    <a:pt x="28" y="0"/>
                    <a:pt x="20" y="2"/>
                    <a:pt x="14" y="5"/>
                  </a:cubicBezTo>
                  <a:cubicBezTo>
                    <a:pt x="1" y="31"/>
                    <a:pt x="1" y="68"/>
                    <a:pt x="39" y="106"/>
                  </a:cubicBezTo>
                  <a:cubicBezTo>
                    <a:pt x="58" y="134"/>
                    <a:pt x="91" y="148"/>
                    <a:pt x="111" y="148"/>
                  </a:cubicBezTo>
                  <a:cubicBezTo>
                    <a:pt x="118" y="148"/>
                    <a:pt x="124" y="146"/>
                    <a:pt x="127" y="143"/>
                  </a:cubicBezTo>
                  <a:cubicBezTo>
                    <a:pt x="152" y="118"/>
                    <a:pt x="140" y="81"/>
                    <a:pt x="115" y="43"/>
                  </a:cubicBezTo>
                  <a:cubicBezTo>
                    <a:pt x="86" y="15"/>
                    <a:pt x="58"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547;p122">
              <a:extLst>
                <a:ext uri="{FF2B5EF4-FFF2-40B4-BE49-F238E27FC236}">
                  <a16:creationId xmlns:a16="http://schemas.microsoft.com/office/drawing/2014/main" id="{A9B1F358-F2C1-1A6D-700A-438A26B70430}"/>
                </a:ext>
              </a:extLst>
            </p:cNvPr>
            <p:cNvSpPr/>
            <p:nvPr/>
          </p:nvSpPr>
          <p:spPr>
            <a:xfrm>
              <a:off x="1572020" y="874546"/>
              <a:ext cx="8289" cy="7586"/>
            </a:xfrm>
            <a:custGeom>
              <a:avLst/>
              <a:gdLst/>
              <a:ahLst/>
              <a:cxnLst/>
              <a:rect l="l" t="t" r="r" b="b"/>
              <a:pathLst>
                <a:path w="165" h="151" extrusionOk="0">
                  <a:moveTo>
                    <a:pt x="57" y="1"/>
                  </a:moveTo>
                  <a:cubicBezTo>
                    <a:pt x="45" y="1"/>
                    <a:pt x="34" y="5"/>
                    <a:pt x="25" y="14"/>
                  </a:cubicBezTo>
                  <a:cubicBezTo>
                    <a:pt x="0" y="26"/>
                    <a:pt x="13" y="76"/>
                    <a:pt x="38" y="115"/>
                  </a:cubicBezTo>
                  <a:cubicBezTo>
                    <a:pt x="65" y="132"/>
                    <a:pt x="92" y="150"/>
                    <a:pt x="114" y="150"/>
                  </a:cubicBezTo>
                  <a:cubicBezTo>
                    <a:pt x="123" y="150"/>
                    <a:pt x="132" y="147"/>
                    <a:pt x="139" y="140"/>
                  </a:cubicBezTo>
                  <a:cubicBezTo>
                    <a:pt x="164" y="127"/>
                    <a:pt x="151" y="76"/>
                    <a:pt x="126" y="39"/>
                  </a:cubicBezTo>
                  <a:cubicBezTo>
                    <a:pt x="102" y="15"/>
                    <a:pt x="78"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8;p122">
              <a:extLst>
                <a:ext uri="{FF2B5EF4-FFF2-40B4-BE49-F238E27FC236}">
                  <a16:creationId xmlns:a16="http://schemas.microsoft.com/office/drawing/2014/main" id="{259E8885-BC38-1695-6DEF-29C771A84D5B}"/>
                </a:ext>
              </a:extLst>
            </p:cNvPr>
            <p:cNvSpPr/>
            <p:nvPr/>
          </p:nvSpPr>
          <p:spPr>
            <a:xfrm>
              <a:off x="1583373" y="900569"/>
              <a:ext cx="8289" cy="7536"/>
            </a:xfrm>
            <a:custGeom>
              <a:avLst/>
              <a:gdLst/>
              <a:ahLst/>
              <a:cxnLst/>
              <a:rect l="l" t="t" r="r" b="b"/>
              <a:pathLst>
                <a:path w="165" h="150" extrusionOk="0">
                  <a:moveTo>
                    <a:pt x="51" y="0"/>
                  </a:moveTo>
                  <a:cubicBezTo>
                    <a:pt x="41" y="0"/>
                    <a:pt x="33" y="3"/>
                    <a:pt x="26" y="11"/>
                  </a:cubicBezTo>
                  <a:cubicBezTo>
                    <a:pt x="0" y="24"/>
                    <a:pt x="14" y="74"/>
                    <a:pt x="51" y="111"/>
                  </a:cubicBezTo>
                  <a:cubicBezTo>
                    <a:pt x="67" y="136"/>
                    <a:pt x="88" y="150"/>
                    <a:pt x="108" y="150"/>
                  </a:cubicBezTo>
                  <a:cubicBezTo>
                    <a:pt x="120" y="150"/>
                    <a:pt x="130" y="145"/>
                    <a:pt x="139" y="136"/>
                  </a:cubicBezTo>
                  <a:cubicBezTo>
                    <a:pt x="164" y="124"/>
                    <a:pt x="151" y="74"/>
                    <a:pt x="126" y="36"/>
                  </a:cubicBezTo>
                  <a:cubicBezTo>
                    <a:pt x="100" y="18"/>
                    <a:pt x="73"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8549;p122">
              <a:extLst>
                <a:ext uri="{FF2B5EF4-FFF2-40B4-BE49-F238E27FC236}">
                  <a16:creationId xmlns:a16="http://schemas.microsoft.com/office/drawing/2014/main" id="{728E065A-2CBD-E812-41DB-54E29DE46AFB}"/>
                </a:ext>
              </a:extLst>
            </p:cNvPr>
            <p:cNvSpPr/>
            <p:nvPr/>
          </p:nvSpPr>
          <p:spPr>
            <a:xfrm>
              <a:off x="1548660" y="939100"/>
              <a:ext cx="7636" cy="7536"/>
            </a:xfrm>
            <a:custGeom>
              <a:avLst/>
              <a:gdLst/>
              <a:ahLst/>
              <a:cxnLst/>
              <a:rect l="l" t="t" r="r" b="b"/>
              <a:pathLst>
                <a:path w="152" h="150" extrusionOk="0">
                  <a:moveTo>
                    <a:pt x="45" y="0"/>
                  </a:moveTo>
                  <a:cubicBezTo>
                    <a:pt x="36" y="0"/>
                    <a:pt x="29" y="4"/>
                    <a:pt x="26" y="11"/>
                  </a:cubicBezTo>
                  <a:cubicBezTo>
                    <a:pt x="1" y="23"/>
                    <a:pt x="13" y="73"/>
                    <a:pt x="38" y="111"/>
                  </a:cubicBezTo>
                  <a:cubicBezTo>
                    <a:pt x="63" y="136"/>
                    <a:pt x="87" y="150"/>
                    <a:pt x="108" y="150"/>
                  </a:cubicBezTo>
                  <a:cubicBezTo>
                    <a:pt x="119" y="150"/>
                    <a:pt x="130" y="145"/>
                    <a:pt x="139" y="137"/>
                  </a:cubicBezTo>
                  <a:cubicBezTo>
                    <a:pt x="152" y="123"/>
                    <a:pt x="152" y="73"/>
                    <a:pt x="113" y="36"/>
                  </a:cubicBezTo>
                  <a:cubicBezTo>
                    <a:pt x="96" y="18"/>
                    <a:pt x="6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8550;p122">
              <a:extLst>
                <a:ext uri="{FF2B5EF4-FFF2-40B4-BE49-F238E27FC236}">
                  <a16:creationId xmlns:a16="http://schemas.microsoft.com/office/drawing/2014/main" id="{837DA5A9-E9B7-D693-6E24-2E1CF3DBB85C}"/>
                </a:ext>
              </a:extLst>
            </p:cNvPr>
            <p:cNvSpPr/>
            <p:nvPr/>
          </p:nvSpPr>
          <p:spPr>
            <a:xfrm>
              <a:off x="1594124" y="945279"/>
              <a:ext cx="7636" cy="7686"/>
            </a:xfrm>
            <a:custGeom>
              <a:avLst/>
              <a:gdLst/>
              <a:ahLst/>
              <a:cxnLst/>
              <a:rect l="l" t="t" r="r" b="b"/>
              <a:pathLst>
                <a:path w="152" h="153" extrusionOk="0">
                  <a:moveTo>
                    <a:pt x="50" y="0"/>
                  </a:moveTo>
                  <a:cubicBezTo>
                    <a:pt x="39" y="0"/>
                    <a:pt x="30" y="5"/>
                    <a:pt x="26" y="14"/>
                  </a:cubicBezTo>
                  <a:cubicBezTo>
                    <a:pt x="1" y="26"/>
                    <a:pt x="13" y="76"/>
                    <a:pt x="38" y="114"/>
                  </a:cubicBezTo>
                  <a:cubicBezTo>
                    <a:pt x="63" y="138"/>
                    <a:pt x="87" y="152"/>
                    <a:pt x="108" y="152"/>
                  </a:cubicBezTo>
                  <a:cubicBezTo>
                    <a:pt x="119" y="152"/>
                    <a:pt x="129" y="148"/>
                    <a:pt x="138" y="139"/>
                  </a:cubicBezTo>
                  <a:cubicBezTo>
                    <a:pt x="151" y="126"/>
                    <a:pt x="151" y="76"/>
                    <a:pt x="113" y="39"/>
                  </a:cubicBezTo>
                  <a:cubicBezTo>
                    <a:pt x="97" y="14"/>
                    <a:pt x="7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8551;p122">
              <a:extLst>
                <a:ext uri="{FF2B5EF4-FFF2-40B4-BE49-F238E27FC236}">
                  <a16:creationId xmlns:a16="http://schemas.microsoft.com/office/drawing/2014/main" id="{E43FE6DF-A28A-FB67-7E90-A9DCA6FEBB55}"/>
                </a:ext>
              </a:extLst>
            </p:cNvPr>
            <p:cNvSpPr/>
            <p:nvPr/>
          </p:nvSpPr>
          <p:spPr>
            <a:xfrm>
              <a:off x="1567599" y="965474"/>
              <a:ext cx="8239" cy="7234"/>
            </a:xfrm>
            <a:custGeom>
              <a:avLst/>
              <a:gdLst/>
              <a:ahLst/>
              <a:cxnLst/>
              <a:rect l="l" t="t" r="r" b="b"/>
              <a:pathLst>
                <a:path w="164" h="144" extrusionOk="0">
                  <a:moveTo>
                    <a:pt x="57" y="0"/>
                  </a:moveTo>
                  <a:cubicBezTo>
                    <a:pt x="45" y="0"/>
                    <a:pt x="35" y="5"/>
                    <a:pt x="26" y="14"/>
                  </a:cubicBezTo>
                  <a:cubicBezTo>
                    <a:pt x="1" y="26"/>
                    <a:pt x="13" y="76"/>
                    <a:pt x="51" y="101"/>
                  </a:cubicBezTo>
                  <a:cubicBezTo>
                    <a:pt x="70" y="130"/>
                    <a:pt x="103" y="144"/>
                    <a:pt x="124" y="144"/>
                  </a:cubicBezTo>
                  <a:cubicBezTo>
                    <a:pt x="130" y="144"/>
                    <a:pt x="136" y="142"/>
                    <a:pt x="139" y="139"/>
                  </a:cubicBezTo>
                  <a:cubicBezTo>
                    <a:pt x="164" y="126"/>
                    <a:pt x="152" y="76"/>
                    <a:pt x="126" y="39"/>
                  </a:cubicBezTo>
                  <a:cubicBezTo>
                    <a:pt x="102" y="14"/>
                    <a:pt x="78"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8552;p122">
              <a:extLst>
                <a:ext uri="{FF2B5EF4-FFF2-40B4-BE49-F238E27FC236}">
                  <a16:creationId xmlns:a16="http://schemas.microsoft.com/office/drawing/2014/main" id="{C747A2C5-42AE-3658-E866-D5D7EA39329A}"/>
                </a:ext>
              </a:extLst>
            </p:cNvPr>
            <p:cNvSpPr/>
            <p:nvPr/>
          </p:nvSpPr>
          <p:spPr>
            <a:xfrm>
              <a:off x="1779749" y="1113773"/>
              <a:ext cx="218483" cy="216674"/>
            </a:xfrm>
            <a:custGeom>
              <a:avLst/>
              <a:gdLst/>
              <a:ahLst/>
              <a:cxnLst/>
              <a:rect l="l" t="t" r="r" b="b"/>
              <a:pathLst>
                <a:path w="4349" h="4313" extrusionOk="0">
                  <a:moveTo>
                    <a:pt x="1605" y="0"/>
                  </a:moveTo>
                  <a:cubicBezTo>
                    <a:pt x="1037" y="0"/>
                    <a:pt x="466" y="195"/>
                    <a:pt x="0" y="592"/>
                  </a:cubicBezTo>
                  <a:lnTo>
                    <a:pt x="3204" y="4312"/>
                  </a:lnTo>
                  <a:cubicBezTo>
                    <a:pt x="4235" y="3420"/>
                    <a:pt x="4348" y="1874"/>
                    <a:pt x="3469" y="844"/>
                  </a:cubicBezTo>
                  <a:cubicBezTo>
                    <a:pt x="2979" y="286"/>
                    <a:pt x="2294" y="0"/>
                    <a:pt x="1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8553;p122">
              <a:extLst>
                <a:ext uri="{FF2B5EF4-FFF2-40B4-BE49-F238E27FC236}">
                  <a16:creationId xmlns:a16="http://schemas.microsoft.com/office/drawing/2014/main" id="{53EC2841-3F0B-0CB7-8141-7DBFF1C88A82}"/>
                </a:ext>
              </a:extLst>
            </p:cNvPr>
            <p:cNvSpPr/>
            <p:nvPr/>
          </p:nvSpPr>
          <p:spPr>
            <a:xfrm>
              <a:off x="1794870" y="1131507"/>
              <a:ext cx="68876" cy="94798"/>
            </a:xfrm>
            <a:custGeom>
              <a:avLst/>
              <a:gdLst/>
              <a:ahLst/>
              <a:cxnLst/>
              <a:rect l="l" t="t" r="r" b="b"/>
              <a:pathLst>
                <a:path w="1371" h="1887" extrusionOk="0">
                  <a:moveTo>
                    <a:pt x="1313" y="0"/>
                  </a:moveTo>
                  <a:cubicBezTo>
                    <a:pt x="854" y="0"/>
                    <a:pt x="387" y="151"/>
                    <a:pt x="1" y="454"/>
                  </a:cubicBezTo>
                  <a:lnTo>
                    <a:pt x="1232" y="1886"/>
                  </a:lnTo>
                  <a:lnTo>
                    <a:pt x="1370" y="1"/>
                  </a:lnTo>
                  <a:cubicBezTo>
                    <a:pt x="1351" y="1"/>
                    <a:pt x="1332" y="0"/>
                    <a:pt x="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8554;p122">
              <a:extLst>
                <a:ext uri="{FF2B5EF4-FFF2-40B4-BE49-F238E27FC236}">
                  <a16:creationId xmlns:a16="http://schemas.microsoft.com/office/drawing/2014/main" id="{C0972BE2-E355-64AE-6CC6-4FD64826178D}"/>
                </a:ext>
              </a:extLst>
            </p:cNvPr>
            <p:cNvSpPr/>
            <p:nvPr/>
          </p:nvSpPr>
          <p:spPr>
            <a:xfrm>
              <a:off x="1870627" y="1171294"/>
              <a:ext cx="96004" cy="69478"/>
            </a:xfrm>
            <a:custGeom>
              <a:avLst/>
              <a:gdLst/>
              <a:ahLst/>
              <a:cxnLst/>
              <a:rect l="l" t="t" r="r" b="b"/>
              <a:pathLst>
                <a:path w="1911" h="1383" extrusionOk="0">
                  <a:moveTo>
                    <a:pt x="1433" y="0"/>
                  </a:moveTo>
                  <a:lnTo>
                    <a:pt x="1" y="1232"/>
                  </a:lnTo>
                  <a:lnTo>
                    <a:pt x="1886" y="1383"/>
                  </a:lnTo>
                  <a:cubicBezTo>
                    <a:pt x="1911" y="893"/>
                    <a:pt x="1760" y="402"/>
                    <a:pt x="14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8555;p122">
              <a:extLst>
                <a:ext uri="{FF2B5EF4-FFF2-40B4-BE49-F238E27FC236}">
                  <a16:creationId xmlns:a16="http://schemas.microsoft.com/office/drawing/2014/main" id="{7007C063-CBA7-7868-7E77-A02220EBB12D}"/>
                </a:ext>
              </a:extLst>
            </p:cNvPr>
            <p:cNvSpPr/>
            <p:nvPr/>
          </p:nvSpPr>
          <p:spPr>
            <a:xfrm>
              <a:off x="1869974" y="1241978"/>
              <a:ext cx="94748" cy="72041"/>
            </a:xfrm>
            <a:custGeom>
              <a:avLst/>
              <a:gdLst/>
              <a:ahLst/>
              <a:cxnLst/>
              <a:rect l="l" t="t" r="r" b="b"/>
              <a:pathLst>
                <a:path w="1886" h="1434" extrusionOk="0">
                  <a:moveTo>
                    <a:pt x="1" y="1"/>
                  </a:moveTo>
                  <a:lnTo>
                    <a:pt x="1245" y="1433"/>
                  </a:lnTo>
                  <a:cubicBezTo>
                    <a:pt x="1622" y="1082"/>
                    <a:pt x="1835" y="617"/>
                    <a:pt x="1886" y="140"/>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8556;p122">
              <a:extLst>
                <a:ext uri="{FF2B5EF4-FFF2-40B4-BE49-F238E27FC236}">
                  <a16:creationId xmlns:a16="http://schemas.microsoft.com/office/drawing/2014/main" id="{7B10CFAC-56CE-F246-23B1-CFFC013065BA}"/>
                </a:ext>
              </a:extLst>
            </p:cNvPr>
            <p:cNvSpPr/>
            <p:nvPr/>
          </p:nvSpPr>
          <p:spPr>
            <a:xfrm>
              <a:off x="1864950" y="1132160"/>
              <a:ext cx="72643" cy="94748"/>
            </a:xfrm>
            <a:custGeom>
              <a:avLst/>
              <a:gdLst/>
              <a:ahLst/>
              <a:cxnLst/>
              <a:rect l="l" t="t" r="r" b="b"/>
              <a:pathLst>
                <a:path w="1446" h="1886" extrusionOk="0">
                  <a:moveTo>
                    <a:pt x="151" y="0"/>
                  </a:moveTo>
                  <a:lnTo>
                    <a:pt x="0" y="1885"/>
                  </a:lnTo>
                  <a:lnTo>
                    <a:pt x="1446" y="654"/>
                  </a:lnTo>
                  <a:cubicBezTo>
                    <a:pt x="1081" y="277"/>
                    <a:pt x="629" y="5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8557;p122">
              <a:extLst>
                <a:ext uri="{FF2B5EF4-FFF2-40B4-BE49-F238E27FC236}">
                  <a16:creationId xmlns:a16="http://schemas.microsoft.com/office/drawing/2014/main" id="{B7D76DB1-ADBE-B460-BEEE-7FFD4DB4543B}"/>
                </a:ext>
              </a:extLst>
            </p:cNvPr>
            <p:cNvSpPr/>
            <p:nvPr/>
          </p:nvSpPr>
          <p:spPr>
            <a:xfrm>
              <a:off x="1930610" y="1195559"/>
              <a:ext cx="6983" cy="6179"/>
            </a:xfrm>
            <a:custGeom>
              <a:avLst/>
              <a:gdLst/>
              <a:ahLst/>
              <a:cxnLst/>
              <a:rect l="l" t="t" r="r" b="b"/>
              <a:pathLst>
                <a:path w="139" h="123" extrusionOk="0">
                  <a:moveTo>
                    <a:pt x="103" y="0"/>
                  </a:moveTo>
                  <a:cubicBezTo>
                    <a:pt x="86" y="0"/>
                    <a:pt x="62" y="9"/>
                    <a:pt x="38" y="33"/>
                  </a:cubicBezTo>
                  <a:cubicBezTo>
                    <a:pt x="13" y="58"/>
                    <a:pt x="0" y="95"/>
                    <a:pt x="13" y="108"/>
                  </a:cubicBezTo>
                  <a:cubicBezTo>
                    <a:pt x="18" y="118"/>
                    <a:pt x="26" y="122"/>
                    <a:pt x="37" y="122"/>
                  </a:cubicBezTo>
                  <a:cubicBezTo>
                    <a:pt x="54" y="122"/>
                    <a:pt x="78" y="111"/>
                    <a:pt x="101" y="95"/>
                  </a:cubicBezTo>
                  <a:cubicBezTo>
                    <a:pt x="126" y="70"/>
                    <a:pt x="139" y="33"/>
                    <a:pt x="126" y="8"/>
                  </a:cubicBezTo>
                  <a:cubicBezTo>
                    <a:pt x="121" y="3"/>
                    <a:pt x="113"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8558;p122">
              <a:extLst>
                <a:ext uri="{FF2B5EF4-FFF2-40B4-BE49-F238E27FC236}">
                  <a16:creationId xmlns:a16="http://schemas.microsoft.com/office/drawing/2014/main" id="{5462A87C-1E2B-5CB4-9A5C-94F5E452C92C}"/>
                </a:ext>
              </a:extLst>
            </p:cNvPr>
            <p:cNvSpPr/>
            <p:nvPr/>
          </p:nvSpPr>
          <p:spPr>
            <a:xfrm>
              <a:off x="1905994" y="1212288"/>
              <a:ext cx="7636" cy="6028"/>
            </a:xfrm>
            <a:custGeom>
              <a:avLst/>
              <a:gdLst/>
              <a:ahLst/>
              <a:cxnLst/>
              <a:rect l="l" t="t" r="r" b="b"/>
              <a:pathLst>
                <a:path w="152" h="120" extrusionOk="0">
                  <a:moveTo>
                    <a:pt x="106" y="0"/>
                  </a:moveTo>
                  <a:cubicBezTo>
                    <a:pt x="87" y="0"/>
                    <a:pt x="66" y="11"/>
                    <a:pt x="51" y="27"/>
                  </a:cubicBezTo>
                  <a:cubicBezTo>
                    <a:pt x="13" y="52"/>
                    <a:pt x="1" y="89"/>
                    <a:pt x="13" y="114"/>
                  </a:cubicBezTo>
                  <a:cubicBezTo>
                    <a:pt x="19" y="118"/>
                    <a:pt x="27" y="119"/>
                    <a:pt x="35" y="119"/>
                  </a:cubicBezTo>
                  <a:cubicBezTo>
                    <a:pt x="57" y="119"/>
                    <a:pt x="83" y="108"/>
                    <a:pt x="101" y="89"/>
                  </a:cubicBezTo>
                  <a:cubicBezTo>
                    <a:pt x="138" y="64"/>
                    <a:pt x="151" y="27"/>
                    <a:pt x="138" y="14"/>
                  </a:cubicBezTo>
                  <a:cubicBezTo>
                    <a:pt x="129" y="4"/>
                    <a:pt x="118"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8559;p122">
              <a:extLst>
                <a:ext uri="{FF2B5EF4-FFF2-40B4-BE49-F238E27FC236}">
                  <a16:creationId xmlns:a16="http://schemas.microsoft.com/office/drawing/2014/main" id="{4FF0B459-D076-C601-5F84-8BAE4AC74B2C}"/>
                </a:ext>
              </a:extLst>
            </p:cNvPr>
            <p:cNvSpPr/>
            <p:nvPr/>
          </p:nvSpPr>
          <p:spPr>
            <a:xfrm>
              <a:off x="1933775" y="1220125"/>
              <a:ext cx="7636" cy="6179"/>
            </a:xfrm>
            <a:custGeom>
              <a:avLst/>
              <a:gdLst/>
              <a:ahLst/>
              <a:cxnLst/>
              <a:rect l="l" t="t" r="r" b="b"/>
              <a:pathLst>
                <a:path w="152" h="123" extrusionOk="0">
                  <a:moveTo>
                    <a:pt x="109" y="1"/>
                  </a:moveTo>
                  <a:cubicBezTo>
                    <a:pt x="89" y="1"/>
                    <a:pt x="66" y="7"/>
                    <a:pt x="51" y="22"/>
                  </a:cubicBezTo>
                  <a:cubicBezTo>
                    <a:pt x="13" y="59"/>
                    <a:pt x="0" y="97"/>
                    <a:pt x="26" y="109"/>
                  </a:cubicBezTo>
                  <a:cubicBezTo>
                    <a:pt x="30" y="119"/>
                    <a:pt x="39" y="123"/>
                    <a:pt x="50" y="123"/>
                  </a:cubicBezTo>
                  <a:cubicBezTo>
                    <a:pt x="67" y="123"/>
                    <a:pt x="90" y="112"/>
                    <a:pt x="113" y="97"/>
                  </a:cubicBezTo>
                  <a:cubicBezTo>
                    <a:pt x="138" y="72"/>
                    <a:pt x="151" y="34"/>
                    <a:pt x="138" y="9"/>
                  </a:cubicBezTo>
                  <a:cubicBezTo>
                    <a:pt x="133" y="4"/>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8560;p122">
              <a:extLst>
                <a:ext uri="{FF2B5EF4-FFF2-40B4-BE49-F238E27FC236}">
                  <a16:creationId xmlns:a16="http://schemas.microsoft.com/office/drawing/2014/main" id="{2EA5033C-017A-04EF-4D33-2F963C021939}"/>
                </a:ext>
              </a:extLst>
            </p:cNvPr>
            <p:cNvSpPr/>
            <p:nvPr/>
          </p:nvSpPr>
          <p:spPr>
            <a:xfrm>
              <a:off x="1938145" y="1264685"/>
              <a:ext cx="7636" cy="6179"/>
            </a:xfrm>
            <a:custGeom>
              <a:avLst/>
              <a:gdLst/>
              <a:ahLst/>
              <a:cxnLst/>
              <a:rect l="l" t="t" r="r" b="b"/>
              <a:pathLst>
                <a:path w="152" h="123" extrusionOk="0">
                  <a:moveTo>
                    <a:pt x="106" y="0"/>
                  </a:moveTo>
                  <a:cubicBezTo>
                    <a:pt x="87" y="0"/>
                    <a:pt x="67" y="11"/>
                    <a:pt x="51" y="26"/>
                  </a:cubicBezTo>
                  <a:cubicBezTo>
                    <a:pt x="14" y="51"/>
                    <a:pt x="1" y="90"/>
                    <a:pt x="14" y="115"/>
                  </a:cubicBezTo>
                  <a:cubicBezTo>
                    <a:pt x="24" y="120"/>
                    <a:pt x="37" y="123"/>
                    <a:pt x="49" y="123"/>
                  </a:cubicBezTo>
                  <a:cubicBezTo>
                    <a:pt x="68" y="123"/>
                    <a:pt x="87" y="117"/>
                    <a:pt x="101" y="102"/>
                  </a:cubicBezTo>
                  <a:cubicBezTo>
                    <a:pt x="140" y="65"/>
                    <a:pt x="152" y="26"/>
                    <a:pt x="140" y="14"/>
                  </a:cubicBezTo>
                  <a:cubicBezTo>
                    <a:pt x="130" y="5"/>
                    <a:pt x="118"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8561;p122">
              <a:extLst>
                <a:ext uri="{FF2B5EF4-FFF2-40B4-BE49-F238E27FC236}">
                  <a16:creationId xmlns:a16="http://schemas.microsoft.com/office/drawing/2014/main" id="{5C0DDB43-14E8-6E48-FB5E-AE349D7F8CE6}"/>
                </a:ext>
              </a:extLst>
            </p:cNvPr>
            <p:cNvSpPr/>
            <p:nvPr/>
          </p:nvSpPr>
          <p:spPr>
            <a:xfrm>
              <a:off x="1906597" y="1262575"/>
              <a:ext cx="7636" cy="6079"/>
            </a:xfrm>
            <a:custGeom>
              <a:avLst/>
              <a:gdLst/>
              <a:ahLst/>
              <a:cxnLst/>
              <a:rect l="l" t="t" r="r" b="b"/>
              <a:pathLst>
                <a:path w="152" h="121" extrusionOk="0">
                  <a:moveTo>
                    <a:pt x="111" y="1"/>
                  </a:moveTo>
                  <a:cubicBezTo>
                    <a:pt x="94" y="1"/>
                    <a:pt x="66" y="13"/>
                    <a:pt x="39" y="31"/>
                  </a:cubicBezTo>
                  <a:cubicBezTo>
                    <a:pt x="14" y="56"/>
                    <a:pt x="1" y="93"/>
                    <a:pt x="14" y="107"/>
                  </a:cubicBezTo>
                  <a:cubicBezTo>
                    <a:pt x="18" y="116"/>
                    <a:pt x="26" y="120"/>
                    <a:pt x="37" y="120"/>
                  </a:cubicBezTo>
                  <a:cubicBezTo>
                    <a:pt x="54" y="120"/>
                    <a:pt x="78" y="109"/>
                    <a:pt x="101" y="93"/>
                  </a:cubicBezTo>
                  <a:cubicBezTo>
                    <a:pt x="126" y="68"/>
                    <a:pt x="151" y="31"/>
                    <a:pt x="126" y="6"/>
                  </a:cubicBezTo>
                  <a:cubicBezTo>
                    <a:pt x="123" y="2"/>
                    <a:pt x="118"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8562;p122">
              <a:extLst>
                <a:ext uri="{FF2B5EF4-FFF2-40B4-BE49-F238E27FC236}">
                  <a16:creationId xmlns:a16="http://schemas.microsoft.com/office/drawing/2014/main" id="{AE9B37B9-7A6E-7EC6-9B04-18B24942E2B6}"/>
                </a:ext>
              </a:extLst>
            </p:cNvPr>
            <p:cNvSpPr/>
            <p:nvPr/>
          </p:nvSpPr>
          <p:spPr>
            <a:xfrm>
              <a:off x="1901573" y="1165216"/>
              <a:ext cx="6983" cy="6179"/>
            </a:xfrm>
            <a:custGeom>
              <a:avLst/>
              <a:gdLst/>
              <a:ahLst/>
              <a:cxnLst/>
              <a:rect l="l" t="t" r="r" b="b"/>
              <a:pathLst>
                <a:path w="139" h="123" extrusionOk="0">
                  <a:moveTo>
                    <a:pt x="103" y="1"/>
                  </a:moveTo>
                  <a:cubicBezTo>
                    <a:pt x="86" y="1"/>
                    <a:pt x="62" y="10"/>
                    <a:pt x="38" y="34"/>
                  </a:cubicBezTo>
                  <a:cubicBezTo>
                    <a:pt x="13" y="59"/>
                    <a:pt x="0" y="96"/>
                    <a:pt x="13" y="109"/>
                  </a:cubicBezTo>
                  <a:cubicBezTo>
                    <a:pt x="18" y="119"/>
                    <a:pt x="26" y="123"/>
                    <a:pt x="37" y="123"/>
                  </a:cubicBezTo>
                  <a:cubicBezTo>
                    <a:pt x="54" y="123"/>
                    <a:pt x="77" y="112"/>
                    <a:pt x="101" y="96"/>
                  </a:cubicBezTo>
                  <a:cubicBezTo>
                    <a:pt x="126" y="71"/>
                    <a:pt x="139" y="34"/>
                    <a:pt x="126" y="9"/>
                  </a:cubicBezTo>
                  <a:cubicBezTo>
                    <a:pt x="121" y="4"/>
                    <a:pt x="113"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8563;p122">
              <a:extLst>
                <a:ext uri="{FF2B5EF4-FFF2-40B4-BE49-F238E27FC236}">
                  <a16:creationId xmlns:a16="http://schemas.microsoft.com/office/drawing/2014/main" id="{9D4D6612-967E-8B39-6C25-53A8ED32AF01}"/>
                </a:ext>
              </a:extLst>
            </p:cNvPr>
            <p:cNvSpPr/>
            <p:nvPr/>
          </p:nvSpPr>
          <p:spPr>
            <a:xfrm>
              <a:off x="1878213" y="1175313"/>
              <a:ext cx="7636" cy="6179"/>
            </a:xfrm>
            <a:custGeom>
              <a:avLst/>
              <a:gdLst/>
              <a:ahLst/>
              <a:cxnLst/>
              <a:rect l="l" t="t" r="r" b="b"/>
              <a:pathLst>
                <a:path w="152" h="123" extrusionOk="0">
                  <a:moveTo>
                    <a:pt x="116" y="1"/>
                  </a:moveTo>
                  <a:cubicBezTo>
                    <a:pt x="98" y="1"/>
                    <a:pt x="74" y="10"/>
                    <a:pt x="51" y="34"/>
                  </a:cubicBezTo>
                  <a:cubicBezTo>
                    <a:pt x="13" y="59"/>
                    <a:pt x="1" y="96"/>
                    <a:pt x="26" y="109"/>
                  </a:cubicBezTo>
                  <a:cubicBezTo>
                    <a:pt x="30" y="119"/>
                    <a:pt x="39" y="123"/>
                    <a:pt x="49" y="123"/>
                  </a:cubicBezTo>
                  <a:cubicBezTo>
                    <a:pt x="67" y="123"/>
                    <a:pt x="90" y="112"/>
                    <a:pt x="113" y="96"/>
                  </a:cubicBezTo>
                  <a:cubicBezTo>
                    <a:pt x="138" y="71"/>
                    <a:pt x="151" y="34"/>
                    <a:pt x="138" y="9"/>
                  </a:cubicBezTo>
                  <a:cubicBezTo>
                    <a:pt x="134" y="4"/>
                    <a:pt x="126"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8564;p122">
              <a:extLst>
                <a:ext uri="{FF2B5EF4-FFF2-40B4-BE49-F238E27FC236}">
                  <a16:creationId xmlns:a16="http://schemas.microsoft.com/office/drawing/2014/main" id="{AD0C63FB-E4D1-818D-399C-C11AED19C54F}"/>
                </a:ext>
              </a:extLst>
            </p:cNvPr>
            <p:cNvSpPr/>
            <p:nvPr/>
          </p:nvSpPr>
          <p:spPr>
            <a:xfrm>
              <a:off x="1844755" y="1144418"/>
              <a:ext cx="7586" cy="6129"/>
            </a:xfrm>
            <a:custGeom>
              <a:avLst/>
              <a:gdLst/>
              <a:ahLst/>
              <a:cxnLst/>
              <a:rect l="l" t="t" r="r" b="b"/>
              <a:pathLst>
                <a:path w="151" h="122" extrusionOk="0">
                  <a:moveTo>
                    <a:pt x="104" y="0"/>
                  </a:moveTo>
                  <a:cubicBezTo>
                    <a:pt x="86" y="0"/>
                    <a:pt x="62" y="9"/>
                    <a:pt x="38" y="33"/>
                  </a:cubicBezTo>
                  <a:cubicBezTo>
                    <a:pt x="13" y="58"/>
                    <a:pt x="0" y="96"/>
                    <a:pt x="13" y="108"/>
                  </a:cubicBezTo>
                  <a:cubicBezTo>
                    <a:pt x="18" y="118"/>
                    <a:pt x="26" y="122"/>
                    <a:pt x="37" y="122"/>
                  </a:cubicBezTo>
                  <a:cubicBezTo>
                    <a:pt x="55" y="122"/>
                    <a:pt x="78" y="111"/>
                    <a:pt x="101" y="96"/>
                  </a:cubicBezTo>
                  <a:cubicBezTo>
                    <a:pt x="139" y="71"/>
                    <a:pt x="151" y="33"/>
                    <a:pt x="126" y="8"/>
                  </a:cubicBezTo>
                  <a:cubicBezTo>
                    <a:pt x="121" y="3"/>
                    <a:pt x="114"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8565;p122">
              <a:extLst>
                <a:ext uri="{FF2B5EF4-FFF2-40B4-BE49-F238E27FC236}">
                  <a16:creationId xmlns:a16="http://schemas.microsoft.com/office/drawing/2014/main" id="{5CD63AFB-F013-5C0D-B679-C66170FF69E5}"/>
                </a:ext>
              </a:extLst>
            </p:cNvPr>
            <p:cNvSpPr/>
            <p:nvPr/>
          </p:nvSpPr>
          <p:spPr>
            <a:xfrm>
              <a:off x="1839078" y="1184507"/>
              <a:ext cx="7636" cy="6179"/>
            </a:xfrm>
            <a:custGeom>
              <a:avLst/>
              <a:gdLst/>
              <a:ahLst/>
              <a:cxnLst/>
              <a:rect l="l" t="t" r="r" b="b"/>
              <a:pathLst>
                <a:path w="152" h="123" extrusionOk="0">
                  <a:moveTo>
                    <a:pt x="106" y="0"/>
                  </a:moveTo>
                  <a:cubicBezTo>
                    <a:pt x="87" y="0"/>
                    <a:pt x="66" y="11"/>
                    <a:pt x="51" y="27"/>
                  </a:cubicBezTo>
                  <a:cubicBezTo>
                    <a:pt x="13" y="52"/>
                    <a:pt x="0" y="89"/>
                    <a:pt x="13" y="114"/>
                  </a:cubicBezTo>
                  <a:cubicBezTo>
                    <a:pt x="22" y="119"/>
                    <a:pt x="33" y="122"/>
                    <a:pt x="44" y="122"/>
                  </a:cubicBezTo>
                  <a:cubicBezTo>
                    <a:pt x="64" y="122"/>
                    <a:pt x="85" y="113"/>
                    <a:pt x="101" y="89"/>
                  </a:cubicBezTo>
                  <a:cubicBezTo>
                    <a:pt x="138" y="64"/>
                    <a:pt x="151" y="27"/>
                    <a:pt x="138" y="14"/>
                  </a:cubicBezTo>
                  <a:cubicBezTo>
                    <a:pt x="129" y="4"/>
                    <a:pt x="11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8566;p122">
              <a:extLst>
                <a:ext uri="{FF2B5EF4-FFF2-40B4-BE49-F238E27FC236}">
                  <a16:creationId xmlns:a16="http://schemas.microsoft.com/office/drawing/2014/main" id="{DA1B486D-0E58-EEB1-A712-8EF1E6B9F303}"/>
                </a:ext>
              </a:extLst>
            </p:cNvPr>
            <p:cNvSpPr/>
            <p:nvPr/>
          </p:nvSpPr>
          <p:spPr>
            <a:xfrm>
              <a:off x="1821395" y="1161448"/>
              <a:ext cx="7636" cy="6179"/>
            </a:xfrm>
            <a:custGeom>
              <a:avLst/>
              <a:gdLst/>
              <a:ahLst/>
              <a:cxnLst/>
              <a:rect l="l" t="t" r="r" b="b"/>
              <a:pathLst>
                <a:path w="152" h="123" extrusionOk="0">
                  <a:moveTo>
                    <a:pt x="107" y="0"/>
                  </a:moveTo>
                  <a:cubicBezTo>
                    <a:pt x="87" y="0"/>
                    <a:pt x="67" y="9"/>
                    <a:pt x="51" y="33"/>
                  </a:cubicBezTo>
                  <a:cubicBezTo>
                    <a:pt x="13" y="59"/>
                    <a:pt x="1" y="96"/>
                    <a:pt x="13" y="109"/>
                  </a:cubicBezTo>
                  <a:cubicBezTo>
                    <a:pt x="22" y="118"/>
                    <a:pt x="34" y="122"/>
                    <a:pt x="45" y="122"/>
                  </a:cubicBezTo>
                  <a:cubicBezTo>
                    <a:pt x="65" y="122"/>
                    <a:pt x="85" y="111"/>
                    <a:pt x="101" y="96"/>
                  </a:cubicBezTo>
                  <a:cubicBezTo>
                    <a:pt x="138" y="71"/>
                    <a:pt x="151" y="33"/>
                    <a:pt x="138" y="8"/>
                  </a:cubicBezTo>
                  <a:cubicBezTo>
                    <a:pt x="129" y="4"/>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8567;p122">
              <a:extLst>
                <a:ext uri="{FF2B5EF4-FFF2-40B4-BE49-F238E27FC236}">
                  <a16:creationId xmlns:a16="http://schemas.microsoft.com/office/drawing/2014/main" id="{52114DF1-605C-320C-3B0E-F6A57C7C5829}"/>
                </a:ext>
              </a:extLst>
            </p:cNvPr>
            <p:cNvSpPr/>
            <p:nvPr/>
          </p:nvSpPr>
          <p:spPr>
            <a:xfrm>
              <a:off x="1667972" y="980043"/>
              <a:ext cx="138957" cy="173018"/>
            </a:xfrm>
            <a:custGeom>
              <a:avLst/>
              <a:gdLst/>
              <a:ahLst/>
              <a:cxnLst/>
              <a:rect l="l" t="t" r="r" b="b"/>
              <a:pathLst>
                <a:path w="2766" h="3444" extrusionOk="0">
                  <a:moveTo>
                    <a:pt x="818" y="0"/>
                  </a:moveTo>
                  <a:lnTo>
                    <a:pt x="818" y="0"/>
                  </a:lnTo>
                  <a:cubicBezTo>
                    <a:pt x="0" y="1081"/>
                    <a:pt x="201" y="2626"/>
                    <a:pt x="1270" y="3443"/>
                  </a:cubicBezTo>
                  <a:lnTo>
                    <a:pt x="2765" y="1495"/>
                  </a:lnTo>
                  <a:lnTo>
                    <a:pt x="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8568;p122">
              <a:extLst>
                <a:ext uri="{FF2B5EF4-FFF2-40B4-BE49-F238E27FC236}">
                  <a16:creationId xmlns:a16="http://schemas.microsoft.com/office/drawing/2014/main" id="{4CA39504-CAE7-54A1-C4A2-0E65E81C584F}"/>
                </a:ext>
              </a:extLst>
            </p:cNvPr>
            <p:cNvSpPr/>
            <p:nvPr/>
          </p:nvSpPr>
          <p:spPr>
            <a:xfrm>
              <a:off x="1703339" y="1060824"/>
              <a:ext cx="94145" cy="75808"/>
            </a:xfrm>
            <a:custGeom>
              <a:avLst/>
              <a:gdLst/>
              <a:ahLst/>
              <a:cxnLst/>
              <a:rect l="l" t="t" r="r" b="b"/>
              <a:pathLst>
                <a:path w="1874" h="1509" extrusionOk="0">
                  <a:moveTo>
                    <a:pt x="1873" y="1"/>
                  </a:moveTo>
                  <a:lnTo>
                    <a:pt x="0" y="252"/>
                  </a:lnTo>
                  <a:cubicBezTo>
                    <a:pt x="76" y="730"/>
                    <a:pt x="327" y="1169"/>
                    <a:pt x="717" y="1509"/>
                  </a:cubicBezTo>
                  <a:lnTo>
                    <a:pt x="1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8569;p122">
              <a:extLst>
                <a:ext uri="{FF2B5EF4-FFF2-40B4-BE49-F238E27FC236}">
                  <a16:creationId xmlns:a16="http://schemas.microsoft.com/office/drawing/2014/main" id="{67C1078E-F29F-B2B7-5755-76908DC2DE3A}"/>
                </a:ext>
              </a:extLst>
            </p:cNvPr>
            <p:cNvSpPr/>
            <p:nvPr/>
          </p:nvSpPr>
          <p:spPr>
            <a:xfrm>
              <a:off x="1700174" y="994511"/>
              <a:ext cx="96004" cy="70182"/>
            </a:xfrm>
            <a:custGeom>
              <a:avLst/>
              <a:gdLst/>
              <a:ahLst/>
              <a:cxnLst/>
              <a:rect l="l" t="t" r="r" b="b"/>
              <a:pathLst>
                <a:path w="1911" h="1397" extrusionOk="0">
                  <a:moveTo>
                    <a:pt x="415" y="1"/>
                  </a:moveTo>
                  <a:cubicBezTo>
                    <a:pt x="113" y="428"/>
                    <a:pt x="1" y="919"/>
                    <a:pt x="38" y="1396"/>
                  </a:cubicBezTo>
                  <a:lnTo>
                    <a:pt x="1911" y="1157"/>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8570;p122">
              <a:extLst>
                <a:ext uri="{FF2B5EF4-FFF2-40B4-BE49-F238E27FC236}">
                  <a16:creationId xmlns:a16="http://schemas.microsoft.com/office/drawing/2014/main" id="{912CFAE6-302E-7E67-ACD5-F7076278439C}"/>
                </a:ext>
              </a:extLst>
            </p:cNvPr>
            <p:cNvSpPr/>
            <p:nvPr/>
          </p:nvSpPr>
          <p:spPr>
            <a:xfrm>
              <a:off x="1726699" y="1022543"/>
              <a:ext cx="7636" cy="5928"/>
            </a:xfrm>
            <a:custGeom>
              <a:avLst/>
              <a:gdLst/>
              <a:ahLst/>
              <a:cxnLst/>
              <a:rect l="l" t="t" r="r" b="b"/>
              <a:pathLst>
                <a:path w="152" h="118" extrusionOk="0">
                  <a:moveTo>
                    <a:pt x="53" y="0"/>
                  </a:moveTo>
                  <a:cubicBezTo>
                    <a:pt x="40" y="0"/>
                    <a:pt x="31" y="3"/>
                    <a:pt x="26" y="9"/>
                  </a:cubicBezTo>
                  <a:cubicBezTo>
                    <a:pt x="1" y="34"/>
                    <a:pt x="26" y="71"/>
                    <a:pt x="51" y="96"/>
                  </a:cubicBezTo>
                  <a:cubicBezTo>
                    <a:pt x="73" y="111"/>
                    <a:pt x="95" y="117"/>
                    <a:pt x="112" y="117"/>
                  </a:cubicBezTo>
                  <a:cubicBezTo>
                    <a:pt x="124" y="117"/>
                    <a:pt x="133" y="114"/>
                    <a:pt x="138" y="109"/>
                  </a:cubicBezTo>
                  <a:cubicBezTo>
                    <a:pt x="151" y="84"/>
                    <a:pt x="138" y="46"/>
                    <a:pt x="113" y="21"/>
                  </a:cubicBezTo>
                  <a:cubicBezTo>
                    <a:pt x="92" y="6"/>
                    <a:pt x="70"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8571;p122">
              <a:extLst>
                <a:ext uri="{FF2B5EF4-FFF2-40B4-BE49-F238E27FC236}">
                  <a16:creationId xmlns:a16="http://schemas.microsoft.com/office/drawing/2014/main" id="{FBB23431-01A4-4764-808D-4B870F6D33D0}"/>
                </a:ext>
              </a:extLst>
            </p:cNvPr>
            <p:cNvSpPr/>
            <p:nvPr/>
          </p:nvSpPr>
          <p:spPr>
            <a:xfrm>
              <a:off x="1741217" y="1042839"/>
              <a:ext cx="7586" cy="5828"/>
            </a:xfrm>
            <a:custGeom>
              <a:avLst/>
              <a:gdLst/>
              <a:ahLst/>
              <a:cxnLst/>
              <a:rect l="l" t="t" r="r" b="b"/>
              <a:pathLst>
                <a:path w="151" h="116" extrusionOk="0">
                  <a:moveTo>
                    <a:pt x="60" y="0"/>
                  </a:moveTo>
                  <a:cubicBezTo>
                    <a:pt x="44" y="0"/>
                    <a:pt x="32" y="6"/>
                    <a:pt x="25" y="19"/>
                  </a:cubicBezTo>
                  <a:cubicBezTo>
                    <a:pt x="0" y="32"/>
                    <a:pt x="25" y="69"/>
                    <a:pt x="50" y="94"/>
                  </a:cubicBezTo>
                  <a:cubicBezTo>
                    <a:pt x="73" y="109"/>
                    <a:pt x="95" y="115"/>
                    <a:pt x="112" y="115"/>
                  </a:cubicBezTo>
                  <a:cubicBezTo>
                    <a:pt x="124" y="115"/>
                    <a:pt x="134" y="112"/>
                    <a:pt x="139" y="107"/>
                  </a:cubicBezTo>
                  <a:cubicBezTo>
                    <a:pt x="151" y="82"/>
                    <a:pt x="139" y="44"/>
                    <a:pt x="114" y="19"/>
                  </a:cubicBezTo>
                  <a:cubicBezTo>
                    <a:pt x="95" y="6"/>
                    <a:pt x="76"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8572;p122">
              <a:extLst>
                <a:ext uri="{FF2B5EF4-FFF2-40B4-BE49-F238E27FC236}">
                  <a16:creationId xmlns:a16="http://schemas.microsoft.com/office/drawing/2014/main" id="{55110C90-EF5E-3E93-8F32-62AD2EB61EE4}"/>
                </a:ext>
              </a:extLst>
            </p:cNvPr>
            <p:cNvSpPr/>
            <p:nvPr/>
          </p:nvSpPr>
          <p:spPr>
            <a:xfrm>
              <a:off x="1717857" y="1082225"/>
              <a:ext cx="7636" cy="6028"/>
            </a:xfrm>
            <a:custGeom>
              <a:avLst/>
              <a:gdLst/>
              <a:ahLst/>
              <a:cxnLst/>
              <a:rect l="l" t="t" r="r" b="b"/>
              <a:pathLst>
                <a:path w="152" h="120" extrusionOk="0">
                  <a:moveTo>
                    <a:pt x="49" y="0"/>
                  </a:moveTo>
                  <a:cubicBezTo>
                    <a:pt x="39" y="0"/>
                    <a:pt x="30" y="5"/>
                    <a:pt x="26" y="14"/>
                  </a:cubicBezTo>
                  <a:cubicBezTo>
                    <a:pt x="1" y="39"/>
                    <a:pt x="26" y="64"/>
                    <a:pt x="51" y="89"/>
                  </a:cubicBezTo>
                  <a:cubicBezTo>
                    <a:pt x="71" y="111"/>
                    <a:pt x="92" y="120"/>
                    <a:pt x="109" y="120"/>
                  </a:cubicBezTo>
                  <a:cubicBezTo>
                    <a:pt x="122" y="120"/>
                    <a:pt x="133" y="114"/>
                    <a:pt x="138" y="102"/>
                  </a:cubicBezTo>
                  <a:cubicBezTo>
                    <a:pt x="151" y="89"/>
                    <a:pt x="138" y="52"/>
                    <a:pt x="113" y="27"/>
                  </a:cubicBezTo>
                  <a:cubicBezTo>
                    <a:pt x="90" y="11"/>
                    <a:pt x="67"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8573;p122">
              <a:extLst>
                <a:ext uri="{FF2B5EF4-FFF2-40B4-BE49-F238E27FC236}">
                  <a16:creationId xmlns:a16="http://schemas.microsoft.com/office/drawing/2014/main" id="{2AFB2BBA-0D3E-E22C-D31B-5815EA15964E}"/>
                </a:ext>
              </a:extLst>
            </p:cNvPr>
            <p:cNvSpPr/>
            <p:nvPr/>
          </p:nvSpPr>
          <p:spPr>
            <a:xfrm>
              <a:off x="1758247" y="1079512"/>
              <a:ext cx="7636" cy="6028"/>
            </a:xfrm>
            <a:custGeom>
              <a:avLst/>
              <a:gdLst/>
              <a:ahLst/>
              <a:cxnLst/>
              <a:rect l="l" t="t" r="r" b="b"/>
              <a:pathLst>
                <a:path w="152" h="120" extrusionOk="0">
                  <a:moveTo>
                    <a:pt x="52" y="0"/>
                  </a:moveTo>
                  <a:cubicBezTo>
                    <a:pt x="38" y="0"/>
                    <a:pt x="24" y="6"/>
                    <a:pt x="13" y="18"/>
                  </a:cubicBezTo>
                  <a:cubicBezTo>
                    <a:pt x="1" y="31"/>
                    <a:pt x="13" y="68"/>
                    <a:pt x="51" y="93"/>
                  </a:cubicBezTo>
                  <a:cubicBezTo>
                    <a:pt x="74" y="109"/>
                    <a:pt x="98" y="120"/>
                    <a:pt x="115" y="120"/>
                  </a:cubicBezTo>
                  <a:cubicBezTo>
                    <a:pt x="126" y="120"/>
                    <a:pt x="134" y="116"/>
                    <a:pt x="139" y="106"/>
                  </a:cubicBezTo>
                  <a:cubicBezTo>
                    <a:pt x="152" y="81"/>
                    <a:pt x="139" y="56"/>
                    <a:pt x="101" y="31"/>
                  </a:cubicBezTo>
                  <a:cubicBezTo>
                    <a:pt x="88" y="10"/>
                    <a:pt x="70"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8574;p122">
              <a:extLst>
                <a:ext uri="{FF2B5EF4-FFF2-40B4-BE49-F238E27FC236}">
                  <a16:creationId xmlns:a16="http://schemas.microsoft.com/office/drawing/2014/main" id="{50D582DF-21E1-D00D-D44F-6E851E1481B8}"/>
                </a:ext>
              </a:extLst>
            </p:cNvPr>
            <p:cNvSpPr/>
            <p:nvPr/>
          </p:nvSpPr>
          <p:spPr>
            <a:xfrm>
              <a:off x="1739308" y="1101465"/>
              <a:ext cx="7636" cy="5928"/>
            </a:xfrm>
            <a:custGeom>
              <a:avLst/>
              <a:gdLst/>
              <a:ahLst/>
              <a:cxnLst/>
              <a:rect l="l" t="t" r="r" b="b"/>
              <a:pathLst>
                <a:path w="152" h="118" extrusionOk="0">
                  <a:moveTo>
                    <a:pt x="49" y="0"/>
                  </a:moveTo>
                  <a:cubicBezTo>
                    <a:pt x="36" y="0"/>
                    <a:pt x="23" y="3"/>
                    <a:pt x="13" y="8"/>
                  </a:cubicBezTo>
                  <a:cubicBezTo>
                    <a:pt x="1" y="33"/>
                    <a:pt x="13" y="71"/>
                    <a:pt x="51" y="96"/>
                  </a:cubicBezTo>
                  <a:cubicBezTo>
                    <a:pt x="73" y="111"/>
                    <a:pt x="95" y="117"/>
                    <a:pt x="112" y="117"/>
                  </a:cubicBezTo>
                  <a:cubicBezTo>
                    <a:pt x="124" y="117"/>
                    <a:pt x="134" y="114"/>
                    <a:pt x="139" y="109"/>
                  </a:cubicBezTo>
                  <a:cubicBezTo>
                    <a:pt x="152" y="83"/>
                    <a:pt x="139" y="46"/>
                    <a:pt x="101" y="21"/>
                  </a:cubicBezTo>
                  <a:cubicBezTo>
                    <a:pt x="87" y="6"/>
                    <a:pt x="67"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8575;p122">
              <a:extLst>
                <a:ext uri="{FF2B5EF4-FFF2-40B4-BE49-F238E27FC236}">
                  <a16:creationId xmlns:a16="http://schemas.microsoft.com/office/drawing/2014/main" id="{69A87523-003B-27C6-06DF-2A8A6721DC97}"/>
                </a:ext>
              </a:extLst>
            </p:cNvPr>
            <p:cNvSpPr/>
            <p:nvPr/>
          </p:nvSpPr>
          <p:spPr>
            <a:xfrm>
              <a:off x="1825163" y="975572"/>
              <a:ext cx="69529" cy="68876"/>
            </a:xfrm>
            <a:custGeom>
              <a:avLst/>
              <a:gdLst/>
              <a:ahLst/>
              <a:cxnLst/>
              <a:rect l="l" t="t" r="r" b="b"/>
              <a:pathLst>
                <a:path w="1384" h="1371" extrusionOk="0">
                  <a:moveTo>
                    <a:pt x="692" y="1"/>
                  </a:moveTo>
                  <a:cubicBezTo>
                    <a:pt x="315" y="1"/>
                    <a:pt x="1" y="302"/>
                    <a:pt x="1" y="679"/>
                  </a:cubicBezTo>
                  <a:cubicBezTo>
                    <a:pt x="1" y="1069"/>
                    <a:pt x="315" y="1371"/>
                    <a:pt x="692" y="1371"/>
                  </a:cubicBezTo>
                  <a:cubicBezTo>
                    <a:pt x="1069" y="1371"/>
                    <a:pt x="1383" y="1069"/>
                    <a:pt x="1383" y="679"/>
                  </a:cubicBezTo>
                  <a:cubicBezTo>
                    <a:pt x="1383" y="302"/>
                    <a:pt x="1069" y="1"/>
                    <a:pt x="692" y="1"/>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8576;p122">
              <a:extLst>
                <a:ext uri="{FF2B5EF4-FFF2-40B4-BE49-F238E27FC236}">
                  <a16:creationId xmlns:a16="http://schemas.microsoft.com/office/drawing/2014/main" id="{F4A0F2E1-96D1-510D-B63D-EB467A1F2412}"/>
                </a:ext>
              </a:extLst>
            </p:cNvPr>
            <p:cNvSpPr/>
            <p:nvPr/>
          </p:nvSpPr>
          <p:spPr>
            <a:xfrm>
              <a:off x="1953970" y="1084184"/>
              <a:ext cx="59381" cy="58778"/>
            </a:xfrm>
            <a:custGeom>
              <a:avLst/>
              <a:gdLst/>
              <a:ahLst/>
              <a:cxnLst/>
              <a:rect l="l" t="t" r="r" b="b"/>
              <a:pathLst>
                <a:path w="1182" h="1170" extrusionOk="0">
                  <a:moveTo>
                    <a:pt x="591" y="0"/>
                  </a:moveTo>
                  <a:cubicBezTo>
                    <a:pt x="264" y="0"/>
                    <a:pt x="1" y="265"/>
                    <a:pt x="1" y="591"/>
                  </a:cubicBezTo>
                  <a:cubicBezTo>
                    <a:pt x="1" y="905"/>
                    <a:pt x="264" y="1169"/>
                    <a:pt x="591" y="1169"/>
                  </a:cubicBezTo>
                  <a:cubicBezTo>
                    <a:pt x="917" y="1169"/>
                    <a:pt x="1182" y="905"/>
                    <a:pt x="1182" y="591"/>
                  </a:cubicBezTo>
                  <a:cubicBezTo>
                    <a:pt x="1182" y="265"/>
                    <a:pt x="917" y="0"/>
                    <a:pt x="591" y="0"/>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8577;p122">
              <a:extLst>
                <a:ext uri="{FF2B5EF4-FFF2-40B4-BE49-F238E27FC236}">
                  <a16:creationId xmlns:a16="http://schemas.microsoft.com/office/drawing/2014/main" id="{A676DF84-AC85-38C6-47E5-392738E9DC6A}"/>
                </a:ext>
              </a:extLst>
            </p:cNvPr>
            <p:cNvSpPr/>
            <p:nvPr/>
          </p:nvSpPr>
          <p:spPr>
            <a:xfrm>
              <a:off x="1720972" y="1202240"/>
              <a:ext cx="58828" cy="59381"/>
            </a:xfrm>
            <a:custGeom>
              <a:avLst/>
              <a:gdLst/>
              <a:ahLst/>
              <a:cxnLst/>
              <a:rect l="l" t="t" r="r" b="b"/>
              <a:pathLst>
                <a:path w="1171" h="1182" extrusionOk="0">
                  <a:moveTo>
                    <a:pt x="579" y="1"/>
                  </a:moveTo>
                  <a:cubicBezTo>
                    <a:pt x="265" y="1"/>
                    <a:pt x="1" y="264"/>
                    <a:pt x="1" y="591"/>
                  </a:cubicBezTo>
                  <a:cubicBezTo>
                    <a:pt x="1" y="917"/>
                    <a:pt x="265" y="1182"/>
                    <a:pt x="579" y="1182"/>
                  </a:cubicBezTo>
                  <a:cubicBezTo>
                    <a:pt x="906" y="1182"/>
                    <a:pt x="1170" y="917"/>
                    <a:pt x="1170" y="591"/>
                  </a:cubicBezTo>
                  <a:cubicBezTo>
                    <a:pt x="1170" y="264"/>
                    <a:pt x="906" y="1"/>
                    <a:pt x="579" y="1"/>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8578;p122">
              <a:extLst>
                <a:ext uri="{FF2B5EF4-FFF2-40B4-BE49-F238E27FC236}">
                  <a16:creationId xmlns:a16="http://schemas.microsoft.com/office/drawing/2014/main" id="{C75712CA-B57C-0F6C-CCCC-750C6345D635}"/>
                </a:ext>
              </a:extLst>
            </p:cNvPr>
            <p:cNvSpPr/>
            <p:nvPr/>
          </p:nvSpPr>
          <p:spPr>
            <a:xfrm>
              <a:off x="1979842" y="978787"/>
              <a:ext cx="41094" cy="41044"/>
            </a:xfrm>
            <a:custGeom>
              <a:avLst/>
              <a:gdLst/>
              <a:ahLst/>
              <a:cxnLst/>
              <a:rect l="l" t="t" r="r" b="b"/>
              <a:pathLst>
                <a:path w="818" h="817" extrusionOk="0">
                  <a:moveTo>
                    <a:pt x="416" y="0"/>
                  </a:moveTo>
                  <a:cubicBezTo>
                    <a:pt x="189" y="0"/>
                    <a:pt x="0" y="188"/>
                    <a:pt x="0" y="414"/>
                  </a:cubicBezTo>
                  <a:cubicBezTo>
                    <a:pt x="0" y="628"/>
                    <a:pt x="189" y="816"/>
                    <a:pt x="416" y="816"/>
                  </a:cubicBezTo>
                  <a:cubicBezTo>
                    <a:pt x="629" y="816"/>
                    <a:pt x="818" y="628"/>
                    <a:pt x="818" y="414"/>
                  </a:cubicBezTo>
                  <a:cubicBezTo>
                    <a:pt x="818" y="188"/>
                    <a:pt x="629" y="0"/>
                    <a:pt x="416" y="0"/>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8579;p122">
              <a:extLst>
                <a:ext uri="{FF2B5EF4-FFF2-40B4-BE49-F238E27FC236}">
                  <a16:creationId xmlns:a16="http://schemas.microsoft.com/office/drawing/2014/main" id="{1A269F05-34D6-D8BF-D746-E18D87AE6C2C}"/>
                </a:ext>
              </a:extLst>
            </p:cNvPr>
            <p:cNvSpPr/>
            <p:nvPr/>
          </p:nvSpPr>
          <p:spPr>
            <a:xfrm>
              <a:off x="1811900" y="1266644"/>
              <a:ext cx="40441" cy="40441"/>
            </a:xfrm>
            <a:custGeom>
              <a:avLst/>
              <a:gdLst/>
              <a:ahLst/>
              <a:cxnLst/>
              <a:rect l="l" t="t" r="r" b="b"/>
              <a:pathLst>
                <a:path w="805" h="805" extrusionOk="0">
                  <a:moveTo>
                    <a:pt x="403" y="0"/>
                  </a:moveTo>
                  <a:cubicBezTo>
                    <a:pt x="177" y="0"/>
                    <a:pt x="1" y="176"/>
                    <a:pt x="1" y="403"/>
                  </a:cubicBezTo>
                  <a:cubicBezTo>
                    <a:pt x="1" y="629"/>
                    <a:pt x="177" y="805"/>
                    <a:pt x="403" y="805"/>
                  </a:cubicBezTo>
                  <a:cubicBezTo>
                    <a:pt x="629" y="805"/>
                    <a:pt x="805" y="629"/>
                    <a:pt x="805" y="403"/>
                  </a:cubicBezTo>
                  <a:cubicBezTo>
                    <a:pt x="805" y="176"/>
                    <a:pt x="629" y="0"/>
                    <a:pt x="403" y="0"/>
                  </a:cubicBezTo>
                  <a:close/>
                </a:path>
              </a:pathLst>
            </a:custGeom>
            <a:solidFill>
              <a:srgbClr val="F6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3" name="Google Shape;8592;p122">
            <a:extLst>
              <a:ext uri="{FF2B5EF4-FFF2-40B4-BE49-F238E27FC236}">
                <a16:creationId xmlns:a16="http://schemas.microsoft.com/office/drawing/2014/main" id="{D6FB27E4-99C3-AA20-B3B5-0C28268B432B}"/>
              </a:ext>
            </a:extLst>
          </p:cNvPr>
          <p:cNvGrpSpPr/>
          <p:nvPr/>
        </p:nvGrpSpPr>
        <p:grpSpPr>
          <a:xfrm rot="490347">
            <a:off x="7379488" y="1531935"/>
            <a:ext cx="1408134" cy="496150"/>
            <a:chOff x="950189" y="1562689"/>
            <a:chExt cx="923064" cy="325238"/>
          </a:xfrm>
        </p:grpSpPr>
        <p:sp>
          <p:nvSpPr>
            <p:cNvPr id="3744" name="Google Shape;8593;p122">
              <a:extLst>
                <a:ext uri="{FF2B5EF4-FFF2-40B4-BE49-F238E27FC236}">
                  <a16:creationId xmlns:a16="http://schemas.microsoft.com/office/drawing/2014/main" id="{0AE662FA-7BBA-E321-DAF6-FBF0B93E8062}"/>
                </a:ext>
              </a:extLst>
            </p:cNvPr>
            <p:cNvSpPr/>
            <p:nvPr/>
          </p:nvSpPr>
          <p:spPr>
            <a:xfrm>
              <a:off x="950189" y="1562689"/>
              <a:ext cx="923064" cy="325238"/>
            </a:xfrm>
            <a:custGeom>
              <a:avLst/>
              <a:gdLst/>
              <a:ahLst/>
              <a:cxnLst/>
              <a:rect l="l" t="t" r="r" b="b"/>
              <a:pathLst>
                <a:path w="18374" h="6474" extrusionOk="0">
                  <a:moveTo>
                    <a:pt x="4122" y="1"/>
                  </a:moveTo>
                  <a:cubicBezTo>
                    <a:pt x="2400" y="1"/>
                    <a:pt x="1006" y="1346"/>
                    <a:pt x="892" y="3030"/>
                  </a:cubicBezTo>
                  <a:lnTo>
                    <a:pt x="189" y="3030"/>
                  </a:lnTo>
                  <a:cubicBezTo>
                    <a:pt x="88" y="3030"/>
                    <a:pt x="1" y="3117"/>
                    <a:pt x="1" y="3231"/>
                  </a:cubicBezTo>
                  <a:cubicBezTo>
                    <a:pt x="1" y="3343"/>
                    <a:pt x="88" y="3432"/>
                    <a:pt x="189" y="3432"/>
                  </a:cubicBezTo>
                  <a:lnTo>
                    <a:pt x="892" y="3432"/>
                  </a:lnTo>
                  <a:cubicBezTo>
                    <a:pt x="1006" y="5128"/>
                    <a:pt x="2400" y="6460"/>
                    <a:pt x="4122" y="6460"/>
                  </a:cubicBezTo>
                  <a:cubicBezTo>
                    <a:pt x="5894" y="6460"/>
                    <a:pt x="7340" y="5040"/>
                    <a:pt x="7352" y="3268"/>
                  </a:cubicBezTo>
                  <a:cubicBezTo>
                    <a:pt x="7677" y="3075"/>
                    <a:pt x="8390" y="2718"/>
                    <a:pt x="9260" y="2718"/>
                  </a:cubicBezTo>
                  <a:cubicBezTo>
                    <a:pt x="9801" y="2718"/>
                    <a:pt x="10402" y="2856"/>
                    <a:pt x="11009" y="3256"/>
                  </a:cubicBezTo>
                  <a:cubicBezTo>
                    <a:pt x="11021" y="5027"/>
                    <a:pt x="12467" y="6473"/>
                    <a:pt x="14238" y="6473"/>
                  </a:cubicBezTo>
                  <a:cubicBezTo>
                    <a:pt x="15960" y="6473"/>
                    <a:pt x="17368" y="5128"/>
                    <a:pt x="17468" y="3432"/>
                  </a:cubicBezTo>
                  <a:lnTo>
                    <a:pt x="18172" y="3432"/>
                  </a:lnTo>
                  <a:cubicBezTo>
                    <a:pt x="18285" y="3432"/>
                    <a:pt x="18373" y="3343"/>
                    <a:pt x="18373" y="3231"/>
                  </a:cubicBezTo>
                  <a:cubicBezTo>
                    <a:pt x="18373" y="3130"/>
                    <a:pt x="18285" y="3042"/>
                    <a:pt x="18172" y="3042"/>
                  </a:cubicBezTo>
                  <a:lnTo>
                    <a:pt x="17468" y="3042"/>
                  </a:lnTo>
                  <a:cubicBezTo>
                    <a:pt x="17368" y="1346"/>
                    <a:pt x="15960" y="1"/>
                    <a:pt x="14238" y="1"/>
                  </a:cubicBezTo>
                  <a:cubicBezTo>
                    <a:pt x="12604" y="1"/>
                    <a:pt x="11247" y="1220"/>
                    <a:pt x="11034" y="2816"/>
                  </a:cubicBezTo>
                  <a:cubicBezTo>
                    <a:pt x="10422" y="2459"/>
                    <a:pt x="9817" y="2334"/>
                    <a:pt x="9268" y="2334"/>
                  </a:cubicBezTo>
                  <a:cubicBezTo>
                    <a:pt x="8442" y="2334"/>
                    <a:pt x="7742" y="2617"/>
                    <a:pt x="7326" y="2829"/>
                  </a:cubicBezTo>
                  <a:cubicBezTo>
                    <a:pt x="7138" y="1232"/>
                    <a:pt x="5768" y="1"/>
                    <a:pt x="4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8594;p122">
              <a:extLst>
                <a:ext uri="{FF2B5EF4-FFF2-40B4-BE49-F238E27FC236}">
                  <a16:creationId xmlns:a16="http://schemas.microsoft.com/office/drawing/2014/main" id="{89D56A7F-6526-44AE-0BA4-2D6AAE7DB00E}"/>
                </a:ext>
              </a:extLst>
            </p:cNvPr>
            <p:cNvSpPr/>
            <p:nvPr/>
          </p:nvSpPr>
          <p:spPr>
            <a:xfrm>
              <a:off x="1010121" y="1577861"/>
              <a:ext cx="294241" cy="294241"/>
            </a:xfrm>
            <a:custGeom>
              <a:avLst/>
              <a:gdLst/>
              <a:ahLst/>
              <a:cxnLst/>
              <a:rect l="l" t="t" r="r" b="b"/>
              <a:pathLst>
                <a:path w="5857" h="5857" extrusionOk="0">
                  <a:moveTo>
                    <a:pt x="2929" y="0"/>
                  </a:moveTo>
                  <a:cubicBezTo>
                    <a:pt x="1321" y="0"/>
                    <a:pt x="1" y="1320"/>
                    <a:pt x="1" y="2929"/>
                  </a:cubicBezTo>
                  <a:cubicBezTo>
                    <a:pt x="1" y="4549"/>
                    <a:pt x="1321" y="5856"/>
                    <a:pt x="2929" y="5856"/>
                  </a:cubicBezTo>
                  <a:cubicBezTo>
                    <a:pt x="4550" y="5856"/>
                    <a:pt x="5857" y="4549"/>
                    <a:pt x="5857" y="2929"/>
                  </a:cubicBezTo>
                  <a:cubicBezTo>
                    <a:pt x="5857" y="1320"/>
                    <a:pt x="4550"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8595;p122">
              <a:extLst>
                <a:ext uri="{FF2B5EF4-FFF2-40B4-BE49-F238E27FC236}">
                  <a16:creationId xmlns:a16="http://schemas.microsoft.com/office/drawing/2014/main" id="{DFB4872B-8257-5D49-D8C5-C1E14B7746DD}"/>
                </a:ext>
              </a:extLst>
            </p:cNvPr>
            <p:cNvSpPr/>
            <p:nvPr/>
          </p:nvSpPr>
          <p:spPr>
            <a:xfrm>
              <a:off x="1518970" y="1578514"/>
              <a:ext cx="293638" cy="293588"/>
            </a:xfrm>
            <a:custGeom>
              <a:avLst/>
              <a:gdLst/>
              <a:ahLst/>
              <a:cxnLst/>
              <a:rect l="l" t="t" r="r" b="b"/>
              <a:pathLst>
                <a:path w="5845" h="5844" extrusionOk="0">
                  <a:moveTo>
                    <a:pt x="2916" y="0"/>
                  </a:moveTo>
                  <a:cubicBezTo>
                    <a:pt x="1308" y="0"/>
                    <a:pt x="1" y="1307"/>
                    <a:pt x="1" y="2916"/>
                  </a:cubicBezTo>
                  <a:cubicBezTo>
                    <a:pt x="1" y="4536"/>
                    <a:pt x="1308" y="5843"/>
                    <a:pt x="2916" y="5843"/>
                  </a:cubicBezTo>
                  <a:cubicBezTo>
                    <a:pt x="4538" y="5843"/>
                    <a:pt x="5845" y="4536"/>
                    <a:pt x="5845" y="2916"/>
                  </a:cubicBezTo>
                  <a:cubicBezTo>
                    <a:pt x="5845" y="1307"/>
                    <a:pt x="4538" y="0"/>
                    <a:pt x="2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8596;p122">
              <a:extLst>
                <a:ext uri="{FF2B5EF4-FFF2-40B4-BE49-F238E27FC236}">
                  <a16:creationId xmlns:a16="http://schemas.microsoft.com/office/drawing/2014/main" id="{414333D2-0F7F-B5F7-0899-F6503F919ECA}"/>
                </a:ext>
              </a:extLst>
            </p:cNvPr>
            <p:cNvSpPr/>
            <p:nvPr/>
          </p:nvSpPr>
          <p:spPr>
            <a:xfrm>
              <a:off x="1581514" y="1594941"/>
              <a:ext cx="207129" cy="226019"/>
            </a:xfrm>
            <a:custGeom>
              <a:avLst/>
              <a:gdLst/>
              <a:ahLst/>
              <a:cxnLst/>
              <a:rect l="l" t="t" r="r" b="b"/>
              <a:pathLst>
                <a:path w="4123" h="4499" extrusionOk="0">
                  <a:moveTo>
                    <a:pt x="314" y="0"/>
                  </a:moveTo>
                  <a:cubicBezTo>
                    <a:pt x="213" y="62"/>
                    <a:pt x="101" y="126"/>
                    <a:pt x="0" y="188"/>
                  </a:cubicBezTo>
                  <a:lnTo>
                    <a:pt x="3896" y="4499"/>
                  </a:lnTo>
                  <a:cubicBezTo>
                    <a:pt x="3983" y="4398"/>
                    <a:pt x="4059" y="4298"/>
                    <a:pt x="4122" y="4197"/>
                  </a:cubicBezTo>
                  <a:lnTo>
                    <a:pt x="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8597;p122">
              <a:extLst>
                <a:ext uri="{FF2B5EF4-FFF2-40B4-BE49-F238E27FC236}">
                  <a16:creationId xmlns:a16="http://schemas.microsoft.com/office/drawing/2014/main" id="{BA1A05F4-DF98-9E9D-C622-6BFB1F038611}"/>
                </a:ext>
              </a:extLst>
            </p:cNvPr>
            <p:cNvSpPr/>
            <p:nvPr/>
          </p:nvSpPr>
          <p:spPr>
            <a:xfrm>
              <a:off x="1539165" y="1616995"/>
              <a:ext cx="224210" cy="241843"/>
            </a:xfrm>
            <a:custGeom>
              <a:avLst/>
              <a:gdLst/>
              <a:ahLst/>
              <a:cxnLst/>
              <a:rect l="l" t="t" r="r" b="b"/>
              <a:pathLst>
                <a:path w="4463" h="4814" extrusionOk="0">
                  <a:moveTo>
                    <a:pt x="529" y="0"/>
                  </a:moveTo>
                  <a:cubicBezTo>
                    <a:pt x="328" y="201"/>
                    <a:pt x="140" y="428"/>
                    <a:pt x="1" y="667"/>
                  </a:cubicBezTo>
                  <a:lnTo>
                    <a:pt x="3746" y="4814"/>
                  </a:lnTo>
                  <a:cubicBezTo>
                    <a:pt x="4010" y="4688"/>
                    <a:pt x="4248" y="4524"/>
                    <a:pt x="4462" y="4336"/>
                  </a:cubicBez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8598;p122">
              <a:extLst>
                <a:ext uri="{FF2B5EF4-FFF2-40B4-BE49-F238E27FC236}">
                  <a16:creationId xmlns:a16="http://schemas.microsoft.com/office/drawing/2014/main" id="{6016C607-210E-A25C-409E-9B181D82626E}"/>
                </a:ext>
              </a:extLst>
            </p:cNvPr>
            <p:cNvSpPr/>
            <p:nvPr/>
          </p:nvSpPr>
          <p:spPr>
            <a:xfrm>
              <a:off x="1073269" y="1594941"/>
              <a:ext cx="207129" cy="225365"/>
            </a:xfrm>
            <a:custGeom>
              <a:avLst/>
              <a:gdLst/>
              <a:ahLst/>
              <a:cxnLst/>
              <a:rect l="l" t="t" r="r" b="b"/>
              <a:pathLst>
                <a:path w="4123" h="4486" extrusionOk="0">
                  <a:moveTo>
                    <a:pt x="315" y="0"/>
                  </a:moveTo>
                  <a:cubicBezTo>
                    <a:pt x="202" y="62"/>
                    <a:pt x="101" y="126"/>
                    <a:pt x="1" y="188"/>
                  </a:cubicBezTo>
                  <a:lnTo>
                    <a:pt x="3896" y="4486"/>
                  </a:lnTo>
                  <a:cubicBezTo>
                    <a:pt x="3972" y="4398"/>
                    <a:pt x="4047" y="4298"/>
                    <a:pt x="4122" y="4197"/>
                  </a:cubicBezTo>
                  <a:lnTo>
                    <a:pt x="3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8599;p122">
              <a:extLst>
                <a:ext uri="{FF2B5EF4-FFF2-40B4-BE49-F238E27FC236}">
                  <a16:creationId xmlns:a16="http://schemas.microsoft.com/office/drawing/2014/main" id="{413714C8-4C37-0109-98C8-9CB74AA3AE26}"/>
                </a:ext>
              </a:extLst>
            </p:cNvPr>
            <p:cNvSpPr/>
            <p:nvPr/>
          </p:nvSpPr>
          <p:spPr>
            <a:xfrm>
              <a:off x="1030367" y="1616995"/>
              <a:ext cx="224763" cy="241190"/>
            </a:xfrm>
            <a:custGeom>
              <a:avLst/>
              <a:gdLst/>
              <a:ahLst/>
              <a:cxnLst/>
              <a:rect l="l" t="t" r="r" b="b"/>
              <a:pathLst>
                <a:path w="4474" h="4801" extrusionOk="0">
                  <a:moveTo>
                    <a:pt x="541" y="0"/>
                  </a:moveTo>
                  <a:cubicBezTo>
                    <a:pt x="327" y="201"/>
                    <a:pt x="151" y="428"/>
                    <a:pt x="0" y="667"/>
                  </a:cubicBezTo>
                  <a:lnTo>
                    <a:pt x="3758" y="4801"/>
                  </a:lnTo>
                  <a:cubicBezTo>
                    <a:pt x="4021" y="4688"/>
                    <a:pt x="4261" y="4524"/>
                    <a:pt x="4474" y="4336"/>
                  </a:cubicBezTo>
                  <a:lnTo>
                    <a:pt x="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826"/>
                                        </p:tgtEl>
                                        <p:attrNameLst>
                                          <p:attrName>style.visibility</p:attrName>
                                        </p:attrNameLst>
                                      </p:cBhvr>
                                      <p:to>
                                        <p:strVal val="visible"/>
                                      </p:to>
                                    </p:set>
                                    <p:anim calcmode="lin" valueType="num">
                                      <p:cBhvr additive="base">
                                        <p:cTn id="7" dur="500"/>
                                        <p:tgtEl>
                                          <p:spTgt spid="3826"/>
                                        </p:tgtEl>
                                        <p:attrNameLst>
                                          <p:attrName>ppt_w</p:attrName>
                                        </p:attrNameLst>
                                      </p:cBhvr>
                                      <p:tavLst>
                                        <p:tav tm="0">
                                          <p:val>
                                            <p:strVal val="0"/>
                                          </p:val>
                                        </p:tav>
                                        <p:tav tm="100000">
                                          <p:val>
                                            <p:strVal val="#ppt_w"/>
                                          </p:val>
                                        </p:tav>
                                      </p:tavLst>
                                    </p:anim>
                                    <p:anim calcmode="lin" valueType="num">
                                      <p:cBhvr additive="base">
                                        <p:cTn id="8" dur="500"/>
                                        <p:tgtEl>
                                          <p:spTgt spid="38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2"/>
        <p:cNvGrpSpPr/>
        <p:nvPr/>
      </p:nvGrpSpPr>
      <p:grpSpPr>
        <a:xfrm>
          <a:off x="0" y="0"/>
          <a:ext cx="0" cy="0"/>
          <a:chOff x="0" y="0"/>
          <a:chExt cx="0" cy="0"/>
        </a:xfrm>
      </p:grpSpPr>
      <p:sp>
        <p:nvSpPr>
          <p:cNvPr id="4683" name="Google Shape;4683;p93"/>
          <p:cNvSpPr txBox="1">
            <a:spLocks noGrp="1"/>
          </p:cNvSpPr>
          <p:nvPr>
            <p:ph type="title"/>
          </p:nvPr>
        </p:nvSpPr>
        <p:spPr>
          <a:xfrm>
            <a:off x="2805449" y="1875775"/>
            <a:ext cx="5554885" cy="89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3857"/>
                </a:solidFill>
              </a:rPr>
              <a:t>Benefits and limitations</a:t>
            </a:r>
          </a:p>
        </p:txBody>
      </p:sp>
      <p:sp>
        <p:nvSpPr>
          <p:cNvPr id="4684" name="Google Shape;4684;p93"/>
          <p:cNvSpPr txBox="1">
            <a:spLocks noGrp="1"/>
          </p:cNvSpPr>
          <p:nvPr>
            <p:ph type="title" idx="2"/>
          </p:nvPr>
        </p:nvSpPr>
        <p:spPr>
          <a:xfrm>
            <a:off x="1542450" y="1875775"/>
            <a:ext cx="998400" cy="89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4686" name="Google Shape;4686;p93"/>
          <p:cNvGrpSpPr/>
          <p:nvPr/>
        </p:nvGrpSpPr>
        <p:grpSpPr>
          <a:xfrm rot="1689080">
            <a:off x="-637319" y="708834"/>
            <a:ext cx="2413682" cy="3478083"/>
            <a:chOff x="929994" y="563982"/>
            <a:chExt cx="582705" cy="839670"/>
          </a:xfrm>
        </p:grpSpPr>
        <p:sp>
          <p:nvSpPr>
            <p:cNvPr id="4687" name="Google Shape;4687;p93"/>
            <p:cNvSpPr/>
            <p:nvPr/>
          </p:nvSpPr>
          <p:spPr>
            <a:xfrm>
              <a:off x="929994" y="563982"/>
              <a:ext cx="582705" cy="839670"/>
            </a:xfrm>
            <a:custGeom>
              <a:avLst/>
              <a:gdLst/>
              <a:ahLst/>
              <a:cxnLst/>
              <a:rect l="l" t="t" r="r" b="b"/>
              <a:pathLst>
                <a:path w="11599" h="16714" extrusionOk="0">
                  <a:moveTo>
                    <a:pt x="5806" y="0"/>
                  </a:moveTo>
                  <a:cubicBezTo>
                    <a:pt x="5806" y="0"/>
                    <a:pt x="0" y="7126"/>
                    <a:pt x="5014" y="16714"/>
                  </a:cubicBezTo>
                  <a:lnTo>
                    <a:pt x="6585" y="16714"/>
                  </a:lnTo>
                  <a:cubicBezTo>
                    <a:pt x="11599" y="7126"/>
                    <a:pt x="5806" y="0"/>
                    <a:pt x="5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3"/>
            <p:cNvSpPr/>
            <p:nvPr/>
          </p:nvSpPr>
          <p:spPr>
            <a:xfrm>
              <a:off x="1084623" y="691483"/>
              <a:ext cx="273443" cy="228581"/>
            </a:xfrm>
            <a:custGeom>
              <a:avLst/>
              <a:gdLst/>
              <a:ahLst/>
              <a:cxnLst/>
              <a:rect l="l" t="t" r="r" b="b"/>
              <a:pathLst>
                <a:path w="5443" h="4550" extrusionOk="0">
                  <a:moveTo>
                    <a:pt x="2715" y="1"/>
                  </a:moveTo>
                  <a:lnTo>
                    <a:pt x="428" y="2288"/>
                  </a:lnTo>
                  <a:cubicBezTo>
                    <a:pt x="240" y="2979"/>
                    <a:pt x="89" y="3733"/>
                    <a:pt x="1" y="4550"/>
                  </a:cubicBezTo>
                  <a:lnTo>
                    <a:pt x="2715" y="1823"/>
                  </a:lnTo>
                  <a:lnTo>
                    <a:pt x="5443" y="4550"/>
                  </a:lnTo>
                  <a:cubicBezTo>
                    <a:pt x="5354" y="3746"/>
                    <a:pt x="5203" y="2992"/>
                    <a:pt x="5015" y="2301"/>
                  </a:cubicBez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3"/>
            <p:cNvSpPr/>
            <p:nvPr/>
          </p:nvSpPr>
          <p:spPr>
            <a:xfrm>
              <a:off x="1079599" y="837371"/>
              <a:ext cx="284143" cy="187486"/>
            </a:xfrm>
            <a:custGeom>
              <a:avLst/>
              <a:gdLst/>
              <a:ahLst/>
              <a:cxnLst/>
              <a:rect l="l" t="t" r="r" b="b"/>
              <a:pathLst>
                <a:path w="5656" h="3732" extrusionOk="0">
                  <a:moveTo>
                    <a:pt x="2815" y="0"/>
                  </a:moveTo>
                  <a:lnTo>
                    <a:pt x="13" y="2815"/>
                  </a:lnTo>
                  <a:cubicBezTo>
                    <a:pt x="0" y="3104"/>
                    <a:pt x="0" y="3418"/>
                    <a:pt x="0" y="3732"/>
                  </a:cubicBezTo>
                  <a:lnTo>
                    <a:pt x="2815" y="905"/>
                  </a:lnTo>
                  <a:lnTo>
                    <a:pt x="5643" y="3732"/>
                  </a:lnTo>
                  <a:cubicBezTo>
                    <a:pt x="5655" y="3418"/>
                    <a:pt x="5655" y="3117"/>
                    <a:pt x="5643" y="2815"/>
                  </a:cubicBezTo>
                  <a:lnTo>
                    <a:pt x="28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3"/>
            <p:cNvSpPr/>
            <p:nvPr/>
          </p:nvSpPr>
          <p:spPr>
            <a:xfrm>
              <a:off x="1147770" y="1258405"/>
              <a:ext cx="147146" cy="105499"/>
            </a:xfrm>
            <a:custGeom>
              <a:avLst/>
              <a:gdLst/>
              <a:ahLst/>
              <a:cxnLst/>
              <a:rect l="l" t="t" r="r" b="b"/>
              <a:pathLst>
                <a:path w="2929" h="2100" extrusionOk="0">
                  <a:moveTo>
                    <a:pt x="1458" y="1"/>
                  </a:moveTo>
                  <a:lnTo>
                    <a:pt x="0" y="1458"/>
                  </a:lnTo>
                  <a:cubicBezTo>
                    <a:pt x="89" y="1672"/>
                    <a:pt x="189" y="1886"/>
                    <a:pt x="290" y="2087"/>
                  </a:cubicBezTo>
                  <a:lnTo>
                    <a:pt x="1458" y="918"/>
                  </a:lnTo>
                  <a:lnTo>
                    <a:pt x="2653" y="2100"/>
                  </a:lnTo>
                  <a:cubicBezTo>
                    <a:pt x="2740" y="1886"/>
                    <a:pt x="2841" y="1672"/>
                    <a:pt x="2929" y="1471"/>
                  </a:cubicBezTo>
                  <a:lnTo>
                    <a:pt x="14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3"/>
            <p:cNvSpPr/>
            <p:nvPr/>
          </p:nvSpPr>
          <p:spPr>
            <a:xfrm>
              <a:off x="1118733" y="1150496"/>
              <a:ext cx="205270" cy="136998"/>
            </a:xfrm>
            <a:custGeom>
              <a:avLst/>
              <a:gdLst/>
              <a:ahLst/>
              <a:cxnLst/>
              <a:rect l="l" t="t" r="r" b="b"/>
              <a:pathLst>
                <a:path w="4086" h="2727" extrusionOk="0">
                  <a:moveTo>
                    <a:pt x="2036" y="0"/>
                  </a:moveTo>
                  <a:lnTo>
                    <a:pt x="0" y="2048"/>
                  </a:lnTo>
                  <a:cubicBezTo>
                    <a:pt x="64" y="2262"/>
                    <a:pt x="151" y="2488"/>
                    <a:pt x="227" y="2715"/>
                  </a:cubicBezTo>
                  <a:lnTo>
                    <a:pt x="2036" y="905"/>
                  </a:lnTo>
                  <a:lnTo>
                    <a:pt x="3859" y="2727"/>
                  </a:lnTo>
                  <a:cubicBezTo>
                    <a:pt x="3934" y="2500"/>
                    <a:pt x="4022" y="2274"/>
                    <a:pt x="4085" y="2048"/>
                  </a:cubicBezTo>
                  <a:lnTo>
                    <a:pt x="2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2" name="Google Shape;4692;p93"/>
          <p:cNvGrpSpPr/>
          <p:nvPr/>
        </p:nvGrpSpPr>
        <p:grpSpPr>
          <a:xfrm rot="1689080">
            <a:off x="6677231" y="2283009"/>
            <a:ext cx="2413682" cy="3478083"/>
            <a:chOff x="929994" y="563982"/>
            <a:chExt cx="582705" cy="839670"/>
          </a:xfrm>
        </p:grpSpPr>
        <p:sp>
          <p:nvSpPr>
            <p:cNvPr id="4693" name="Google Shape;4693;p93"/>
            <p:cNvSpPr/>
            <p:nvPr/>
          </p:nvSpPr>
          <p:spPr>
            <a:xfrm>
              <a:off x="929994" y="563982"/>
              <a:ext cx="582705" cy="839670"/>
            </a:xfrm>
            <a:custGeom>
              <a:avLst/>
              <a:gdLst/>
              <a:ahLst/>
              <a:cxnLst/>
              <a:rect l="l" t="t" r="r" b="b"/>
              <a:pathLst>
                <a:path w="11599" h="16714" extrusionOk="0">
                  <a:moveTo>
                    <a:pt x="5806" y="0"/>
                  </a:moveTo>
                  <a:cubicBezTo>
                    <a:pt x="5806" y="0"/>
                    <a:pt x="0" y="7126"/>
                    <a:pt x="5014" y="16714"/>
                  </a:cubicBezTo>
                  <a:lnTo>
                    <a:pt x="6585" y="16714"/>
                  </a:lnTo>
                  <a:cubicBezTo>
                    <a:pt x="11599" y="7126"/>
                    <a:pt x="5806" y="0"/>
                    <a:pt x="5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3"/>
            <p:cNvSpPr/>
            <p:nvPr/>
          </p:nvSpPr>
          <p:spPr>
            <a:xfrm>
              <a:off x="1084623" y="691483"/>
              <a:ext cx="273443" cy="228581"/>
            </a:xfrm>
            <a:custGeom>
              <a:avLst/>
              <a:gdLst/>
              <a:ahLst/>
              <a:cxnLst/>
              <a:rect l="l" t="t" r="r" b="b"/>
              <a:pathLst>
                <a:path w="5443" h="4550" extrusionOk="0">
                  <a:moveTo>
                    <a:pt x="2715" y="1"/>
                  </a:moveTo>
                  <a:lnTo>
                    <a:pt x="428" y="2288"/>
                  </a:lnTo>
                  <a:cubicBezTo>
                    <a:pt x="240" y="2979"/>
                    <a:pt x="89" y="3733"/>
                    <a:pt x="1" y="4550"/>
                  </a:cubicBezTo>
                  <a:lnTo>
                    <a:pt x="2715" y="1823"/>
                  </a:lnTo>
                  <a:lnTo>
                    <a:pt x="5443" y="4550"/>
                  </a:lnTo>
                  <a:cubicBezTo>
                    <a:pt x="5354" y="3746"/>
                    <a:pt x="5203" y="2992"/>
                    <a:pt x="5015" y="2301"/>
                  </a:cubicBez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3"/>
            <p:cNvSpPr/>
            <p:nvPr/>
          </p:nvSpPr>
          <p:spPr>
            <a:xfrm>
              <a:off x="1079599" y="837371"/>
              <a:ext cx="284143" cy="187486"/>
            </a:xfrm>
            <a:custGeom>
              <a:avLst/>
              <a:gdLst/>
              <a:ahLst/>
              <a:cxnLst/>
              <a:rect l="l" t="t" r="r" b="b"/>
              <a:pathLst>
                <a:path w="5656" h="3732" extrusionOk="0">
                  <a:moveTo>
                    <a:pt x="2815" y="0"/>
                  </a:moveTo>
                  <a:lnTo>
                    <a:pt x="13" y="2815"/>
                  </a:lnTo>
                  <a:cubicBezTo>
                    <a:pt x="0" y="3104"/>
                    <a:pt x="0" y="3418"/>
                    <a:pt x="0" y="3732"/>
                  </a:cubicBezTo>
                  <a:lnTo>
                    <a:pt x="2815" y="905"/>
                  </a:lnTo>
                  <a:lnTo>
                    <a:pt x="5643" y="3732"/>
                  </a:lnTo>
                  <a:cubicBezTo>
                    <a:pt x="5655" y="3418"/>
                    <a:pt x="5655" y="3117"/>
                    <a:pt x="5643" y="2815"/>
                  </a:cubicBezTo>
                  <a:lnTo>
                    <a:pt x="28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3"/>
            <p:cNvSpPr/>
            <p:nvPr/>
          </p:nvSpPr>
          <p:spPr>
            <a:xfrm>
              <a:off x="1147770" y="1258405"/>
              <a:ext cx="147146" cy="105499"/>
            </a:xfrm>
            <a:custGeom>
              <a:avLst/>
              <a:gdLst/>
              <a:ahLst/>
              <a:cxnLst/>
              <a:rect l="l" t="t" r="r" b="b"/>
              <a:pathLst>
                <a:path w="2929" h="2100" extrusionOk="0">
                  <a:moveTo>
                    <a:pt x="1458" y="1"/>
                  </a:moveTo>
                  <a:lnTo>
                    <a:pt x="0" y="1458"/>
                  </a:lnTo>
                  <a:cubicBezTo>
                    <a:pt x="89" y="1672"/>
                    <a:pt x="189" y="1886"/>
                    <a:pt x="290" y="2087"/>
                  </a:cubicBezTo>
                  <a:lnTo>
                    <a:pt x="1458" y="918"/>
                  </a:lnTo>
                  <a:lnTo>
                    <a:pt x="2653" y="2100"/>
                  </a:lnTo>
                  <a:cubicBezTo>
                    <a:pt x="2740" y="1886"/>
                    <a:pt x="2841" y="1672"/>
                    <a:pt x="2929" y="1471"/>
                  </a:cubicBez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3"/>
            <p:cNvSpPr/>
            <p:nvPr/>
          </p:nvSpPr>
          <p:spPr>
            <a:xfrm>
              <a:off x="1118733" y="1150496"/>
              <a:ext cx="205270" cy="136998"/>
            </a:xfrm>
            <a:custGeom>
              <a:avLst/>
              <a:gdLst/>
              <a:ahLst/>
              <a:cxnLst/>
              <a:rect l="l" t="t" r="r" b="b"/>
              <a:pathLst>
                <a:path w="4086" h="2727" extrusionOk="0">
                  <a:moveTo>
                    <a:pt x="2036" y="0"/>
                  </a:moveTo>
                  <a:lnTo>
                    <a:pt x="0" y="2048"/>
                  </a:lnTo>
                  <a:cubicBezTo>
                    <a:pt x="64" y="2262"/>
                    <a:pt x="151" y="2488"/>
                    <a:pt x="227" y="2715"/>
                  </a:cubicBezTo>
                  <a:lnTo>
                    <a:pt x="2036" y="905"/>
                  </a:lnTo>
                  <a:lnTo>
                    <a:pt x="3859" y="2727"/>
                  </a:lnTo>
                  <a:cubicBezTo>
                    <a:pt x="3934" y="2500"/>
                    <a:pt x="4022" y="2274"/>
                    <a:pt x="4085" y="2048"/>
                  </a:cubicBezTo>
                  <a:lnTo>
                    <a:pt x="2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8" name="Google Shape;4698;p93"/>
          <p:cNvGrpSpPr/>
          <p:nvPr/>
        </p:nvGrpSpPr>
        <p:grpSpPr>
          <a:xfrm flipH="1">
            <a:off x="653008" y="4424438"/>
            <a:ext cx="697971" cy="179067"/>
            <a:chOff x="8066773" y="362600"/>
            <a:chExt cx="1001249" cy="256875"/>
          </a:xfrm>
        </p:grpSpPr>
        <p:sp>
          <p:nvSpPr>
            <p:cNvPr id="4699" name="Google Shape;4699;p93"/>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3"/>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3"/>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3"/>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3"/>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4" name="Google Shape;4704;p93"/>
          <p:cNvGrpSpPr/>
          <p:nvPr/>
        </p:nvGrpSpPr>
        <p:grpSpPr>
          <a:xfrm rot="-3728676" flipH="1">
            <a:off x="5694732" y="4110678"/>
            <a:ext cx="697940" cy="179060"/>
            <a:chOff x="8066773" y="362600"/>
            <a:chExt cx="1001249" cy="256875"/>
          </a:xfrm>
        </p:grpSpPr>
        <p:sp>
          <p:nvSpPr>
            <p:cNvPr id="4705" name="Google Shape;4705;p93"/>
            <p:cNvSpPr/>
            <p:nvPr/>
          </p:nvSpPr>
          <p:spPr>
            <a:xfrm>
              <a:off x="8743223" y="362600"/>
              <a:ext cx="37307" cy="38519"/>
            </a:xfrm>
            <a:custGeom>
              <a:avLst/>
              <a:gdLst/>
              <a:ahLst/>
              <a:cxnLst/>
              <a:rect l="l" t="t" r="r" b="b"/>
              <a:pathLst>
                <a:path w="884" h="883" extrusionOk="0">
                  <a:moveTo>
                    <a:pt x="443" y="0"/>
                  </a:moveTo>
                  <a:cubicBezTo>
                    <a:pt x="199" y="0"/>
                    <a:pt x="0" y="199"/>
                    <a:pt x="0" y="443"/>
                  </a:cubicBezTo>
                  <a:cubicBezTo>
                    <a:pt x="0" y="687"/>
                    <a:pt x="199" y="883"/>
                    <a:pt x="443" y="883"/>
                  </a:cubicBezTo>
                  <a:cubicBezTo>
                    <a:pt x="687" y="883"/>
                    <a:pt x="884" y="687"/>
                    <a:pt x="884" y="443"/>
                  </a:cubicBezTo>
                  <a:cubicBezTo>
                    <a:pt x="884" y="199"/>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3"/>
            <p:cNvSpPr/>
            <p:nvPr/>
          </p:nvSpPr>
          <p:spPr>
            <a:xfrm>
              <a:off x="8245126" y="569229"/>
              <a:ext cx="37307" cy="38562"/>
            </a:xfrm>
            <a:custGeom>
              <a:avLst/>
              <a:gdLst/>
              <a:ahLst/>
              <a:cxnLst/>
              <a:rect l="l" t="t" r="r" b="b"/>
              <a:pathLst>
                <a:path w="884" h="884" extrusionOk="0">
                  <a:moveTo>
                    <a:pt x="440" y="1"/>
                  </a:moveTo>
                  <a:cubicBezTo>
                    <a:pt x="196" y="1"/>
                    <a:pt x="1" y="200"/>
                    <a:pt x="1" y="444"/>
                  </a:cubicBezTo>
                  <a:cubicBezTo>
                    <a:pt x="1"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3"/>
            <p:cNvSpPr/>
            <p:nvPr/>
          </p:nvSpPr>
          <p:spPr>
            <a:xfrm>
              <a:off x="9030757" y="580913"/>
              <a:ext cx="37265" cy="38562"/>
            </a:xfrm>
            <a:custGeom>
              <a:avLst/>
              <a:gdLst/>
              <a:ahLst/>
              <a:cxnLst/>
              <a:rect l="l" t="t" r="r" b="b"/>
              <a:pathLst>
                <a:path w="883" h="884" extrusionOk="0">
                  <a:moveTo>
                    <a:pt x="440" y="1"/>
                  </a:moveTo>
                  <a:cubicBezTo>
                    <a:pt x="196" y="1"/>
                    <a:pt x="0" y="200"/>
                    <a:pt x="0" y="444"/>
                  </a:cubicBezTo>
                  <a:cubicBezTo>
                    <a:pt x="0" y="688"/>
                    <a:pt x="196" y="884"/>
                    <a:pt x="440" y="884"/>
                  </a:cubicBezTo>
                  <a:cubicBezTo>
                    <a:pt x="684" y="884"/>
                    <a:pt x="883" y="688"/>
                    <a:pt x="883" y="444"/>
                  </a:cubicBezTo>
                  <a:cubicBezTo>
                    <a:pt x="883" y="200"/>
                    <a:pt x="684" y="1"/>
                    <a:pt x="440"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3"/>
            <p:cNvSpPr/>
            <p:nvPr/>
          </p:nvSpPr>
          <p:spPr>
            <a:xfrm>
              <a:off x="8801633" y="491900"/>
              <a:ext cx="37349" cy="38562"/>
            </a:xfrm>
            <a:custGeom>
              <a:avLst/>
              <a:gdLst/>
              <a:ahLst/>
              <a:cxnLst/>
              <a:rect l="l" t="t" r="r" b="b"/>
              <a:pathLst>
                <a:path w="885" h="884" extrusionOk="0">
                  <a:moveTo>
                    <a:pt x="441" y="1"/>
                  </a:moveTo>
                  <a:cubicBezTo>
                    <a:pt x="196" y="1"/>
                    <a:pt x="1" y="200"/>
                    <a:pt x="1" y="444"/>
                  </a:cubicBezTo>
                  <a:cubicBezTo>
                    <a:pt x="1" y="688"/>
                    <a:pt x="196" y="884"/>
                    <a:pt x="441" y="884"/>
                  </a:cubicBezTo>
                  <a:cubicBezTo>
                    <a:pt x="688" y="884"/>
                    <a:pt x="884" y="688"/>
                    <a:pt x="884" y="444"/>
                  </a:cubicBezTo>
                  <a:cubicBezTo>
                    <a:pt x="884" y="200"/>
                    <a:pt x="688" y="1"/>
                    <a:pt x="441"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3"/>
            <p:cNvSpPr/>
            <p:nvPr/>
          </p:nvSpPr>
          <p:spPr>
            <a:xfrm>
              <a:off x="8066773" y="500435"/>
              <a:ext cx="37476" cy="38737"/>
            </a:xfrm>
            <a:custGeom>
              <a:avLst/>
              <a:gdLst/>
              <a:ahLst/>
              <a:cxnLst/>
              <a:rect l="l" t="t" r="r" b="b"/>
              <a:pathLst>
                <a:path w="888" h="888" extrusionOk="0">
                  <a:moveTo>
                    <a:pt x="444" y="1"/>
                  </a:moveTo>
                  <a:cubicBezTo>
                    <a:pt x="200" y="1"/>
                    <a:pt x="1" y="201"/>
                    <a:pt x="1" y="444"/>
                  </a:cubicBezTo>
                  <a:cubicBezTo>
                    <a:pt x="1" y="688"/>
                    <a:pt x="200" y="887"/>
                    <a:pt x="444" y="887"/>
                  </a:cubicBezTo>
                  <a:cubicBezTo>
                    <a:pt x="688" y="887"/>
                    <a:pt x="887" y="688"/>
                    <a:pt x="887" y="444"/>
                  </a:cubicBezTo>
                  <a:cubicBezTo>
                    <a:pt x="887" y="201"/>
                    <a:pt x="688" y="1"/>
                    <a:pt x="444"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0" name="Google Shape;4710;p93"/>
          <p:cNvGrpSpPr/>
          <p:nvPr/>
        </p:nvGrpSpPr>
        <p:grpSpPr>
          <a:xfrm>
            <a:off x="2402351" y="3680155"/>
            <a:ext cx="906819" cy="626638"/>
            <a:chOff x="8173326" y="4425930"/>
            <a:chExt cx="906819" cy="626638"/>
          </a:xfrm>
        </p:grpSpPr>
        <p:sp>
          <p:nvSpPr>
            <p:cNvPr id="4711" name="Google Shape;4711;p93"/>
            <p:cNvSpPr/>
            <p:nvPr/>
          </p:nvSpPr>
          <p:spPr>
            <a:xfrm>
              <a:off x="8368356" y="4425930"/>
              <a:ext cx="582087" cy="613193"/>
            </a:xfrm>
            <a:custGeom>
              <a:avLst/>
              <a:gdLst/>
              <a:ahLst/>
              <a:cxnLst/>
              <a:rect l="l" t="t" r="r" b="b"/>
              <a:pathLst>
                <a:path w="10825" h="11404" extrusionOk="0">
                  <a:moveTo>
                    <a:pt x="6073" y="1"/>
                  </a:moveTo>
                  <a:cubicBezTo>
                    <a:pt x="5857" y="1"/>
                    <a:pt x="5640" y="113"/>
                    <a:pt x="5530" y="350"/>
                  </a:cubicBezTo>
                  <a:lnTo>
                    <a:pt x="4238" y="3169"/>
                  </a:lnTo>
                  <a:lnTo>
                    <a:pt x="1127" y="2337"/>
                  </a:lnTo>
                  <a:cubicBezTo>
                    <a:pt x="1071" y="2322"/>
                    <a:pt x="1017" y="2315"/>
                    <a:pt x="965" y="2315"/>
                  </a:cubicBezTo>
                  <a:cubicBezTo>
                    <a:pt x="511" y="2315"/>
                    <a:pt x="198" y="2836"/>
                    <a:pt x="470" y="3246"/>
                  </a:cubicBezTo>
                  <a:lnTo>
                    <a:pt x="2228" y="5924"/>
                  </a:lnTo>
                  <a:lnTo>
                    <a:pt x="307" y="8524"/>
                  </a:lnTo>
                  <a:cubicBezTo>
                    <a:pt x="0" y="8940"/>
                    <a:pt x="323" y="9485"/>
                    <a:pt x="785" y="9485"/>
                  </a:cubicBezTo>
                  <a:cubicBezTo>
                    <a:pt x="845" y="9485"/>
                    <a:pt x="908" y="9475"/>
                    <a:pt x="972" y="9455"/>
                  </a:cubicBezTo>
                  <a:lnTo>
                    <a:pt x="4315" y="8391"/>
                  </a:lnTo>
                  <a:lnTo>
                    <a:pt x="7222" y="11228"/>
                  </a:lnTo>
                  <a:cubicBezTo>
                    <a:pt x="7346" y="11350"/>
                    <a:pt x="7493" y="11404"/>
                    <a:pt x="7637" y="11404"/>
                  </a:cubicBezTo>
                  <a:cubicBezTo>
                    <a:pt x="7994" y="11404"/>
                    <a:pt x="8329" y="11074"/>
                    <a:pt x="8223" y="10652"/>
                  </a:cubicBezTo>
                  <a:lnTo>
                    <a:pt x="7392" y="7320"/>
                  </a:lnTo>
                  <a:lnTo>
                    <a:pt x="10359" y="5706"/>
                  </a:lnTo>
                  <a:cubicBezTo>
                    <a:pt x="10824" y="5452"/>
                    <a:pt x="10758" y="4764"/>
                    <a:pt x="10251" y="4606"/>
                  </a:cubicBezTo>
                  <a:lnTo>
                    <a:pt x="7196" y="3653"/>
                  </a:lnTo>
                  <a:lnTo>
                    <a:pt x="6671" y="505"/>
                  </a:lnTo>
                  <a:cubicBezTo>
                    <a:pt x="6616" y="178"/>
                    <a:pt x="6345"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3"/>
            <p:cNvSpPr/>
            <p:nvPr/>
          </p:nvSpPr>
          <p:spPr>
            <a:xfrm>
              <a:off x="8659583" y="4493304"/>
              <a:ext cx="36565" cy="161256"/>
            </a:xfrm>
            <a:custGeom>
              <a:avLst/>
              <a:gdLst/>
              <a:ahLst/>
              <a:cxnLst/>
              <a:rect l="l" t="t" r="r" b="b"/>
              <a:pathLst>
                <a:path w="680" h="2999" extrusionOk="0">
                  <a:moveTo>
                    <a:pt x="567" y="1"/>
                  </a:moveTo>
                  <a:cubicBezTo>
                    <a:pt x="516" y="1"/>
                    <a:pt x="468" y="39"/>
                    <a:pt x="458" y="90"/>
                  </a:cubicBezTo>
                  <a:lnTo>
                    <a:pt x="310" y="1017"/>
                  </a:lnTo>
                  <a:cubicBezTo>
                    <a:pt x="299" y="1077"/>
                    <a:pt x="340" y="1132"/>
                    <a:pt x="399" y="1143"/>
                  </a:cubicBezTo>
                  <a:lnTo>
                    <a:pt x="413" y="1143"/>
                  </a:lnTo>
                  <a:cubicBezTo>
                    <a:pt x="466" y="1143"/>
                    <a:pt x="510" y="1106"/>
                    <a:pt x="521" y="1055"/>
                  </a:cubicBezTo>
                  <a:lnTo>
                    <a:pt x="669" y="127"/>
                  </a:lnTo>
                  <a:cubicBezTo>
                    <a:pt x="679" y="68"/>
                    <a:pt x="639" y="13"/>
                    <a:pt x="580" y="1"/>
                  </a:cubicBezTo>
                  <a:cubicBezTo>
                    <a:pt x="576" y="1"/>
                    <a:pt x="571" y="1"/>
                    <a:pt x="567" y="1"/>
                  </a:cubicBezTo>
                  <a:close/>
                  <a:moveTo>
                    <a:pt x="267" y="1855"/>
                  </a:moveTo>
                  <a:cubicBezTo>
                    <a:pt x="216" y="1855"/>
                    <a:pt x="169" y="1890"/>
                    <a:pt x="159" y="1945"/>
                  </a:cubicBezTo>
                  <a:lnTo>
                    <a:pt x="7" y="2872"/>
                  </a:lnTo>
                  <a:cubicBezTo>
                    <a:pt x="0" y="2932"/>
                    <a:pt x="41" y="2987"/>
                    <a:pt x="96" y="2998"/>
                  </a:cubicBezTo>
                  <a:lnTo>
                    <a:pt x="114" y="2998"/>
                  </a:lnTo>
                  <a:cubicBezTo>
                    <a:pt x="166" y="2998"/>
                    <a:pt x="210" y="2961"/>
                    <a:pt x="218" y="2909"/>
                  </a:cubicBezTo>
                  <a:lnTo>
                    <a:pt x="369" y="1982"/>
                  </a:lnTo>
                  <a:cubicBezTo>
                    <a:pt x="380" y="1923"/>
                    <a:pt x="340" y="1868"/>
                    <a:pt x="280" y="1856"/>
                  </a:cubicBezTo>
                  <a:cubicBezTo>
                    <a:pt x="276" y="1856"/>
                    <a:pt x="271" y="1855"/>
                    <a:pt x="267" y="1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3"/>
            <p:cNvSpPr/>
            <p:nvPr/>
          </p:nvSpPr>
          <p:spPr>
            <a:xfrm>
              <a:off x="8628557" y="4692739"/>
              <a:ext cx="35221" cy="34251"/>
            </a:xfrm>
            <a:custGeom>
              <a:avLst/>
              <a:gdLst/>
              <a:ahLst/>
              <a:cxnLst/>
              <a:rect l="l" t="t" r="r" b="b"/>
              <a:pathLst>
                <a:path w="655" h="637" extrusionOk="0">
                  <a:moveTo>
                    <a:pt x="544" y="1"/>
                  </a:moveTo>
                  <a:cubicBezTo>
                    <a:pt x="490" y="1"/>
                    <a:pt x="443" y="39"/>
                    <a:pt x="436" y="91"/>
                  </a:cubicBezTo>
                  <a:lnTo>
                    <a:pt x="396" y="349"/>
                  </a:lnTo>
                  <a:lnTo>
                    <a:pt x="182" y="201"/>
                  </a:lnTo>
                  <a:cubicBezTo>
                    <a:pt x="163" y="188"/>
                    <a:pt x="142" y="182"/>
                    <a:pt x="121" y="182"/>
                  </a:cubicBezTo>
                  <a:cubicBezTo>
                    <a:pt x="87" y="182"/>
                    <a:pt x="54" y="198"/>
                    <a:pt x="34" y="227"/>
                  </a:cubicBezTo>
                  <a:cubicBezTo>
                    <a:pt x="1" y="279"/>
                    <a:pt x="11" y="345"/>
                    <a:pt x="59" y="379"/>
                  </a:cubicBezTo>
                  <a:lnTo>
                    <a:pt x="410" y="619"/>
                  </a:lnTo>
                  <a:cubicBezTo>
                    <a:pt x="429" y="630"/>
                    <a:pt x="451" y="637"/>
                    <a:pt x="473" y="637"/>
                  </a:cubicBezTo>
                  <a:cubicBezTo>
                    <a:pt x="488" y="637"/>
                    <a:pt x="503" y="633"/>
                    <a:pt x="514" y="630"/>
                  </a:cubicBezTo>
                  <a:cubicBezTo>
                    <a:pt x="547" y="615"/>
                    <a:pt x="574" y="582"/>
                    <a:pt x="577" y="548"/>
                  </a:cubicBezTo>
                  <a:lnTo>
                    <a:pt x="647" y="127"/>
                  </a:lnTo>
                  <a:cubicBezTo>
                    <a:pt x="654" y="68"/>
                    <a:pt x="618" y="13"/>
                    <a:pt x="558" y="2"/>
                  </a:cubicBezTo>
                  <a:cubicBezTo>
                    <a:pt x="553" y="1"/>
                    <a:pt x="549"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3"/>
            <p:cNvSpPr/>
            <p:nvPr/>
          </p:nvSpPr>
          <p:spPr>
            <a:xfrm>
              <a:off x="8450572" y="4598856"/>
              <a:ext cx="148466" cy="86032"/>
            </a:xfrm>
            <a:custGeom>
              <a:avLst/>
              <a:gdLst/>
              <a:ahLst/>
              <a:cxnLst/>
              <a:rect l="l" t="t" r="r" b="b"/>
              <a:pathLst>
                <a:path w="2761" h="1600" extrusionOk="0">
                  <a:moveTo>
                    <a:pt x="123" y="0"/>
                  </a:moveTo>
                  <a:cubicBezTo>
                    <a:pt x="83" y="0"/>
                    <a:pt x="45" y="22"/>
                    <a:pt x="27" y="60"/>
                  </a:cubicBezTo>
                  <a:cubicBezTo>
                    <a:pt x="0" y="111"/>
                    <a:pt x="19" y="178"/>
                    <a:pt x="75" y="203"/>
                  </a:cubicBezTo>
                  <a:lnTo>
                    <a:pt x="931" y="632"/>
                  </a:lnTo>
                  <a:cubicBezTo>
                    <a:pt x="946" y="640"/>
                    <a:pt x="965" y="643"/>
                    <a:pt x="980" y="643"/>
                  </a:cubicBezTo>
                  <a:cubicBezTo>
                    <a:pt x="1020" y="643"/>
                    <a:pt x="1057" y="621"/>
                    <a:pt x="1076" y="584"/>
                  </a:cubicBezTo>
                  <a:cubicBezTo>
                    <a:pt x="1101" y="529"/>
                    <a:pt x="1079" y="466"/>
                    <a:pt x="1028" y="440"/>
                  </a:cubicBezTo>
                  <a:lnTo>
                    <a:pt x="171" y="11"/>
                  </a:lnTo>
                  <a:cubicBezTo>
                    <a:pt x="155" y="4"/>
                    <a:pt x="139" y="0"/>
                    <a:pt x="123" y="0"/>
                  </a:cubicBezTo>
                  <a:close/>
                  <a:moveTo>
                    <a:pt x="1839" y="858"/>
                  </a:moveTo>
                  <a:cubicBezTo>
                    <a:pt x="1800" y="858"/>
                    <a:pt x="1763" y="879"/>
                    <a:pt x="1744" y="916"/>
                  </a:cubicBezTo>
                  <a:cubicBezTo>
                    <a:pt x="1719" y="969"/>
                    <a:pt x="1737" y="1031"/>
                    <a:pt x="1792" y="1061"/>
                  </a:cubicBezTo>
                  <a:lnTo>
                    <a:pt x="1884" y="1105"/>
                  </a:lnTo>
                  <a:lnTo>
                    <a:pt x="2579" y="1581"/>
                  </a:lnTo>
                  <a:cubicBezTo>
                    <a:pt x="2598" y="1593"/>
                    <a:pt x="2620" y="1600"/>
                    <a:pt x="2638" y="1600"/>
                  </a:cubicBezTo>
                  <a:cubicBezTo>
                    <a:pt x="2672" y="1600"/>
                    <a:pt x="2704" y="1581"/>
                    <a:pt x="2727" y="1552"/>
                  </a:cubicBezTo>
                  <a:cubicBezTo>
                    <a:pt x="2760" y="1504"/>
                    <a:pt x="2749" y="1438"/>
                    <a:pt x="2697" y="1404"/>
                  </a:cubicBezTo>
                  <a:lnTo>
                    <a:pt x="1992" y="920"/>
                  </a:lnTo>
                  <a:lnTo>
                    <a:pt x="1884" y="868"/>
                  </a:lnTo>
                  <a:cubicBezTo>
                    <a:pt x="1870" y="861"/>
                    <a:pt x="1854" y="858"/>
                    <a:pt x="1839" y="8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3"/>
            <p:cNvSpPr/>
            <p:nvPr/>
          </p:nvSpPr>
          <p:spPr>
            <a:xfrm>
              <a:off x="8383842" y="4565464"/>
              <a:ext cx="33662" cy="21884"/>
            </a:xfrm>
            <a:custGeom>
              <a:avLst/>
              <a:gdLst/>
              <a:ahLst/>
              <a:cxnLst/>
              <a:rect l="l" t="t" r="r" b="b"/>
              <a:pathLst>
                <a:path w="626" h="407" extrusionOk="0">
                  <a:moveTo>
                    <a:pt x="123" y="1"/>
                  </a:moveTo>
                  <a:cubicBezTo>
                    <a:pt x="83" y="1"/>
                    <a:pt x="45" y="23"/>
                    <a:pt x="27" y="60"/>
                  </a:cubicBezTo>
                  <a:cubicBezTo>
                    <a:pt x="0" y="112"/>
                    <a:pt x="19" y="178"/>
                    <a:pt x="75" y="204"/>
                  </a:cubicBezTo>
                  <a:lnTo>
                    <a:pt x="455" y="396"/>
                  </a:lnTo>
                  <a:cubicBezTo>
                    <a:pt x="470" y="403"/>
                    <a:pt x="488" y="407"/>
                    <a:pt x="503" y="407"/>
                  </a:cubicBezTo>
                  <a:cubicBezTo>
                    <a:pt x="544" y="407"/>
                    <a:pt x="581" y="385"/>
                    <a:pt x="599" y="348"/>
                  </a:cubicBezTo>
                  <a:cubicBezTo>
                    <a:pt x="625" y="293"/>
                    <a:pt x="603" y="230"/>
                    <a:pt x="551" y="204"/>
                  </a:cubicBezTo>
                  <a:lnTo>
                    <a:pt x="170" y="12"/>
                  </a:lnTo>
                  <a:cubicBezTo>
                    <a:pt x="155" y="4"/>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3"/>
            <p:cNvSpPr/>
            <p:nvPr/>
          </p:nvSpPr>
          <p:spPr>
            <a:xfrm>
              <a:off x="8664530" y="4778718"/>
              <a:ext cx="108889" cy="201960"/>
            </a:xfrm>
            <a:custGeom>
              <a:avLst/>
              <a:gdLst/>
              <a:ahLst/>
              <a:cxnLst/>
              <a:rect l="l" t="t" r="r" b="b"/>
              <a:pathLst>
                <a:path w="2025" h="3756" extrusionOk="0">
                  <a:moveTo>
                    <a:pt x="120" y="1"/>
                  </a:moveTo>
                  <a:cubicBezTo>
                    <a:pt x="110" y="1"/>
                    <a:pt x="100" y="3"/>
                    <a:pt x="89" y="6"/>
                  </a:cubicBezTo>
                  <a:cubicBezTo>
                    <a:pt x="33" y="21"/>
                    <a:pt x="0" y="79"/>
                    <a:pt x="15" y="135"/>
                  </a:cubicBezTo>
                  <a:lnTo>
                    <a:pt x="181" y="759"/>
                  </a:lnTo>
                  <a:cubicBezTo>
                    <a:pt x="185" y="767"/>
                    <a:pt x="188" y="778"/>
                    <a:pt x="193" y="785"/>
                  </a:cubicBezTo>
                  <a:cubicBezTo>
                    <a:pt x="200" y="797"/>
                    <a:pt x="222" y="841"/>
                    <a:pt x="263" y="915"/>
                  </a:cubicBezTo>
                  <a:cubicBezTo>
                    <a:pt x="285" y="952"/>
                    <a:pt x="321" y="970"/>
                    <a:pt x="358" y="970"/>
                  </a:cubicBezTo>
                  <a:cubicBezTo>
                    <a:pt x="374" y="970"/>
                    <a:pt x="392" y="966"/>
                    <a:pt x="410" y="955"/>
                  </a:cubicBezTo>
                  <a:cubicBezTo>
                    <a:pt x="462" y="930"/>
                    <a:pt x="481" y="863"/>
                    <a:pt x="451" y="811"/>
                  </a:cubicBezTo>
                  <a:cubicBezTo>
                    <a:pt x="421" y="759"/>
                    <a:pt x="399" y="722"/>
                    <a:pt x="384" y="693"/>
                  </a:cubicBezTo>
                  <a:lnTo>
                    <a:pt x="222" y="79"/>
                  </a:lnTo>
                  <a:cubicBezTo>
                    <a:pt x="210" y="34"/>
                    <a:pt x="168" y="1"/>
                    <a:pt x="120" y="1"/>
                  </a:cubicBezTo>
                  <a:close/>
                  <a:moveTo>
                    <a:pt x="744" y="1455"/>
                  </a:moveTo>
                  <a:cubicBezTo>
                    <a:pt x="726" y="1455"/>
                    <a:pt x="708" y="1459"/>
                    <a:pt x="691" y="1469"/>
                  </a:cubicBezTo>
                  <a:cubicBezTo>
                    <a:pt x="640" y="1494"/>
                    <a:pt x="621" y="1561"/>
                    <a:pt x="650" y="1613"/>
                  </a:cubicBezTo>
                  <a:lnTo>
                    <a:pt x="1038" y="2307"/>
                  </a:lnTo>
                  <a:cubicBezTo>
                    <a:pt x="1057" y="2345"/>
                    <a:pt x="1093" y="2362"/>
                    <a:pt x="1131" y="2362"/>
                  </a:cubicBezTo>
                  <a:cubicBezTo>
                    <a:pt x="1149" y="2362"/>
                    <a:pt x="1168" y="2359"/>
                    <a:pt x="1182" y="2352"/>
                  </a:cubicBezTo>
                  <a:cubicBezTo>
                    <a:pt x="1234" y="2322"/>
                    <a:pt x="1252" y="2256"/>
                    <a:pt x="1223" y="2204"/>
                  </a:cubicBezTo>
                  <a:lnTo>
                    <a:pt x="839" y="1509"/>
                  </a:lnTo>
                  <a:cubicBezTo>
                    <a:pt x="819" y="1475"/>
                    <a:pt x="781" y="1455"/>
                    <a:pt x="744" y="1455"/>
                  </a:cubicBezTo>
                  <a:close/>
                  <a:moveTo>
                    <a:pt x="1516" y="2847"/>
                  </a:moveTo>
                  <a:cubicBezTo>
                    <a:pt x="1498" y="2847"/>
                    <a:pt x="1480" y="2852"/>
                    <a:pt x="1463" y="2861"/>
                  </a:cubicBezTo>
                  <a:cubicBezTo>
                    <a:pt x="1412" y="2887"/>
                    <a:pt x="1393" y="2954"/>
                    <a:pt x="1422" y="3005"/>
                  </a:cubicBezTo>
                  <a:lnTo>
                    <a:pt x="1811" y="3704"/>
                  </a:lnTo>
                  <a:cubicBezTo>
                    <a:pt x="1828" y="3737"/>
                    <a:pt x="1866" y="3755"/>
                    <a:pt x="1903" y="3755"/>
                  </a:cubicBezTo>
                  <a:cubicBezTo>
                    <a:pt x="1922" y="3755"/>
                    <a:pt x="1936" y="3752"/>
                    <a:pt x="1954" y="3745"/>
                  </a:cubicBezTo>
                  <a:cubicBezTo>
                    <a:pt x="2006" y="3714"/>
                    <a:pt x="2024" y="3652"/>
                    <a:pt x="1995" y="3600"/>
                  </a:cubicBezTo>
                  <a:lnTo>
                    <a:pt x="1611" y="2902"/>
                  </a:lnTo>
                  <a:cubicBezTo>
                    <a:pt x="1591" y="2867"/>
                    <a:pt x="1554" y="2847"/>
                    <a:pt x="1516" y="28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3"/>
            <p:cNvSpPr/>
            <p:nvPr/>
          </p:nvSpPr>
          <p:spPr>
            <a:xfrm>
              <a:off x="8627750" y="4715484"/>
              <a:ext cx="38609" cy="33768"/>
            </a:xfrm>
            <a:custGeom>
              <a:avLst/>
              <a:gdLst/>
              <a:ahLst/>
              <a:cxnLst/>
              <a:rect l="l" t="t" r="r" b="b"/>
              <a:pathLst>
                <a:path w="718" h="628" extrusionOk="0">
                  <a:moveTo>
                    <a:pt x="490" y="1"/>
                  </a:moveTo>
                  <a:cubicBezTo>
                    <a:pt x="470" y="1"/>
                    <a:pt x="451" y="6"/>
                    <a:pt x="433" y="14"/>
                  </a:cubicBezTo>
                  <a:lnTo>
                    <a:pt x="67" y="240"/>
                  </a:lnTo>
                  <a:cubicBezTo>
                    <a:pt x="16" y="270"/>
                    <a:pt x="1" y="336"/>
                    <a:pt x="30" y="384"/>
                  </a:cubicBezTo>
                  <a:cubicBezTo>
                    <a:pt x="52" y="418"/>
                    <a:pt x="87" y="436"/>
                    <a:pt x="123" y="436"/>
                  </a:cubicBezTo>
                  <a:cubicBezTo>
                    <a:pt x="142" y="436"/>
                    <a:pt x="161" y="431"/>
                    <a:pt x="178" y="421"/>
                  </a:cubicBezTo>
                  <a:lnTo>
                    <a:pt x="422" y="273"/>
                  </a:lnTo>
                  <a:lnTo>
                    <a:pt x="495" y="546"/>
                  </a:lnTo>
                  <a:cubicBezTo>
                    <a:pt x="507" y="595"/>
                    <a:pt x="551" y="628"/>
                    <a:pt x="599" y="628"/>
                  </a:cubicBezTo>
                  <a:cubicBezTo>
                    <a:pt x="606" y="628"/>
                    <a:pt x="618" y="624"/>
                    <a:pt x="625" y="624"/>
                  </a:cubicBezTo>
                  <a:cubicBezTo>
                    <a:pt x="681" y="609"/>
                    <a:pt x="717" y="551"/>
                    <a:pt x="703" y="491"/>
                  </a:cubicBezTo>
                  <a:lnTo>
                    <a:pt x="592" y="81"/>
                  </a:lnTo>
                  <a:cubicBezTo>
                    <a:pt x="581" y="48"/>
                    <a:pt x="558" y="22"/>
                    <a:pt x="529" y="7"/>
                  </a:cubicBezTo>
                  <a:cubicBezTo>
                    <a:pt x="516" y="3"/>
                    <a:pt x="503"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3"/>
            <p:cNvSpPr/>
            <p:nvPr/>
          </p:nvSpPr>
          <p:spPr>
            <a:xfrm>
              <a:off x="8427343" y="4749198"/>
              <a:ext cx="177826" cy="138673"/>
            </a:xfrm>
            <a:custGeom>
              <a:avLst/>
              <a:gdLst/>
              <a:ahLst/>
              <a:cxnLst/>
              <a:rect l="l" t="t" r="r" b="b"/>
              <a:pathLst>
                <a:path w="3307" h="2579" extrusionOk="0">
                  <a:moveTo>
                    <a:pt x="3186" y="0"/>
                  </a:moveTo>
                  <a:cubicBezTo>
                    <a:pt x="3167" y="0"/>
                    <a:pt x="3147" y="5"/>
                    <a:pt x="3129" y="16"/>
                  </a:cubicBezTo>
                  <a:lnTo>
                    <a:pt x="2468" y="418"/>
                  </a:lnTo>
                  <a:cubicBezTo>
                    <a:pt x="2417" y="451"/>
                    <a:pt x="2401" y="518"/>
                    <a:pt x="2432" y="566"/>
                  </a:cubicBezTo>
                  <a:cubicBezTo>
                    <a:pt x="2454" y="599"/>
                    <a:pt x="2487" y="618"/>
                    <a:pt x="2524" y="618"/>
                  </a:cubicBezTo>
                  <a:cubicBezTo>
                    <a:pt x="2542" y="618"/>
                    <a:pt x="2560" y="614"/>
                    <a:pt x="2579" y="603"/>
                  </a:cubicBezTo>
                  <a:lnTo>
                    <a:pt x="3240" y="197"/>
                  </a:lnTo>
                  <a:cubicBezTo>
                    <a:pt x="3292" y="167"/>
                    <a:pt x="3307" y="101"/>
                    <a:pt x="3277" y="52"/>
                  </a:cubicBezTo>
                  <a:cubicBezTo>
                    <a:pt x="3258" y="18"/>
                    <a:pt x="3222" y="0"/>
                    <a:pt x="3186" y="0"/>
                  </a:cubicBezTo>
                  <a:close/>
                  <a:moveTo>
                    <a:pt x="1874" y="831"/>
                  </a:moveTo>
                  <a:cubicBezTo>
                    <a:pt x="1849" y="831"/>
                    <a:pt x="1823" y="839"/>
                    <a:pt x="1803" y="858"/>
                  </a:cubicBezTo>
                  <a:lnTo>
                    <a:pt x="1220" y="1368"/>
                  </a:lnTo>
                  <a:cubicBezTo>
                    <a:pt x="1175" y="1409"/>
                    <a:pt x="1172" y="1475"/>
                    <a:pt x="1208" y="1519"/>
                  </a:cubicBezTo>
                  <a:cubicBezTo>
                    <a:pt x="1230" y="1542"/>
                    <a:pt x="1260" y="1556"/>
                    <a:pt x="1290" y="1556"/>
                  </a:cubicBezTo>
                  <a:cubicBezTo>
                    <a:pt x="1315" y="1556"/>
                    <a:pt x="1341" y="1545"/>
                    <a:pt x="1360" y="1530"/>
                  </a:cubicBezTo>
                  <a:lnTo>
                    <a:pt x="1944" y="1017"/>
                  </a:lnTo>
                  <a:cubicBezTo>
                    <a:pt x="1988" y="980"/>
                    <a:pt x="1995" y="909"/>
                    <a:pt x="1955" y="865"/>
                  </a:cubicBezTo>
                  <a:cubicBezTo>
                    <a:pt x="1934" y="843"/>
                    <a:pt x="1904" y="831"/>
                    <a:pt x="1874" y="831"/>
                  </a:cubicBezTo>
                  <a:close/>
                  <a:moveTo>
                    <a:pt x="708" y="1853"/>
                  </a:moveTo>
                  <a:cubicBezTo>
                    <a:pt x="683" y="1853"/>
                    <a:pt x="657" y="1862"/>
                    <a:pt x="636" y="1881"/>
                  </a:cubicBezTo>
                  <a:lnTo>
                    <a:pt x="48" y="2391"/>
                  </a:lnTo>
                  <a:cubicBezTo>
                    <a:pt x="4" y="2432"/>
                    <a:pt x="1" y="2498"/>
                    <a:pt x="41" y="2543"/>
                  </a:cubicBezTo>
                  <a:cubicBezTo>
                    <a:pt x="60" y="2565"/>
                    <a:pt x="89" y="2579"/>
                    <a:pt x="119" y="2579"/>
                  </a:cubicBezTo>
                  <a:cubicBezTo>
                    <a:pt x="144" y="2579"/>
                    <a:pt x="171" y="2568"/>
                    <a:pt x="189" y="2553"/>
                  </a:cubicBezTo>
                  <a:lnTo>
                    <a:pt x="776" y="2040"/>
                  </a:lnTo>
                  <a:cubicBezTo>
                    <a:pt x="821" y="2003"/>
                    <a:pt x="824" y="1933"/>
                    <a:pt x="787" y="1888"/>
                  </a:cubicBezTo>
                  <a:cubicBezTo>
                    <a:pt x="766" y="1865"/>
                    <a:pt x="737" y="1853"/>
                    <a:pt x="708" y="1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3"/>
            <p:cNvSpPr/>
            <p:nvPr/>
          </p:nvSpPr>
          <p:spPr>
            <a:xfrm>
              <a:off x="8378680" y="4903787"/>
              <a:ext cx="30059" cy="26616"/>
            </a:xfrm>
            <a:custGeom>
              <a:avLst/>
              <a:gdLst/>
              <a:ahLst/>
              <a:cxnLst/>
              <a:rect l="l" t="t" r="r" b="b"/>
              <a:pathLst>
                <a:path w="559" h="495" extrusionOk="0">
                  <a:moveTo>
                    <a:pt x="440" y="0"/>
                  </a:moveTo>
                  <a:cubicBezTo>
                    <a:pt x="415" y="0"/>
                    <a:pt x="390" y="9"/>
                    <a:pt x="370" y="26"/>
                  </a:cubicBezTo>
                  <a:lnTo>
                    <a:pt x="48" y="307"/>
                  </a:lnTo>
                  <a:cubicBezTo>
                    <a:pt x="4" y="347"/>
                    <a:pt x="0" y="413"/>
                    <a:pt x="38" y="457"/>
                  </a:cubicBezTo>
                  <a:cubicBezTo>
                    <a:pt x="60" y="484"/>
                    <a:pt x="89" y="495"/>
                    <a:pt x="118" y="495"/>
                  </a:cubicBezTo>
                  <a:cubicBezTo>
                    <a:pt x="145" y="495"/>
                    <a:pt x="171" y="488"/>
                    <a:pt x="189" y="469"/>
                  </a:cubicBezTo>
                  <a:lnTo>
                    <a:pt x="510" y="188"/>
                  </a:lnTo>
                  <a:cubicBezTo>
                    <a:pt x="555" y="147"/>
                    <a:pt x="558" y="81"/>
                    <a:pt x="522" y="36"/>
                  </a:cubicBezTo>
                  <a:cubicBezTo>
                    <a:pt x="500" y="12"/>
                    <a:pt x="470" y="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3"/>
            <p:cNvSpPr/>
            <p:nvPr/>
          </p:nvSpPr>
          <p:spPr>
            <a:xfrm>
              <a:off x="8912041" y="4689943"/>
              <a:ext cx="35167" cy="14410"/>
            </a:xfrm>
            <a:custGeom>
              <a:avLst/>
              <a:gdLst/>
              <a:ahLst/>
              <a:cxnLst/>
              <a:rect l="l" t="t" r="r" b="b"/>
              <a:pathLst>
                <a:path w="654" h="268" extrusionOk="0">
                  <a:moveTo>
                    <a:pt x="537" y="1"/>
                  </a:moveTo>
                  <a:cubicBezTo>
                    <a:pt x="533" y="1"/>
                    <a:pt x="529" y="1"/>
                    <a:pt x="524" y="2"/>
                  </a:cubicBezTo>
                  <a:lnTo>
                    <a:pt x="103" y="54"/>
                  </a:lnTo>
                  <a:cubicBezTo>
                    <a:pt x="45" y="61"/>
                    <a:pt x="0" y="117"/>
                    <a:pt x="11" y="175"/>
                  </a:cubicBezTo>
                  <a:cubicBezTo>
                    <a:pt x="15" y="228"/>
                    <a:pt x="62" y="268"/>
                    <a:pt x="115" y="268"/>
                  </a:cubicBezTo>
                  <a:lnTo>
                    <a:pt x="129" y="268"/>
                  </a:lnTo>
                  <a:lnTo>
                    <a:pt x="555" y="213"/>
                  </a:lnTo>
                  <a:cubicBezTo>
                    <a:pt x="609" y="206"/>
                    <a:pt x="654" y="150"/>
                    <a:pt x="647" y="95"/>
                  </a:cubicBezTo>
                  <a:cubicBezTo>
                    <a:pt x="636" y="40"/>
                    <a:pt x="588"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3"/>
            <p:cNvSpPr/>
            <p:nvPr/>
          </p:nvSpPr>
          <p:spPr>
            <a:xfrm>
              <a:off x="8719323" y="4698976"/>
              <a:ext cx="157016" cy="23659"/>
            </a:xfrm>
            <a:custGeom>
              <a:avLst/>
              <a:gdLst/>
              <a:ahLst/>
              <a:cxnLst/>
              <a:rect l="l" t="t" r="r" b="b"/>
              <a:pathLst>
                <a:path w="2920" h="440" extrusionOk="0">
                  <a:moveTo>
                    <a:pt x="2798" y="0"/>
                  </a:moveTo>
                  <a:cubicBezTo>
                    <a:pt x="2795" y="0"/>
                    <a:pt x="2793" y="0"/>
                    <a:pt x="2790" y="0"/>
                  </a:cubicBezTo>
                  <a:lnTo>
                    <a:pt x="1895" y="115"/>
                  </a:lnTo>
                  <a:cubicBezTo>
                    <a:pt x="1837" y="122"/>
                    <a:pt x="1796" y="178"/>
                    <a:pt x="1803" y="233"/>
                  </a:cubicBezTo>
                  <a:cubicBezTo>
                    <a:pt x="1811" y="288"/>
                    <a:pt x="1859" y="329"/>
                    <a:pt x="1911" y="329"/>
                  </a:cubicBezTo>
                  <a:lnTo>
                    <a:pt x="1926" y="329"/>
                  </a:lnTo>
                  <a:lnTo>
                    <a:pt x="2819" y="215"/>
                  </a:lnTo>
                  <a:cubicBezTo>
                    <a:pt x="2879" y="207"/>
                    <a:pt x="2919" y="152"/>
                    <a:pt x="2911" y="92"/>
                  </a:cubicBezTo>
                  <a:cubicBezTo>
                    <a:pt x="2905" y="36"/>
                    <a:pt x="2853" y="0"/>
                    <a:pt x="2798" y="0"/>
                  </a:cubicBezTo>
                  <a:close/>
                  <a:moveTo>
                    <a:pt x="1012" y="174"/>
                  </a:moveTo>
                  <a:cubicBezTo>
                    <a:pt x="1010" y="174"/>
                    <a:pt x="1008" y="174"/>
                    <a:pt x="1005" y="174"/>
                  </a:cubicBezTo>
                  <a:lnTo>
                    <a:pt x="105" y="229"/>
                  </a:lnTo>
                  <a:cubicBezTo>
                    <a:pt x="45" y="233"/>
                    <a:pt x="1" y="281"/>
                    <a:pt x="4" y="340"/>
                  </a:cubicBezTo>
                  <a:cubicBezTo>
                    <a:pt x="8" y="396"/>
                    <a:pt x="56" y="440"/>
                    <a:pt x="112" y="440"/>
                  </a:cubicBezTo>
                  <a:lnTo>
                    <a:pt x="119" y="440"/>
                  </a:lnTo>
                  <a:lnTo>
                    <a:pt x="1017" y="388"/>
                  </a:lnTo>
                  <a:cubicBezTo>
                    <a:pt x="1075" y="384"/>
                    <a:pt x="1120" y="333"/>
                    <a:pt x="1116" y="273"/>
                  </a:cubicBezTo>
                  <a:cubicBezTo>
                    <a:pt x="1113" y="217"/>
                    <a:pt x="1072" y="174"/>
                    <a:pt x="1012"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3"/>
            <p:cNvSpPr/>
            <p:nvPr/>
          </p:nvSpPr>
          <p:spPr>
            <a:xfrm>
              <a:off x="8648022" y="4714086"/>
              <a:ext cx="34791" cy="12905"/>
            </a:xfrm>
            <a:custGeom>
              <a:avLst/>
              <a:gdLst/>
              <a:ahLst/>
              <a:cxnLst/>
              <a:rect l="l" t="t" r="r" b="b"/>
              <a:pathLst>
                <a:path w="647" h="240" extrusionOk="0">
                  <a:moveTo>
                    <a:pt x="529" y="0"/>
                  </a:moveTo>
                  <a:lnTo>
                    <a:pt x="104" y="26"/>
                  </a:lnTo>
                  <a:cubicBezTo>
                    <a:pt x="45" y="30"/>
                    <a:pt x="1" y="81"/>
                    <a:pt x="4" y="140"/>
                  </a:cubicBezTo>
                  <a:cubicBezTo>
                    <a:pt x="8" y="195"/>
                    <a:pt x="56" y="240"/>
                    <a:pt x="111" y="240"/>
                  </a:cubicBezTo>
                  <a:lnTo>
                    <a:pt x="118" y="240"/>
                  </a:lnTo>
                  <a:lnTo>
                    <a:pt x="544" y="214"/>
                  </a:lnTo>
                  <a:cubicBezTo>
                    <a:pt x="603" y="210"/>
                    <a:pt x="647" y="159"/>
                    <a:pt x="643" y="103"/>
                  </a:cubicBezTo>
                  <a:cubicBezTo>
                    <a:pt x="640" y="45"/>
                    <a:pt x="595"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3"/>
            <p:cNvSpPr/>
            <p:nvPr/>
          </p:nvSpPr>
          <p:spPr>
            <a:xfrm>
              <a:off x="8173326" y="4795709"/>
              <a:ext cx="906819" cy="256859"/>
            </a:xfrm>
            <a:custGeom>
              <a:avLst/>
              <a:gdLst/>
              <a:ahLst/>
              <a:cxnLst/>
              <a:rect l="l" t="t" r="r" b="b"/>
              <a:pathLst>
                <a:path w="16864" h="4777" extrusionOk="0">
                  <a:moveTo>
                    <a:pt x="10935" y="1"/>
                  </a:moveTo>
                  <a:cubicBezTo>
                    <a:pt x="9707" y="1"/>
                    <a:pt x="9034" y="1795"/>
                    <a:pt x="8038" y="1795"/>
                  </a:cubicBezTo>
                  <a:cubicBezTo>
                    <a:pt x="7767" y="1795"/>
                    <a:pt x="7473" y="1663"/>
                    <a:pt x="7137" y="1326"/>
                  </a:cubicBezTo>
                  <a:cubicBezTo>
                    <a:pt x="6794" y="984"/>
                    <a:pt x="6508" y="846"/>
                    <a:pt x="6263" y="846"/>
                  </a:cubicBezTo>
                  <a:cubicBezTo>
                    <a:pt x="5242" y="846"/>
                    <a:pt x="4927" y="3236"/>
                    <a:pt x="4150" y="3236"/>
                  </a:cubicBezTo>
                  <a:cubicBezTo>
                    <a:pt x="4015" y="3236"/>
                    <a:pt x="3866" y="3164"/>
                    <a:pt x="3698" y="2996"/>
                  </a:cubicBezTo>
                  <a:cubicBezTo>
                    <a:pt x="3428" y="2725"/>
                    <a:pt x="3120" y="2616"/>
                    <a:pt x="2800" y="2616"/>
                  </a:cubicBezTo>
                  <a:cubicBezTo>
                    <a:pt x="1500" y="2616"/>
                    <a:pt x="0" y="4418"/>
                    <a:pt x="0" y="4418"/>
                  </a:cubicBezTo>
                  <a:lnTo>
                    <a:pt x="16864" y="4777"/>
                  </a:lnTo>
                  <a:cubicBezTo>
                    <a:pt x="16864" y="4777"/>
                    <a:pt x="15323" y="3669"/>
                    <a:pt x="12497" y="846"/>
                  </a:cubicBezTo>
                  <a:cubicBezTo>
                    <a:pt x="11879" y="228"/>
                    <a:pt x="11372" y="1"/>
                    <a:pt x="10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3"/>
            <p:cNvSpPr/>
            <p:nvPr/>
          </p:nvSpPr>
          <p:spPr>
            <a:xfrm>
              <a:off x="8773785" y="4839377"/>
              <a:ext cx="43115" cy="43115"/>
            </a:xfrm>
            <a:custGeom>
              <a:avLst/>
              <a:gdLst/>
              <a:ahLst/>
              <a:cxnLst/>
              <a:rect l="l" t="t" r="r" b="b"/>
              <a:pathLst>
                <a:path w="887" h="887" extrusionOk="0">
                  <a:moveTo>
                    <a:pt x="443" y="1"/>
                  </a:moveTo>
                  <a:cubicBezTo>
                    <a:pt x="199" y="1"/>
                    <a:pt x="1" y="199"/>
                    <a:pt x="1" y="443"/>
                  </a:cubicBezTo>
                  <a:cubicBezTo>
                    <a:pt x="1" y="687"/>
                    <a:pt x="199" y="887"/>
                    <a:pt x="443" y="887"/>
                  </a:cubicBezTo>
                  <a:cubicBezTo>
                    <a:pt x="687" y="887"/>
                    <a:pt x="887" y="687"/>
                    <a:pt x="887" y="443"/>
                  </a:cubicBezTo>
                  <a:cubicBezTo>
                    <a:pt x="887" y="199"/>
                    <a:pt x="687" y="1"/>
                    <a:pt x="443" y="1"/>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3"/>
            <p:cNvSpPr/>
            <p:nvPr/>
          </p:nvSpPr>
          <p:spPr>
            <a:xfrm>
              <a:off x="8898564" y="4965938"/>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3"/>
            <p:cNvSpPr/>
            <p:nvPr/>
          </p:nvSpPr>
          <p:spPr>
            <a:xfrm>
              <a:off x="8503326" y="4952163"/>
              <a:ext cx="42969" cy="42969"/>
            </a:xfrm>
            <a:custGeom>
              <a:avLst/>
              <a:gdLst/>
              <a:ahLst/>
              <a:cxnLst/>
              <a:rect l="l" t="t" r="r" b="b"/>
              <a:pathLst>
                <a:path w="884" h="884" extrusionOk="0">
                  <a:moveTo>
                    <a:pt x="443" y="0"/>
                  </a:moveTo>
                  <a:cubicBezTo>
                    <a:pt x="199" y="0"/>
                    <a:pt x="0" y="200"/>
                    <a:pt x="0" y="444"/>
                  </a:cubicBezTo>
                  <a:cubicBezTo>
                    <a:pt x="0" y="688"/>
                    <a:pt x="199" y="883"/>
                    <a:pt x="443" y="883"/>
                  </a:cubicBezTo>
                  <a:cubicBezTo>
                    <a:pt x="687" y="883"/>
                    <a:pt x="883" y="688"/>
                    <a:pt x="883" y="444"/>
                  </a:cubicBezTo>
                  <a:cubicBezTo>
                    <a:pt x="883" y="200"/>
                    <a:pt x="687" y="0"/>
                    <a:pt x="443" y="0"/>
                  </a:cubicBezTo>
                  <a:close/>
                </a:path>
              </a:pathLst>
            </a:custGeom>
            <a:solidFill>
              <a:schemeClr val="dk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686"/>
                                        </p:tgtEl>
                                        <p:attrNameLst>
                                          <p:attrName>style.visibility</p:attrName>
                                        </p:attrNameLst>
                                      </p:cBhvr>
                                      <p:to>
                                        <p:strVal val="visible"/>
                                      </p:to>
                                    </p:set>
                                    <p:anim calcmode="lin" valueType="num">
                                      <p:cBhvr additive="base">
                                        <p:cTn id="7" dur="1000"/>
                                        <p:tgtEl>
                                          <p:spTgt spid="468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4692"/>
                                        </p:tgtEl>
                                        <p:attrNameLst>
                                          <p:attrName>style.visibility</p:attrName>
                                        </p:attrNameLst>
                                      </p:cBhvr>
                                      <p:to>
                                        <p:strVal val="visible"/>
                                      </p:to>
                                    </p:set>
                                    <p:anim calcmode="lin" valueType="num">
                                      <p:cBhvr additive="base">
                                        <p:cTn id="10" dur="500"/>
                                        <p:tgtEl>
                                          <p:spTgt spid="46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ill Summer Beach Minitheme for Marketing XL by Slidesgo">
  <a:themeElements>
    <a:clrScheme name="Simple Light">
      <a:dk1>
        <a:srgbClr val="003857"/>
      </a:dk1>
      <a:lt1>
        <a:srgbClr val="FAD9B2"/>
      </a:lt1>
      <a:dk2>
        <a:srgbClr val="FFFFFF"/>
      </a:dk2>
      <a:lt2>
        <a:srgbClr val="82C4B9"/>
      </a:lt2>
      <a:accent1>
        <a:srgbClr val="269CA6"/>
      </a:accent1>
      <a:accent2>
        <a:srgbClr val="FF4E01"/>
      </a:accent2>
      <a:accent3>
        <a:srgbClr val="F23100"/>
      </a:accent3>
      <a:accent4>
        <a:srgbClr val="FFB83D"/>
      </a:accent4>
      <a:accent5>
        <a:srgbClr val="FFFFFF"/>
      </a:accent5>
      <a:accent6>
        <a:srgbClr val="FFFFFF"/>
      </a:accent6>
      <a:hlink>
        <a:srgbClr val="0038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305</Words>
  <Application>Microsoft Office PowerPoint</Application>
  <PresentationFormat>On-screen Show (16:9)</PresentationFormat>
  <Paragraphs>66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Didact Gothic</vt:lpstr>
      <vt:lpstr>Anaheim</vt:lpstr>
      <vt:lpstr>Bahianita</vt:lpstr>
      <vt:lpstr>Arial</vt:lpstr>
      <vt:lpstr>Bebas Neue</vt:lpstr>
      <vt:lpstr>Chill Summer Beach Minitheme for Marketing XL by Slidesgo</vt:lpstr>
      <vt:lpstr>Welcome to my presentation</vt:lpstr>
      <vt:lpstr>About my project</vt:lpstr>
      <vt:lpstr>About me</vt:lpstr>
      <vt:lpstr>About me</vt:lpstr>
      <vt:lpstr>About my project</vt:lpstr>
      <vt:lpstr>About my project</vt:lpstr>
      <vt:lpstr>About my idea</vt:lpstr>
      <vt:lpstr>About my idea</vt:lpstr>
      <vt:lpstr>Benefits and limitations</vt:lpstr>
      <vt:lpstr>Benefits and limitations</vt:lpstr>
      <vt:lpstr>Future improvements</vt:lpstr>
      <vt:lpstr>Future improvements</vt:lpstr>
      <vt:lpstr>Project demo</vt:lpstr>
      <vt:lpstr>Project demo</vt:lpstr>
      <vt:lpstr>Q &amp; A</vt:lpstr>
      <vt:lpstr>Q &amp; 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Huy Trịnh Bảo</cp:lastModifiedBy>
  <cp:revision>2</cp:revision>
  <dcterms:modified xsi:type="dcterms:W3CDTF">2025-07-10T14:30:08Z</dcterms:modified>
</cp:coreProperties>
</file>