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D135-A4A8-4259-8C45-FA2DC22F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4E76A-C7FB-458E-AE01-73BB11E5F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6CA1-F9A4-4B91-B031-F605CFF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484-D317-4ACD-8A26-A37BC56F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0C1-8AD1-4C2D-A919-42D46380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97F-C612-40CF-9E9E-FB4594B4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BCE43-A1FC-4B43-8026-E2D1340F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4A5A-D6BB-45D3-9274-B7E3B344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9DFA-3372-4490-953A-87635719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A2CB-F43E-4677-9442-90A29CB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85A6-614C-413C-BC44-D2434261C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AB60D-2C96-4DD8-9975-082F081F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754F-8D67-4932-9EFD-ED12F02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AA77-5F77-4251-81E5-1E0CDFE7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3F6B-4AFC-4B0E-AB57-38305B2F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212-F434-400F-93DC-E209BA53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B454-08C0-411D-A758-0EA94D0E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77BF-C3B3-4B92-80ED-6062C30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68EF-7A51-40A9-8BAF-92717CDB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6D20-F978-4935-8083-E5F4CDD4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2E12-9DF8-4010-B70F-2D12B52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9717-A7A0-4B5B-B648-3C1BF7E2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FE3C-8638-4367-BE59-6CA54034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9679-6F77-4B84-8B8C-766A2A90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8EBF-C64A-407E-AC05-7B2134A4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B323-6024-41D4-A937-B4C2D5DD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283F-2A87-46E7-B8AD-29EA28577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CD5F1-4A32-4523-86F1-8818EA7D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2A3D-15D4-467A-8F73-170E822F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AE0C-3674-4F60-AE46-F05AAA6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9EEB-B6AC-448E-B3B3-345A60E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930-9339-4246-9D85-028FE260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430F6-D646-41AF-A16B-E21AEBB9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FE46-3259-481A-8307-31B80616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DA3A6-B499-4CE1-8F53-3FB6C6BA5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4D7F0-826C-45D7-989C-B8B2730E8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1DC9-6CA5-496A-90C1-A0445810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C7280-A39F-495D-85C9-E5C73402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BF049-5E4A-4E10-87A3-637ACCAF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F35A-14B9-4591-8893-7EFE35BB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EB20E-C12F-49C0-8D9E-0D783DF6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A3474-7721-4714-8EB2-1CF919FD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5335D-CCDC-491C-BEAB-7C8F0F32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057C0-0A7F-4747-8952-2BC27163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400D-6FB7-46D5-9617-FF80E62F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1A47A-5F2F-457D-8632-0FAECF7F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6743-594C-4158-8784-DFFF991C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55A-BD22-40CF-ACD3-17917B34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9DCF-24C2-4E5A-ADE2-0742121F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CB04-ECFE-4EC6-8573-73E85A7B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482C1-6B94-4CB3-B5A7-B751AC25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8612D-6A5B-4B89-BE68-78F8983A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8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005E-B988-424F-A693-66CA1D09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A91A-54BF-4164-8A4F-5127D3FF4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080E-4933-4D13-91F3-DF1CFF67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0F66-3DFE-4F0F-80A2-CD976783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F03B-56A6-49C8-AB7A-DA051F0C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3E78-2888-4E2E-89A2-4F3CCCC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CDD92-8BEA-4864-9B41-8B1739C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A0EE-078A-45A7-8CA5-3F4C9B04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C2C0-69D8-4B1B-AFC9-AF7FCFB2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E754-EC13-49D6-ADB6-7270BF120B38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D8CC-12BF-49C6-BB8F-184234227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51CC-C23A-4AEA-A9CD-CBFBDCBD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1268-BE8A-42CB-A871-81739FF71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C545-9307-456B-BC09-B368B22C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0"/>
            <a:ext cx="11917680" cy="1341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THIAGARAJAR COLLEGE OF ENGINEERING, MADURAI – 625 015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 Govt. Aided Autonomous Institution Affiliated to Anna University)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18ES390 – DESIGN THINKING – POSTER PRESENTATION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ENGINEERING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89C81E-4EBF-4187-8ED7-DE244C98EF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0315" cy="1169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0EF470E-9984-4D20-8226-A1ADEB3F504F}"/>
              </a:ext>
            </a:extLst>
          </p:cNvPr>
          <p:cNvSpPr txBox="1">
            <a:spLocks/>
          </p:cNvSpPr>
          <p:nvPr/>
        </p:nvSpPr>
        <p:spPr>
          <a:xfrm>
            <a:off x="25570" y="1270614"/>
            <a:ext cx="12140860" cy="10174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TEEN TITANS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Arvin Danny C 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(19C008);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Dhanushwaran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S (19C016); Nandhakumar Raj S (19C057);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Nishok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Anand 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(19C061)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Faculty Mentor 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Mrs. Raja Lavanya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83043-558A-4180-A751-DEC1DBC09371}"/>
              </a:ext>
            </a:extLst>
          </p:cNvPr>
          <p:cNvGrpSpPr/>
          <p:nvPr/>
        </p:nvGrpSpPr>
        <p:grpSpPr>
          <a:xfrm>
            <a:off x="267366" y="2323434"/>
            <a:ext cx="11657268" cy="4242047"/>
            <a:chOff x="51140" y="1981200"/>
            <a:chExt cx="12140860" cy="48006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22314F0-8070-4947-8230-D64D41C65BA5}"/>
                </a:ext>
              </a:extLst>
            </p:cNvPr>
            <p:cNvSpPr/>
            <p:nvPr/>
          </p:nvSpPr>
          <p:spPr>
            <a:xfrm>
              <a:off x="51140" y="1981200"/>
              <a:ext cx="12140860" cy="4800600"/>
            </a:xfrm>
            <a:prstGeom prst="roundRect">
              <a:avLst>
                <a:gd name="adj" fmla="val 204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C23F8A-436B-406B-8C36-7F68F9412904}"/>
                </a:ext>
              </a:extLst>
            </p:cNvPr>
            <p:cNvSpPr/>
            <p:nvPr/>
          </p:nvSpPr>
          <p:spPr>
            <a:xfrm>
              <a:off x="137159" y="2087880"/>
              <a:ext cx="3840479" cy="4617720"/>
            </a:xfrm>
            <a:prstGeom prst="roundRect">
              <a:avLst>
                <a:gd name="adj" fmla="val 427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600" b="0" i="0" dirty="0">
                <a:solidFill>
                  <a:srgbClr val="0A0A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0A0A0A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coronavirus COVID-19 pandemic is the defining global health crisis of our time.</a:t>
              </a:r>
              <a:endPara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</a:t>
              </a:r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spreads primarily when people are in close contact and one person inhales small droplets produced by an infected person. </a:t>
              </a:r>
              <a:endPara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cheapest and one of the most effective method of prevention is to wear a mask.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the biggest problem we face is when people do not abide by these simple measures.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7A474A-C457-4F9D-ADA4-9F48D440EE89}"/>
                </a:ext>
              </a:extLst>
            </p:cNvPr>
            <p:cNvSpPr/>
            <p:nvPr/>
          </p:nvSpPr>
          <p:spPr>
            <a:xfrm>
              <a:off x="4191000" y="2087880"/>
              <a:ext cx="3840479" cy="4617720"/>
            </a:xfrm>
            <a:prstGeom prst="roundRect">
              <a:avLst>
                <a:gd name="adj" fmla="val 964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Problem Environment: Workspace, educational institutes, and public places.</a:t>
              </a:r>
            </a:p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Goals and function: Automated Crowd Mask detector to alert defaulters.</a:t>
              </a:r>
            </a:p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Constraints: For good  performance  we need effective hardware.</a:t>
              </a:r>
            </a:p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Description of measurable specifications: High performance computer, high quality camera.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9BBFA82-890F-48E7-B0C3-14F3894B069C}"/>
                </a:ext>
              </a:extLst>
            </p:cNvPr>
            <p:cNvSpPr/>
            <p:nvPr/>
          </p:nvSpPr>
          <p:spPr>
            <a:xfrm>
              <a:off x="8244841" y="2087880"/>
              <a:ext cx="3840479" cy="4617720"/>
            </a:xfrm>
            <a:prstGeom prst="roundRect">
              <a:avLst>
                <a:gd name="adj" fmla="val 1378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EA8E573-7605-454D-BA05-7CCC3DF9AB1A}"/>
                </a:ext>
              </a:extLst>
            </p:cNvPr>
            <p:cNvSpPr/>
            <p:nvPr/>
          </p:nvSpPr>
          <p:spPr>
            <a:xfrm>
              <a:off x="137159" y="2099310"/>
              <a:ext cx="3840479" cy="388620"/>
            </a:xfrm>
            <a:prstGeom prst="roundRect">
              <a:avLst>
                <a:gd name="adj" fmla="val 117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PROBLEM IDENTIFICATION 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C568CE8-1F12-4B68-AF17-DB471F083022}"/>
                </a:ext>
              </a:extLst>
            </p:cNvPr>
            <p:cNvSpPr/>
            <p:nvPr/>
          </p:nvSpPr>
          <p:spPr>
            <a:xfrm>
              <a:off x="4191000" y="2082165"/>
              <a:ext cx="3840479" cy="42291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SPECIFICATION DEVELOPMENT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92C0335-CC23-457E-B37F-506E8E32765C}"/>
                </a:ext>
              </a:extLst>
            </p:cNvPr>
            <p:cNvSpPr/>
            <p:nvPr/>
          </p:nvSpPr>
          <p:spPr>
            <a:xfrm>
              <a:off x="8244841" y="2099310"/>
              <a:ext cx="3840479" cy="4229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CONCEPTUAL DESIGN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273D5A2B-797D-4E45-B859-91C284E29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01" y="2895774"/>
            <a:ext cx="3562898" cy="1750878"/>
          </a:xfrm>
          <a:prstGeom prst="rect">
            <a:avLst/>
          </a:prstGeom>
        </p:spPr>
      </p:pic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BA0D0EA-F87A-40F8-9B2D-02268EFDE4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"/>
          <a:stretch/>
        </p:blipFill>
        <p:spPr>
          <a:xfrm>
            <a:off x="8197000" y="4851414"/>
            <a:ext cx="3562899" cy="13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THIAGARAJAR COLLEGE OF ENGINEERING, MADURAI – 625 015 (A Govt. Aided Autonomous Institution Affiliated to Anna University) 18ES390 – DESIGN THINKING – POSTER PRESENTATION DEPARTMENT OF COMPUTER SCIENCE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THIAGARAJAR COLLEGE OF ENGINEERING, MADURAI – 625 015 (A Govt. Aided Autonomous Institution Affiliated to Anna University) 18ES390 – DESIGN THINKING – POSTER PRESENTATION DEPARTMENT OF ------------------ ENGINEERING   Team Members: 1.  2.  3.  4.</dc:title>
  <dc:creator>Saravana Perumaal S</dc:creator>
  <cp:lastModifiedBy>nandhakumar raj</cp:lastModifiedBy>
  <cp:revision>12</cp:revision>
  <dcterms:created xsi:type="dcterms:W3CDTF">2019-10-14T17:33:27Z</dcterms:created>
  <dcterms:modified xsi:type="dcterms:W3CDTF">2020-10-12T17:58:31Z</dcterms:modified>
</cp:coreProperties>
</file>