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A6662E-FAF4-44BC-88B5-85A7CBFB6D30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451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94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7662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244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866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580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207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542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241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76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5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670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33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756CF6-278D-DB2E-0685-4C817EBF9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294" r="882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D1AC2B-BC70-55FC-A701-97CC7E0B2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 err="1">
                <a:solidFill>
                  <a:srgbClr val="FFFFFF"/>
                </a:solidFill>
              </a:rPr>
              <a:t>Tugas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pertemuan</a:t>
            </a:r>
            <a:r>
              <a:rPr lang="en-US" sz="5200" dirty="0">
                <a:solidFill>
                  <a:srgbClr val="FFFFFF"/>
                </a:solidFill>
              </a:rPr>
              <a:t> 9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 err="1">
                <a:solidFill>
                  <a:srgbClr val="FFFFFF"/>
                </a:solidFill>
              </a:rPr>
              <a:t>Studi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kasus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kelompok</a:t>
            </a:r>
            <a:endParaRPr lang="en-ID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C1297-2FDE-7A88-D0C6-838E2B396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 err="1">
                <a:solidFill>
                  <a:srgbClr val="FFFFFF"/>
                </a:solidFill>
              </a:rPr>
              <a:t>Anggota</a:t>
            </a:r>
            <a:r>
              <a:rPr lang="en-US" sz="2200" dirty="0">
                <a:solidFill>
                  <a:srgbClr val="FFFFFF"/>
                </a:solidFill>
              </a:rPr>
              <a:t>:</a:t>
            </a:r>
          </a:p>
          <a:p>
            <a:r>
              <a:rPr lang="en-US" sz="2200" dirty="0" err="1">
                <a:solidFill>
                  <a:srgbClr val="FFFFFF"/>
                </a:solidFill>
              </a:rPr>
              <a:t>Guruh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pratama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putra</a:t>
            </a:r>
            <a:r>
              <a:rPr lang="en-US" sz="2200" dirty="0">
                <a:solidFill>
                  <a:srgbClr val="FFFFFF"/>
                </a:solidFill>
              </a:rPr>
              <a:t> (5220411237) </a:t>
            </a:r>
          </a:p>
          <a:p>
            <a:r>
              <a:rPr lang="en-US" sz="2200" dirty="0" err="1">
                <a:solidFill>
                  <a:srgbClr val="FFFFFF"/>
                </a:solidFill>
              </a:rPr>
              <a:t>M.Rinaldi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Pratama</a:t>
            </a:r>
            <a:r>
              <a:rPr lang="en-US" sz="2200" dirty="0">
                <a:solidFill>
                  <a:srgbClr val="FFFFFF"/>
                </a:solidFill>
              </a:rPr>
              <a:t> (5220411244)</a:t>
            </a:r>
          </a:p>
          <a:p>
            <a:r>
              <a:rPr lang="en-US" sz="2200" dirty="0">
                <a:solidFill>
                  <a:srgbClr val="FFFFFF"/>
                </a:solidFill>
              </a:rPr>
              <a:t>Rayhan </a:t>
            </a:r>
            <a:r>
              <a:rPr lang="en-US" sz="2200" dirty="0" err="1">
                <a:solidFill>
                  <a:srgbClr val="FFFFFF"/>
                </a:solidFill>
              </a:rPr>
              <a:t>Prasetya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Ady</a:t>
            </a:r>
            <a:r>
              <a:rPr lang="en-US" sz="2200" dirty="0">
                <a:solidFill>
                  <a:srgbClr val="FFFFFF"/>
                </a:solidFill>
              </a:rPr>
              <a:t>(5220411267)</a:t>
            </a:r>
          </a:p>
        </p:txBody>
      </p:sp>
    </p:spTree>
    <p:extLst>
      <p:ext uri="{BB962C8B-B14F-4D97-AF65-F5344CB8AC3E}">
        <p14:creationId xmlns:p14="http://schemas.microsoft.com/office/powerpoint/2010/main" val="409198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E33102-330B-A351-9E8C-BE3ACD39D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" t="11489" r="5218" b="10140"/>
          <a:stretch/>
        </p:blipFill>
        <p:spPr>
          <a:xfrm>
            <a:off x="133193" y="628649"/>
            <a:ext cx="6792623" cy="3038475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4F66E0-E49D-2C3E-08ED-CCE6CF361CC3}"/>
              </a:ext>
            </a:extLst>
          </p:cNvPr>
          <p:cNvSpPr txBox="1"/>
          <p:nvPr/>
        </p:nvSpPr>
        <p:spPr>
          <a:xfrm>
            <a:off x="7893701" y="410548"/>
            <a:ext cx="37695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barisan</a:t>
            </a:r>
            <a:r>
              <a:rPr lang="en-US" dirty="0"/>
              <a:t> program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khususkan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program. Program print(“=“*45)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batas,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juga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</a:t>
            </a:r>
            <a:r>
              <a:rPr lang="en-US" dirty="0" err="1"/>
              <a:t>atrubut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variable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ayam</a:t>
            </a:r>
            <a:r>
              <a:rPr lang="en-US" dirty="0"/>
              <a:t> kampung, </a:t>
            </a:r>
            <a:r>
              <a:rPr lang="en-US" dirty="0" err="1"/>
              <a:t>bertelur</a:t>
            </a:r>
            <a:r>
              <a:rPr lang="en-US" dirty="0"/>
              <a:t>, </a:t>
            </a:r>
            <a:r>
              <a:rPr lang="en-US" dirty="0" err="1"/>
              <a:t>kecil</a:t>
            </a:r>
            <a:r>
              <a:rPr lang="en-US" dirty="0"/>
              <a:t>, 2, dan lain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menggunkan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agar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di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di </a:t>
            </a:r>
            <a:r>
              <a:rPr lang="en-US" dirty="0" err="1"/>
              <a:t>inginkan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class yang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agar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“</a:t>
            </a:r>
            <a:r>
              <a:rPr lang="en-US" dirty="0" err="1"/>
              <a:t>merpati.suara</a:t>
            </a:r>
            <a:r>
              <a:rPr lang="en-US" dirty="0"/>
              <a:t>()” agar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kata “</a:t>
            </a:r>
            <a:r>
              <a:rPr lang="en-US" dirty="0" err="1"/>
              <a:t>cicit</a:t>
            </a:r>
            <a:r>
              <a:rPr lang="en-US" dirty="0"/>
              <a:t> </a:t>
            </a:r>
            <a:r>
              <a:rPr lang="en-US" dirty="0" err="1"/>
              <a:t>cuit</a:t>
            </a:r>
            <a:r>
              <a:rPr lang="en-US" dirty="0"/>
              <a:t>”.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7911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5" name="Rectangle 29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CFE3F-892C-4B45-7305-705C5225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Output hasil program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A5D2-5738-F483-624A-CF81632D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/>
              <a:t>Program yang </a:t>
            </a:r>
            <a:r>
              <a:rPr lang="en-US" sz="2000" cap="all" dirty="0" err="1"/>
              <a:t>sudah</a:t>
            </a:r>
            <a:r>
              <a:rPr lang="en-US" sz="2000" cap="all" dirty="0"/>
              <a:t> </a:t>
            </a:r>
            <a:r>
              <a:rPr lang="en-US" sz="2000" cap="all" dirty="0" err="1"/>
              <a:t>dibahas</a:t>
            </a:r>
            <a:r>
              <a:rPr lang="en-US" sz="2000" cap="all" dirty="0"/>
              <a:t> di </a:t>
            </a:r>
            <a:r>
              <a:rPr lang="en-US" sz="2000" cap="all" dirty="0" err="1"/>
              <a:t>atas</a:t>
            </a:r>
            <a:r>
              <a:rPr lang="en-US" sz="2000" cap="all" dirty="0"/>
              <a:t> </a:t>
            </a:r>
            <a:r>
              <a:rPr lang="en-US" sz="2000" cap="all" dirty="0" err="1"/>
              <a:t>akan</a:t>
            </a:r>
            <a:r>
              <a:rPr lang="en-US" sz="2000" cap="all" dirty="0"/>
              <a:t> </a:t>
            </a:r>
            <a:r>
              <a:rPr lang="en-US" sz="2000" cap="all" dirty="0" err="1"/>
              <a:t>menampilkan</a:t>
            </a:r>
            <a:r>
              <a:rPr lang="en-US" sz="2000" cap="all" dirty="0"/>
              <a:t> output </a:t>
            </a:r>
            <a:r>
              <a:rPr lang="en-US" sz="2000" cap="all" dirty="0" err="1"/>
              <a:t>seperti</a:t>
            </a:r>
            <a:r>
              <a:rPr lang="en-US" sz="2000" cap="all" dirty="0"/>
              <a:t> </a:t>
            </a:r>
            <a:r>
              <a:rPr lang="en-US" sz="2000" cap="all" dirty="0" err="1"/>
              <a:t>disamping</a:t>
            </a:r>
            <a:r>
              <a:rPr lang="en-US" sz="2000" cap="all" dirty="0"/>
              <a:t>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561F8-29EC-2E80-9502-DCABFB806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5" b="-424"/>
          <a:stretch/>
        </p:blipFill>
        <p:spPr>
          <a:xfrm>
            <a:off x="5759140" y="488950"/>
            <a:ext cx="5805797" cy="55689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99" name="Group 29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0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1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57310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2B1E3A-C1CD-9646-6CA3-7C16EC7A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menyimak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kami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di </a:t>
            </a:r>
            <a:r>
              <a:rPr lang="en-US" dirty="0" err="1"/>
              <a:t>pertemuan</a:t>
            </a:r>
            <a:r>
              <a:rPr lang="en-US" dirty="0"/>
              <a:t> 9 </a:t>
            </a:r>
            <a:r>
              <a:rPr lang="en-US" dirty="0" err="1"/>
              <a:t>ini</a:t>
            </a:r>
            <a:endParaRPr lang="en-ID" dirty="0"/>
          </a:p>
        </p:txBody>
      </p:sp>
      <p:pic>
        <p:nvPicPr>
          <p:cNvPr id="5" name="Content Placeholder 4" descr="A cartoon snowman with a crown and a red cape&#10;&#10;Description automatically generated">
            <a:extLst>
              <a:ext uri="{FF2B5EF4-FFF2-40B4-BE49-F238E27FC236}">
                <a16:creationId xmlns:a16="http://schemas.microsoft.com/office/drawing/2014/main" id="{29307AF0-D478-E7C9-8D76-3CE10D2F0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01" y="2299495"/>
            <a:ext cx="4069556" cy="4069556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38" name="Picture 37" descr="A cartoon cat with its paws up&#10;&#10;Description automatically generated">
            <a:extLst>
              <a:ext uri="{FF2B5EF4-FFF2-40B4-BE49-F238E27FC236}">
                <a16:creationId xmlns:a16="http://schemas.microsoft.com/office/drawing/2014/main" id="{D565AF72-8E67-E490-8CB3-88F522E37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85" y="2271713"/>
            <a:ext cx="3793131" cy="41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22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D97-6352-0E3F-0E72-536DE589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3" y="643466"/>
            <a:ext cx="3206371" cy="997641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Diagram UML :</a:t>
            </a:r>
            <a:endParaRPr lang="en-ID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E31130-D53F-547A-C083-8DFAE6FB2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24" y="1641108"/>
            <a:ext cx="3952875" cy="3083292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Disebelah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diagram </a:t>
            </a:r>
            <a:r>
              <a:rPr lang="en-US" sz="2000" dirty="0" err="1"/>
              <a:t>uml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induk</a:t>
            </a:r>
            <a:r>
              <a:rPr lang="en-US" sz="2000" dirty="0"/>
              <a:t> animal dan </a:t>
            </a:r>
            <a:r>
              <a:rPr lang="en-US" sz="2000" dirty="0" err="1"/>
              <a:t>memliki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mamalia</a:t>
            </a:r>
            <a:r>
              <a:rPr lang="en-US" sz="2000" dirty="0"/>
              <a:t> dan </a:t>
            </a:r>
            <a:r>
              <a:rPr lang="en-US" sz="2000" dirty="0" err="1"/>
              <a:t>aves</a:t>
            </a:r>
            <a:r>
              <a:rPr lang="en-US" sz="2000" dirty="0"/>
              <a:t>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aves</a:t>
            </a:r>
            <a:r>
              <a:rPr lang="en-US" sz="2000" dirty="0"/>
              <a:t> ,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induk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ayam</a:t>
            </a:r>
            <a:r>
              <a:rPr lang="en-US" sz="2000" dirty="0"/>
              <a:t> dan </a:t>
            </a:r>
            <a:r>
              <a:rPr lang="en-US" sz="2000" dirty="0" err="1"/>
              <a:t>merpati</a:t>
            </a:r>
            <a:r>
              <a:rPr lang="en-US" sz="2000" dirty="0"/>
              <a:t>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6056C2-694B-AA89-0AC1-4AF49F95D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58" y="643467"/>
            <a:ext cx="6942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90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AA3D64-8145-182C-3857-4FB5C2045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" t="209" r="27682" b="47078"/>
          <a:stretch/>
        </p:blipFill>
        <p:spPr>
          <a:xfrm>
            <a:off x="386292" y="561840"/>
            <a:ext cx="6475089" cy="399898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2CBB20-A437-C9C1-5FAB-50A9B8996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948" y="1361160"/>
            <a:ext cx="3889060" cy="4629093"/>
          </a:xfrm>
        </p:spPr>
        <p:txBody>
          <a:bodyPr anchor="ctr">
            <a:noAutofit/>
          </a:bodyPr>
          <a:lstStyle/>
          <a:p>
            <a:r>
              <a:rPr lang="en-US" sz="2000" spc="100" dirty="0"/>
              <a:t>Animal </a:t>
            </a:r>
            <a:r>
              <a:rPr lang="en-US" sz="2000" spc="100" dirty="0" err="1"/>
              <a:t>sebagai</a:t>
            </a:r>
            <a:r>
              <a:rPr lang="en-US" sz="2000" spc="100" dirty="0"/>
              <a:t> </a:t>
            </a:r>
            <a:r>
              <a:rPr lang="en-US" sz="2000" spc="100" dirty="0" err="1"/>
              <a:t>kelas</a:t>
            </a:r>
            <a:r>
              <a:rPr lang="en-US" sz="2000" spc="100" dirty="0"/>
              <a:t> </a:t>
            </a:r>
            <a:r>
              <a:rPr lang="en-US" sz="2000" spc="100" dirty="0" err="1"/>
              <a:t>induk</a:t>
            </a:r>
            <a:r>
              <a:rPr lang="en-US" sz="2000" spc="100" dirty="0"/>
              <a:t>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</a:t>
            </a:r>
            <a:r>
              <a:rPr lang="en-US" sz="2000" spc="100" dirty="0" err="1"/>
              <a:t>nama</a:t>
            </a:r>
            <a:r>
              <a:rPr lang="en-US" sz="2000" spc="100" dirty="0"/>
              <a:t>, </a:t>
            </a:r>
            <a:r>
              <a:rPr lang="en-US" sz="2000" spc="100" dirty="0" err="1"/>
              <a:t>sifat</a:t>
            </a:r>
            <a:r>
              <a:rPr lang="en-US" sz="2000" spc="100" dirty="0"/>
              <a:t>, size, dan leg yang </a:t>
            </a:r>
            <a:r>
              <a:rPr lang="en-US" sz="2000" spc="100" dirty="0" err="1"/>
              <a:t>akan</a:t>
            </a:r>
            <a:r>
              <a:rPr lang="en-US" sz="2000" spc="100" dirty="0"/>
              <a:t> </a:t>
            </a:r>
            <a:r>
              <a:rPr lang="en-US" sz="2000" spc="100" dirty="0" err="1"/>
              <a:t>diwariskan</a:t>
            </a:r>
            <a:r>
              <a:rPr lang="en-US" sz="2000" spc="100" dirty="0"/>
              <a:t> </a:t>
            </a:r>
            <a:r>
              <a:rPr lang="en-US" sz="2000" spc="100" dirty="0" err="1"/>
              <a:t>ke</a:t>
            </a:r>
            <a:r>
              <a:rPr lang="en-US" sz="2000" spc="100" dirty="0"/>
              <a:t> </a:t>
            </a:r>
            <a:r>
              <a:rPr lang="en-US" sz="2000" spc="100" dirty="0" err="1"/>
              <a:t>kelas</a:t>
            </a:r>
            <a:r>
              <a:rPr lang="en-US" sz="2000" spc="100" dirty="0"/>
              <a:t> </a:t>
            </a:r>
            <a:r>
              <a:rPr lang="en-US" sz="2000" spc="100" dirty="0" err="1"/>
              <a:t>anak</a:t>
            </a:r>
            <a:r>
              <a:rPr lang="en-US" sz="2000" spc="100" dirty="0"/>
              <a:t> </a:t>
            </a:r>
            <a:r>
              <a:rPr lang="en-US" sz="2000" spc="100" dirty="0" err="1"/>
              <a:t>nya</a:t>
            </a:r>
            <a:r>
              <a:rPr lang="en-US" sz="2000" spc="100" dirty="0"/>
              <a:t> </a:t>
            </a:r>
            <a:r>
              <a:rPr lang="en-US" sz="2000" spc="100" dirty="0" err="1"/>
              <a:t>yaitu</a:t>
            </a:r>
            <a:r>
              <a:rPr lang="en-US" sz="2000" spc="100" dirty="0"/>
              <a:t> </a:t>
            </a:r>
            <a:r>
              <a:rPr lang="en-US" sz="2000" spc="100" dirty="0" err="1"/>
              <a:t>mamalia</a:t>
            </a:r>
            <a:r>
              <a:rPr lang="en-US" sz="2000" spc="100" dirty="0"/>
              <a:t> yang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</a:t>
            </a:r>
            <a:r>
              <a:rPr lang="en-US" sz="2000" spc="100" dirty="0" err="1"/>
              <a:t>bisa_jalan</a:t>
            </a:r>
            <a:r>
              <a:rPr lang="en-US" sz="2000" spc="100" dirty="0"/>
              <a:t> dan </a:t>
            </a:r>
            <a:r>
              <a:rPr lang="en-US" sz="2000" spc="100" dirty="0" err="1"/>
              <a:t>jenis_mamalia</a:t>
            </a:r>
            <a:r>
              <a:rPr lang="en-US" sz="2000" spc="100" dirty="0"/>
              <a:t> dan Aves yang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</a:t>
            </a:r>
            <a:r>
              <a:rPr lang="en-US" sz="2000" spc="100" dirty="0" err="1"/>
              <a:t>bisa_terbang</a:t>
            </a:r>
            <a:r>
              <a:rPr lang="en-US" sz="2000" spc="100" dirty="0"/>
              <a:t> dan </a:t>
            </a:r>
            <a:r>
              <a:rPr lang="en-US" sz="2000" spc="100" dirty="0" err="1"/>
              <a:t>jenis_aves</a:t>
            </a:r>
            <a:r>
              <a:rPr lang="en-US" sz="2000" spc="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45569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AA3D64-8145-182C-3857-4FB5C204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7" t="31572" r="10641" b="7281"/>
          <a:stretch/>
        </p:blipFill>
        <p:spPr>
          <a:xfrm>
            <a:off x="522514" y="431210"/>
            <a:ext cx="6158204" cy="463881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2CBB20-A437-C9C1-5FAB-50A9B8996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538" y="1721303"/>
            <a:ext cx="4469363" cy="5332639"/>
          </a:xfrm>
        </p:spPr>
        <p:txBody>
          <a:bodyPr anchor="ctr">
            <a:noAutofit/>
          </a:bodyPr>
          <a:lstStyle/>
          <a:p>
            <a:r>
              <a:rPr lang="en-US" sz="2000" spc="100" dirty="0"/>
              <a:t>Aves  </a:t>
            </a:r>
            <a:r>
              <a:rPr lang="en-US" sz="2000" spc="100" dirty="0" err="1"/>
              <a:t>sebagai</a:t>
            </a:r>
            <a:r>
              <a:rPr lang="en-US" sz="2000" spc="100" dirty="0"/>
              <a:t> </a:t>
            </a:r>
            <a:r>
              <a:rPr lang="en-US" sz="2000" spc="100" dirty="0" err="1"/>
              <a:t>kelas</a:t>
            </a:r>
            <a:r>
              <a:rPr lang="en-US" sz="2000" spc="100" dirty="0"/>
              <a:t> </a:t>
            </a:r>
            <a:r>
              <a:rPr lang="en-US" sz="2000" spc="100" dirty="0" err="1"/>
              <a:t>induk</a:t>
            </a:r>
            <a:r>
              <a:rPr lang="en-US" sz="2000" spc="100" dirty="0"/>
              <a:t>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 yang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</a:t>
            </a:r>
            <a:r>
              <a:rPr lang="en-US" sz="2000" spc="100" dirty="0" err="1"/>
              <a:t>bisa_terbang</a:t>
            </a:r>
            <a:r>
              <a:rPr lang="en-US" sz="2000" spc="100" dirty="0"/>
              <a:t> dan </a:t>
            </a:r>
            <a:r>
              <a:rPr lang="en-US" sz="2000" spc="100" dirty="0" err="1"/>
              <a:t>jenis_aves</a:t>
            </a:r>
            <a:r>
              <a:rPr lang="en-US" sz="2000" spc="100" dirty="0"/>
              <a:t> yang </a:t>
            </a:r>
            <a:r>
              <a:rPr lang="en-US" sz="2000" spc="100" dirty="0" err="1"/>
              <a:t>akan</a:t>
            </a:r>
            <a:r>
              <a:rPr lang="en-US" sz="2000" spc="100" dirty="0"/>
              <a:t> </a:t>
            </a:r>
            <a:r>
              <a:rPr lang="en-US" sz="2000" spc="100" dirty="0" err="1"/>
              <a:t>diwariskan</a:t>
            </a:r>
            <a:r>
              <a:rPr lang="en-US" sz="2000" spc="100" dirty="0"/>
              <a:t> </a:t>
            </a:r>
            <a:r>
              <a:rPr lang="en-US" sz="2000" spc="100" dirty="0" err="1"/>
              <a:t>ke</a:t>
            </a:r>
            <a:r>
              <a:rPr lang="en-US" sz="2000" spc="100" dirty="0"/>
              <a:t> </a:t>
            </a:r>
            <a:r>
              <a:rPr lang="en-US" sz="2000" spc="100" dirty="0" err="1"/>
              <a:t>kelas</a:t>
            </a:r>
            <a:r>
              <a:rPr lang="en-US" sz="2000" spc="100" dirty="0"/>
              <a:t> </a:t>
            </a:r>
            <a:r>
              <a:rPr lang="en-US" sz="2000" spc="100" dirty="0" err="1"/>
              <a:t>ayam</a:t>
            </a:r>
            <a:r>
              <a:rPr lang="en-US" sz="2000" spc="100" dirty="0"/>
              <a:t> yang </a:t>
            </a:r>
            <a:r>
              <a:rPr lang="en-US" sz="2000" spc="100" dirty="0" err="1"/>
              <a:t>memiliki</a:t>
            </a:r>
            <a:r>
              <a:rPr lang="en-US" sz="2000" spc="100" dirty="0"/>
              <a:t> </a:t>
            </a:r>
            <a:r>
              <a:rPr lang="en-US" sz="2000" spc="100" dirty="0" err="1"/>
              <a:t>atribut</a:t>
            </a:r>
            <a:r>
              <a:rPr lang="en-US" sz="2000" spc="100" dirty="0"/>
              <a:t> </a:t>
            </a:r>
            <a:r>
              <a:rPr lang="en-US" sz="2000" spc="100" dirty="0" err="1"/>
              <a:t>jenis_ayam</a:t>
            </a:r>
            <a:r>
              <a:rPr lang="en-US" sz="2000" spc="100" dirty="0"/>
              <a:t> dan </a:t>
            </a:r>
            <a:r>
              <a:rPr lang="en-US" sz="2000" spc="100" dirty="0" err="1"/>
              <a:t>bisa_diadu</a:t>
            </a:r>
            <a:r>
              <a:rPr lang="en-US" sz="2000" spc="100" dirty="0"/>
              <a:t> dan </a:t>
            </a:r>
            <a:r>
              <a:rPr lang="en-US" sz="2000" spc="100" dirty="0" err="1"/>
              <a:t>memiliki</a:t>
            </a:r>
            <a:r>
              <a:rPr lang="en-US" sz="2000" spc="100" dirty="0"/>
              <a:t> method </a:t>
            </a:r>
            <a:r>
              <a:rPr lang="en-US" sz="2000" spc="100" dirty="0" err="1"/>
              <a:t>suara</a:t>
            </a:r>
            <a:r>
              <a:rPr lang="en-US" sz="2000" spc="100" dirty="0"/>
              <a:t>() dan </a:t>
            </a:r>
            <a:r>
              <a:rPr lang="en-US" sz="2000" spc="100" dirty="0" err="1"/>
              <a:t>tampil</a:t>
            </a:r>
            <a:r>
              <a:rPr lang="en-US" sz="2000" spc="100" dirty="0"/>
              <a:t>() dan </a:t>
            </a:r>
            <a:r>
              <a:rPr lang="en-US" sz="2000" spc="100" dirty="0" err="1"/>
              <a:t>merpati</a:t>
            </a:r>
            <a:r>
              <a:rPr lang="en-US" sz="2000" spc="100" dirty="0"/>
              <a:t> yang </a:t>
            </a:r>
            <a:r>
              <a:rPr lang="en-US" sz="2000" spc="100" dirty="0" err="1"/>
              <a:t>memiliki</a:t>
            </a:r>
            <a:r>
              <a:rPr lang="en-US" sz="2000" spc="100" dirty="0"/>
              <a:t> method </a:t>
            </a:r>
            <a:r>
              <a:rPr lang="en-US" sz="2000" spc="100" dirty="0" err="1"/>
              <a:t>suara</a:t>
            </a:r>
            <a:r>
              <a:rPr lang="en-US" sz="2000" spc="100" dirty="0"/>
              <a:t>() dan </a:t>
            </a:r>
            <a:r>
              <a:rPr lang="en-US" sz="2000" spc="100" dirty="0" err="1"/>
              <a:t>tampil</a:t>
            </a:r>
            <a:r>
              <a:rPr lang="en-US" sz="2000" spc="1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61315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DA95-E11A-88B8-B9AC-064F371C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Program :</a:t>
            </a:r>
            <a:endParaRPr lang="en-ID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D0F96BF-965D-5F59-E3C8-A9CDC9CD6A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1" t="15039" r="6756" b="14609"/>
          <a:stretch/>
        </p:blipFill>
        <p:spPr>
          <a:xfrm>
            <a:off x="4892190" y="561367"/>
            <a:ext cx="6918042" cy="27628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EDB8E4-01B7-C0CD-45D1-EC04874F8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93" y="3533776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Class Animal </a:t>
            </a:r>
            <a:r>
              <a:rPr lang="en-US" dirty="0" err="1"/>
              <a:t>disini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class </a:t>
            </a:r>
            <a:r>
              <a:rPr lang="en-US" dirty="0" err="1"/>
              <a:t>induk</a:t>
            </a:r>
            <a:r>
              <a:rPr lang="en-US" dirty="0"/>
              <a:t>, di 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nama,karakteristik</a:t>
            </a:r>
            <a:r>
              <a:rPr lang="en-US" dirty="0"/>
              <a:t>, size dan legs ,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access modifiers public.</a:t>
            </a:r>
          </a:p>
        </p:txBody>
      </p:sp>
    </p:spTree>
    <p:extLst>
      <p:ext uri="{BB962C8B-B14F-4D97-AF65-F5344CB8AC3E}">
        <p14:creationId xmlns:p14="http://schemas.microsoft.com/office/powerpoint/2010/main" val="2326345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7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5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2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74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6E7C5-1133-5A15-ADCE-8CE91977D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13467" r="6856" b="14574"/>
          <a:stretch/>
        </p:blipFill>
        <p:spPr>
          <a:xfrm>
            <a:off x="1088497" y="962024"/>
            <a:ext cx="6160393" cy="22794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46933-67D1-33D3-84FA-48BE45DB56A0}"/>
              </a:ext>
            </a:extLst>
          </p:cNvPr>
          <p:cNvSpPr txBox="1"/>
          <p:nvPr/>
        </p:nvSpPr>
        <p:spPr>
          <a:xfrm>
            <a:off x="5857875" y="3566394"/>
            <a:ext cx="468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Mamalia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Animal </a:t>
            </a:r>
            <a:r>
              <a:rPr lang="en-US" sz="2000" dirty="0" err="1"/>
              <a:t>ditandai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Class </a:t>
            </a:r>
            <a:r>
              <a:rPr lang="en-US" sz="2000" dirty="0" err="1"/>
              <a:t>Mamalia</a:t>
            </a:r>
            <a:r>
              <a:rPr lang="en-US" sz="2000" dirty="0"/>
              <a:t>(Animal). </a:t>
            </a:r>
            <a:r>
              <a:rPr lang="en-US" sz="2000" dirty="0" err="1"/>
              <a:t>Disini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inisialisasi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class </a:t>
            </a:r>
            <a:r>
              <a:rPr lang="en-US" sz="2000" dirty="0" err="1"/>
              <a:t>induknya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super().__</a:t>
            </a:r>
            <a:r>
              <a:rPr lang="en-US" sz="2000" dirty="0" err="1"/>
              <a:t>init</a:t>
            </a:r>
            <a:r>
              <a:rPr lang="en-US" sz="2000" dirty="0"/>
              <a:t>__ , dan juga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inisialisasi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bisa_jalan</a:t>
            </a:r>
            <a:r>
              <a:rPr lang="en-US" sz="2000" dirty="0"/>
              <a:t> dan </a:t>
            </a:r>
            <a:r>
              <a:rPr lang="en-US" sz="2000" dirty="0" err="1"/>
              <a:t>jenis_mamalia</a:t>
            </a:r>
            <a:r>
              <a:rPr lang="en-US" sz="2000" dirty="0"/>
              <a:t>, yang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access modifier public.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5040766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46933-67D1-33D3-84FA-48BE45DB56A0}"/>
              </a:ext>
            </a:extLst>
          </p:cNvPr>
          <p:cNvSpPr txBox="1"/>
          <p:nvPr/>
        </p:nvSpPr>
        <p:spPr>
          <a:xfrm>
            <a:off x="1001713" y="3375966"/>
            <a:ext cx="4860864" cy="397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000" dirty="0"/>
              <a:t>Class Aves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Animal </a:t>
            </a:r>
            <a:r>
              <a:rPr lang="en-US" sz="2000" dirty="0" err="1"/>
              <a:t>ditandai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Class Aves(Animal). </a:t>
            </a:r>
            <a:r>
              <a:rPr lang="en-US" sz="2000" dirty="0" err="1"/>
              <a:t>Disini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inisialisasi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class </a:t>
            </a:r>
            <a:r>
              <a:rPr lang="en-US" sz="2000" dirty="0" err="1"/>
              <a:t>induknya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super().__</a:t>
            </a:r>
            <a:r>
              <a:rPr lang="en-US" sz="2000" dirty="0" err="1"/>
              <a:t>init</a:t>
            </a:r>
            <a:r>
              <a:rPr lang="en-US" sz="2000" dirty="0"/>
              <a:t>__ , dan juga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inisialisasi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bisa_terbang</a:t>
            </a:r>
            <a:r>
              <a:rPr lang="en-US" sz="2000" dirty="0"/>
              <a:t> dan </a:t>
            </a:r>
            <a:r>
              <a:rPr lang="en-US" sz="2000" dirty="0" err="1"/>
              <a:t>jenis_aves</a:t>
            </a:r>
            <a:r>
              <a:rPr lang="en-US" sz="2000" dirty="0"/>
              <a:t>, yang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access modifier public.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6E7C5-1133-5A15-ADCE-8CE91977D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4692" r="6961" b="14404"/>
          <a:stretch/>
        </p:blipFill>
        <p:spPr>
          <a:xfrm>
            <a:off x="4814265" y="450798"/>
            <a:ext cx="6624726" cy="27020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64987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D36C-3138-F5FA-3F51-8ECB56EF0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4931" y="1984375"/>
            <a:ext cx="5598221" cy="4697413"/>
          </a:xfrm>
        </p:spPr>
        <p:txBody>
          <a:bodyPr>
            <a:normAutofit/>
          </a:bodyPr>
          <a:lstStyle/>
          <a:p>
            <a:r>
              <a:rPr lang="en-US" sz="1900" dirty="0"/>
              <a:t>Class </a:t>
            </a:r>
            <a:r>
              <a:rPr lang="en-US" sz="1900" dirty="0" err="1"/>
              <a:t>Ayam</a:t>
            </a:r>
            <a:r>
              <a:rPr lang="en-US" sz="1900" dirty="0"/>
              <a:t> </a:t>
            </a:r>
            <a:r>
              <a:rPr lang="en-US" sz="1900" dirty="0" err="1"/>
              <a:t>merupakan</a:t>
            </a:r>
            <a:r>
              <a:rPr lang="en-US" sz="1900" dirty="0"/>
              <a:t> </a:t>
            </a:r>
            <a:r>
              <a:rPr lang="en-US" sz="1900" dirty="0" err="1"/>
              <a:t>kelas</a:t>
            </a:r>
            <a:r>
              <a:rPr lang="en-US" sz="1900" dirty="0"/>
              <a:t> </a:t>
            </a:r>
            <a:r>
              <a:rPr lang="en-US" sz="1900" dirty="0" err="1"/>
              <a:t>anak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Aves </a:t>
            </a:r>
            <a:r>
              <a:rPr lang="en-US" sz="1900" dirty="0" err="1"/>
              <a:t>ditandai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penulisan</a:t>
            </a:r>
            <a:r>
              <a:rPr lang="en-US" sz="1900" dirty="0"/>
              <a:t> Class </a:t>
            </a:r>
            <a:r>
              <a:rPr lang="en-US" sz="1900" dirty="0" err="1"/>
              <a:t>Ayam</a:t>
            </a:r>
            <a:r>
              <a:rPr lang="en-US" sz="1900" dirty="0"/>
              <a:t>(Aves). </a:t>
            </a:r>
            <a:r>
              <a:rPr lang="en-US" sz="1900" dirty="0" err="1"/>
              <a:t>Disini</a:t>
            </a:r>
            <a:r>
              <a:rPr lang="en-US" sz="1900" dirty="0"/>
              <a:t> </a:t>
            </a:r>
            <a:r>
              <a:rPr lang="en-US" sz="1900" dirty="0" err="1"/>
              <a:t>berisi</a:t>
            </a:r>
            <a:r>
              <a:rPr lang="en-US" sz="1900" dirty="0"/>
              <a:t> </a:t>
            </a:r>
            <a:r>
              <a:rPr lang="en-US" sz="1900" dirty="0" err="1"/>
              <a:t>inisialisasi</a:t>
            </a:r>
            <a:r>
              <a:rPr lang="en-US" sz="1900" dirty="0"/>
              <a:t> </a:t>
            </a:r>
            <a:r>
              <a:rPr lang="en-US" sz="1900" dirty="0" err="1"/>
              <a:t>atribut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class </a:t>
            </a:r>
            <a:r>
              <a:rPr lang="en-US" sz="1900" dirty="0" err="1"/>
              <a:t>induknya</a:t>
            </a:r>
            <a:r>
              <a:rPr lang="en-US" sz="1900" dirty="0"/>
              <a:t> </a:t>
            </a:r>
            <a:r>
              <a:rPr lang="en-US" sz="1900" dirty="0" err="1"/>
              <a:t>hal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dilihat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adanya</a:t>
            </a:r>
            <a:r>
              <a:rPr lang="en-US" sz="1900" dirty="0"/>
              <a:t> super().__</a:t>
            </a:r>
            <a:r>
              <a:rPr lang="en-US" sz="1900" dirty="0" err="1"/>
              <a:t>init</a:t>
            </a:r>
            <a:r>
              <a:rPr lang="en-US" sz="1900" dirty="0"/>
              <a:t>__ , dan juga </a:t>
            </a:r>
            <a:r>
              <a:rPr lang="en-US" sz="1900" dirty="0" err="1"/>
              <a:t>ada</a:t>
            </a:r>
            <a:r>
              <a:rPr lang="en-US" sz="1900" dirty="0"/>
              <a:t> </a:t>
            </a:r>
            <a:r>
              <a:rPr lang="en-US" sz="1900" dirty="0" err="1"/>
              <a:t>inisialisasi</a:t>
            </a:r>
            <a:r>
              <a:rPr lang="en-US" sz="1900" dirty="0"/>
              <a:t> </a:t>
            </a:r>
            <a:r>
              <a:rPr lang="en-US" sz="1900" dirty="0" err="1"/>
              <a:t>atribut</a:t>
            </a:r>
            <a:r>
              <a:rPr lang="en-US" sz="1900" dirty="0"/>
              <a:t> </a:t>
            </a:r>
            <a:r>
              <a:rPr lang="en-US" sz="1900" dirty="0" err="1"/>
              <a:t>baru</a:t>
            </a:r>
            <a:r>
              <a:rPr lang="en-US" sz="1900" dirty="0"/>
              <a:t> </a:t>
            </a:r>
            <a:r>
              <a:rPr lang="en-US" sz="1900" dirty="0" err="1"/>
              <a:t>yaitu</a:t>
            </a:r>
            <a:r>
              <a:rPr lang="en-US" sz="1900" dirty="0"/>
              <a:t> </a:t>
            </a:r>
            <a:r>
              <a:rPr lang="en-US" sz="1900" dirty="0" err="1"/>
              <a:t>bisa_diadu</a:t>
            </a:r>
            <a:r>
              <a:rPr lang="en-US" sz="1900" dirty="0"/>
              <a:t> dan </a:t>
            </a:r>
            <a:r>
              <a:rPr lang="en-US" sz="1900" dirty="0" err="1"/>
              <a:t>jenis_ayam</a:t>
            </a:r>
            <a:r>
              <a:rPr lang="en-US" sz="1900" dirty="0"/>
              <a:t> , yang </a:t>
            </a:r>
            <a:r>
              <a:rPr lang="en-US" sz="1900" dirty="0" err="1"/>
              <a:t>dimana</a:t>
            </a:r>
            <a:r>
              <a:rPr lang="en-US" sz="1900" dirty="0"/>
              <a:t> </a:t>
            </a:r>
            <a:r>
              <a:rPr lang="en-US" sz="1900" dirty="0" err="1"/>
              <a:t>menggunakan</a:t>
            </a:r>
            <a:r>
              <a:rPr lang="en-US" sz="1900" dirty="0"/>
              <a:t> access modifier private. </a:t>
            </a:r>
            <a:r>
              <a:rPr lang="en-US" sz="1900" dirty="0" err="1"/>
              <a:t>Disini</a:t>
            </a:r>
            <a:r>
              <a:rPr lang="en-US" sz="1900" dirty="0"/>
              <a:t> </a:t>
            </a:r>
            <a:r>
              <a:rPr lang="en-US" sz="1900" dirty="0" err="1"/>
              <a:t>ada</a:t>
            </a:r>
            <a:r>
              <a:rPr lang="en-US" sz="1900" dirty="0"/>
              <a:t> juga </a:t>
            </a:r>
            <a:r>
              <a:rPr lang="en-US" sz="1900" dirty="0" err="1"/>
              <a:t>fungsi</a:t>
            </a:r>
            <a:r>
              <a:rPr lang="en-US" sz="1900" dirty="0"/>
              <a:t> </a:t>
            </a:r>
            <a:r>
              <a:rPr lang="en-US" sz="1900" dirty="0" err="1"/>
              <a:t>suara</a:t>
            </a:r>
            <a:r>
              <a:rPr lang="en-US" sz="1900" dirty="0"/>
              <a:t> yang </a:t>
            </a:r>
            <a:r>
              <a:rPr lang="en-US" sz="1900" dirty="0" err="1"/>
              <a:t>gunanya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memunculkan</a:t>
            </a:r>
            <a:r>
              <a:rPr lang="en-US" sz="1900" dirty="0"/>
              <a:t> </a:t>
            </a:r>
            <a:r>
              <a:rPr lang="en-US" sz="1900" dirty="0" err="1"/>
              <a:t>suara</a:t>
            </a:r>
            <a:r>
              <a:rPr lang="en-US" sz="1900" dirty="0"/>
              <a:t> “</a:t>
            </a:r>
            <a:r>
              <a:rPr lang="en-US" sz="1900" dirty="0" err="1"/>
              <a:t>kukuruyuk</a:t>
            </a:r>
            <a:r>
              <a:rPr lang="en-US" sz="1900" dirty="0"/>
              <a:t>” </a:t>
            </a:r>
            <a:r>
              <a:rPr lang="en-US" sz="1900" dirty="0" err="1"/>
              <a:t>saat</a:t>
            </a:r>
            <a:r>
              <a:rPr lang="en-US" sz="1900" dirty="0"/>
              <a:t> </a:t>
            </a:r>
            <a:r>
              <a:rPr lang="en-US" sz="1900" dirty="0" err="1"/>
              <a:t>dipanggil</a:t>
            </a:r>
            <a:r>
              <a:rPr lang="en-US" sz="1900" dirty="0"/>
              <a:t> </a:t>
            </a:r>
            <a:r>
              <a:rPr lang="en-US" sz="1900" dirty="0" err="1"/>
              <a:t>nanti</a:t>
            </a:r>
            <a:r>
              <a:rPr lang="en-US" sz="1900" dirty="0"/>
              <a:t>. Lalu </a:t>
            </a:r>
            <a:r>
              <a:rPr lang="en-US" sz="1900" dirty="0" err="1"/>
              <a:t>ada</a:t>
            </a:r>
            <a:r>
              <a:rPr lang="en-US" sz="1900" dirty="0"/>
              <a:t> juga </a:t>
            </a:r>
            <a:r>
              <a:rPr lang="en-US" sz="1900" dirty="0" err="1"/>
              <a:t>fungsi</a:t>
            </a:r>
            <a:r>
              <a:rPr lang="en-US" sz="1900" dirty="0"/>
              <a:t> </a:t>
            </a:r>
            <a:r>
              <a:rPr lang="en-US" sz="1900" dirty="0" err="1"/>
              <a:t>tampil</a:t>
            </a:r>
            <a:r>
              <a:rPr lang="en-US" sz="1900" dirty="0"/>
              <a:t> yang </a:t>
            </a:r>
            <a:r>
              <a:rPr lang="en-US" sz="1900" dirty="0" err="1"/>
              <a:t>dimana</a:t>
            </a:r>
            <a:r>
              <a:rPr lang="en-US" sz="1900" dirty="0"/>
              <a:t> </a:t>
            </a:r>
            <a:r>
              <a:rPr lang="en-US" sz="1900" dirty="0" err="1"/>
              <a:t>fungsi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berguna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menampilkan</a:t>
            </a:r>
            <a:r>
              <a:rPr lang="en-US" sz="1900" dirty="0"/>
              <a:t> </a:t>
            </a:r>
            <a:r>
              <a:rPr lang="en-US" sz="1900" dirty="0" err="1"/>
              <a:t>atributyang</a:t>
            </a:r>
            <a:r>
              <a:rPr lang="en-US" sz="1900" dirty="0"/>
              <a:t> </a:t>
            </a:r>
            <a:r>
              <a:rPr lang="en-US" sz="1900" dirty="0" err="1"/>
              <a:t>akan</a:t>
            </a:r>
            <a:r>
              <a:rPr lang="en-US" sz="1900" dirty="0"/>
              <a:t> </a:t>
            </a:r>
            <a:r>
              <a:rPr lang="en-US" sz="1900" dirty="0" err="1"/>
              <a:t>dimasukan</a:t>
            </a:r>
            <a:r>
              <a:rPr lang="en-US" sz="1900" dirty="0"/>
              <a:t> </a:t>
            </a:r>
            <a:r>
              <a:rPr lang="en-US" sz="1900" dirty="0" err="1"/>
              <a:t>nanti</a:t>
            </a:r>
            <a:r>
              <a:rPr lang="en-US" sz="1900" dirty="0"/>
              <a:t> </a:t>
            </a:r>
            <a:r>
              <a:rPr lang="en-US" sz="1900" dirty="0" err="1"/>
              <a:t>sesuai</a:t>
            </a:r>
            <a:r>
              <a:rPr lang="en-US" sz="1900" dirty="0"/>
              <a:t> yang </a:t>
            </a:r>
            <a:r>
              <a:rPr lang="en-US" sz="1900" dirty="0" err="1"/>
              <a:t>diinginkan</a:t>
            </a:r>
            <a:r>
              <a:rPr lang="en-US" sz="1900" dirty="0"/>
              <a:t> di </a:t>
            </a:r>
            <a:r>
              <a:rPr lang="en-US" sz="1900" dirty="0" err="1"/>
              <a:t>fungsi</a:t>
            </a:r>
            <a:r>
              <a:rPr lang="en-US" sz="1900" dirty="0"/>
              <a:t> </a:t>
            </a:r>
            <a:r>
              <a:rPr lang="en-US" sz="1900" dirty="0" err="1"/>
              <a:t>tampil.Fungsi</a:t>
            </a:r>
            <a:r>
              <a:rPr lang="en-US" sz="1900" dirty="0"/>
              <a:t> </a:t>
            </a:r>
            <a:r>
              <a:rPr lang="en-US" sz="1900" dirty="0" err="1"/>
              <a:t>tampil</a:t>
            </a:r>
            <a:r>
              <a:rPr lang="en-US" sz="1900" dirty="0"/>
              <a:t> juga </a:t>
            </a:r>
            <a:r>
              <a:rPr lang="en-US" sz="1900" dirty="0" err="1"/>
              <a:t>merupakan</a:t>
            </a:r>
            <a:r>
              <a:rPr lang="en-US" sz="1900" dirty="0"/>
              <a:t> </a:t>
            </a:r>
            <a:r>
              <a:rPr lang="en-US" sz="1900" dirty="0" err="1"/>
              <a:t>contoh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overriding.</a:t>
            </a:r>
          </a:p>
          <a:p>
            <a:endParaRPr lang="en-ID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E11F4C-5C28-53AD-7AED-0E72703DD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8" t="8231" r="5064" b="8231"/>
          <a:stretch/>
        </p:blipFill>
        <p:spPr>
          <a:xfrm>
            <a:off x="5467682" y="197247"/>
            <a:ext cx="6519531" cy="33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CE1BF60-E297-9F5C-5EBA-E12B78620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t="9206" r="5199" b="9546"/>
          <a:stretch/>
        </p:blipFill>
        <p:spPr>
          <a:xfrm>
            <a:off x="319087" y="593727"/>
            <a:ext cx="6465457" cy="28098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1E598E-2F5D-5045-4970-DB2F5BFDC869}"/>
              </a:ext>
            </a:extLst>
          </p:cNvPr>
          <p:cNvSpPr txBox="1"/>
          <p:nvPr/>
        </p:nvSpPr>
        <p:spPr>
          <a:xfrm>
            <a:off x="7124031" y="719932"/>
            <a:ext cx="3859909" cy="513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1800" dirty="0"/>
              <a:t>Class </a:t>
            </a:r>
            <a:r>
              <a:rPr lang="en-US" sz="1800" dirty="0" err="1"/>
              <a:t>Merpati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Aves </a:t>
            </a:r>
            <a:r>
              <a:rPr lang="en-US" sz="1800" dirty="0" err="1"/>
              <a:t>ditandai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penulisan</a:t>
            </a:r>
            <a:r>
              <a:rPr lang="en-US" sz="1800" dirty="0"/>
              <a:t> Class </a:t>
            </a:r>
            <a:r>
              <a:rPr lang="en-US" sz="1800" dirty="0" err="1"/>
              <a:t>Merpati</a:t>
            </a:r>
            <a:r>
              <a:rPr lang="en-US" sz="1800" dirty="0"/>
              <a:t>(Aves). </a:t>
            </a:r>
            <a:r>
              <a:rPr lang="en-US" sz="1800" dirty="0" err="1"/>
              <a:t>Disini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inisialisasi</a:t>
            </a:r>
            <a:r>
              <a:rPr lang="en-US" sz="1800" dirty="0"/>
              <a:t> </a:t>
            </a:r>
            <a:r>
              <a:rPr lang="en-US" sz="1800" dirty="0" err="1"/>
              <a:t>atribut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class </a:t>
            </a:r>
            <a:r>
              <a:rPr lang="en-US" sz="1800" dirty="0" err="1"/>
              <a:t>induknya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dilihat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super().__</a:t>
            </a:r>
            <a:r>
              <a:rPr lang="en-US" sz="1800" dirty="0" err="1"/>
              <a:t>init</a:t>
            </a:r>
            <a:r>
              <a:rPr lang="en-US" sz="1800" dirty="0"/>
              <a:t>__. </a:t>
            </a:r>
            <a:r>
              <a:rPr lang="en-US" sz="1800" dirty="0" err="1"/>
              <a:t>Disini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juga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yang </a:t>
            </a:r>
            <a:r>
              <a:rPr lang="en-US" sz="1800" dirty="0" err="1"/>
              <a:t>gunanya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memunculkan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“</a:t>
            </a:r>
            <a:r>
              <a:rPr lang="en-US" sz="1800" dirty="0" err="1"/>
              <a:t>cicit</a:t>
            </a:r>
            <a:r>
              <a:rPr lang="en-US" sz="1800" dirty="0"/>
              <a:t> </a:t>
            </a:r>
            <a:r>
              <a:rPr lang="en-US" sz="1800" dirty="0" err="1"/>
              <a:t>cuit</a:t>
            </a:r>
            <a:r>
              <a:rPr lang="en-US" sz="1800" dirty="0"/>
              <a:t>”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dipanggil</a:t>
            </a:r>
            <a:r>
              <a:rPr lang="en-US" sz="1800" dirty="0"/>
              <a:t> </a:t>
            </a:r>
            <a:r>
              <a:rPr lang="en-US" sz="1800" dirty="0" err="1"/>
              <a:t>nanti</a:t>
            </a:r>
            <a:r>
              <a:rPr lang="en-US" sz="1800" dirty="0"/>
              <a:t>. Lalu </a:t>
            </a:r>
            <a:r>
              <a:rPr lang="en-US" sz="1800" dirty="0" err="1"/>
              <a:t>ada</a:t>
            </a:r>
            <a:r>
              <a:rPr lang="en-US" sz="1800" dirty="0"/>
              <a:t> juga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 yang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berguna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atributyang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dimasukan</a:t>
            </a:r>
            <a:r>
              <a:rPr lang="en-US" sz="1800" dirty="0"/>
              <a:t> </a:t>
            </a:r>
            <a:r>
              <a:rPr lang="en-US" sz="1800" dirty="0" err="1"/>
              <a:t>nanti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yang </a:t>
            </a:r>
            <a:r>
              <a:rPr lang="en-US" sz="1800" dirty="0" err="1"/>
              <a:t>diinginkan</a:t>
            </a:r>
            <a:r>
              <a:rPr lang="en-US" sz="1800" dirty="0"/>
              <a:t> di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.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 juga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overriding.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272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</TotalTime>
  <Words>604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Tugas pertemuan 9 Studi kasus kelompok</vt:lpstr>
      <vt:lpstr>Diagram UML :</vt:lpstr>
      <vt:lpstr>PowerPoint Presentation</vt:lpstr>
      <vt:lpstr>PowerPoint Presentation</vt:lpstr>
      <vt:lpstr>Program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hasil program :</vt:lpstr>
      <vt:lpstr>Terima kasih sudah menyimak pembahasan kami tentang studi kasus di pertemuan 9 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pertemuan 9 Studi kasus kelompok</dc:title>
  <dc:creator>M.RINALDI PRATAMA</dc:creator>
  <cp:lastModifiedBy>User 298</cp:lastModifiedBy>
  <cp:revision>2</cp:revision>
  <dcterms:created xsi:type="dcterms:W3CDTF">2023-12-06T09:55:14Z</dcterms:created>
  <dcterms:modified xsi:type="dcterms:W3CDTF">2023-12-13T08:01:29Z</dcterms:modified>
</cp:coreProperties>
</file>