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8B87C9-9D8A-B149-A679-42AB9FFA4121}" v="18" dt="2025-07-11T18:26:40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726"/>
  </p:normalViewPr>
  <p:slideViewPr>
    <p:cSldViewPr snapToGrid="0" snapToObjects="1">
      <p:cViewPr varScale="1">
        <p:scale>
          <a:sx n="123" d="100"/>
          <a:sy n="123" d="100"/>
        </p:scale>
        <p:origin x="13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otoba.wiki/t/vocation/92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C00566-9487-E494-8385-DC9AB43A529C}"/>
              </a:ext>
            </a:extLst>
          </p:cNvPr>
          <p:cNvSpPr txBox="1"/>
          <p:nvPr/>
        </p:nvSpPr>
        <p:spPr>
          <a:xfrm>
            <a:off x="480060" y="4777739"/>
            <a:ext cx="2564242" cy="1412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1800"/>
            </a:pPr>
            <a:r>
              <a:rPr lang="en-US" sz="2900" dirty="0">
                <a:latin typeface="+mj-lt"/>
                <a:ea typeface="+mj-ea"/>
                <a:cs typeface="+mj-cs"/>
              </a:rPr>
              <a:t>Job Assistant Agent</a:t>
            </a:r>
          </a:p>
        </p:txBody>
      </p:sp>
      <p:pic>
        <p:nvPicPr>
          <p:cNvPr id="7" name="Picture 6" descr="A green sign with white text&#10;&#10;AI-generated content may be incorrect.">
            <a:extLst>
              <a:ext uri="{FF2B5EF4-FFF2-40B4-BE49-F238E27FC236}">
                <a16:creationId xmlns:a16="http://schemas.microsoft.com/office/drawing/2014/main" id="{B2944D97-12AE-8545-9710-051555651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297"/>
          <a:stretch>
            <a:fillRect/>
          </a:stretch>
        </p:blipFill>
        <p:spPr>
          <a:xfrm>
            <a:off x="20" y="10"/>
            <a:ext cx="9143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0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4529" y="5470492"/>
            <a:ext cx="1371600" cy="13716"/>
          </a:xfrm>
          <a:custGeom>
            <a:avLst/>
            <a:gdLst>
              <a:gd name="connsiteX0" fmla="*/ 0 w 1371600"/>
              <a:gd name="connsiteY0" fmla="*/ 0 h 13716"/>
              <a:gd name="connsiteX1" fmla="*/ 685800 w 1371600"/>
              <a:gd name="connsiteY1" fmla="*/ 0 h 13716"/>
              <a:gd name="connsiteX2" fmla="*/ 1371600 w 1371600"/>
              <a:gd name="connsiteY2" fmla="*/ 0 h 13716"/>
              <a:gd name="connsiteX3" fmla="*/ 1371600 w 1371600"/>
              <a:gd name="connsiteY3" fmla="*/ 13716 h 13716"/>
              <a:gd name="connsiteX4" fmla="*/ 713232 w 1371600"/>
              <a:gd name="connsiteY4" fmla="*/ 13716 h 13716"/>
              <a:gd name="connsiteX5" fmla="*/ 0 w 1371600"/>
              <a:gd name="connsiteY5" fmla="*/ 13716 h 13716"/>
              <a:gd name="connsiteX6" fmla="*/ 0 w 1371600"/>
              <a:gd name="connsiteY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3716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127" y="2892"/>
                  <a:pt x="1371229" y="8681"/>
                  <a:pt x="1371600" y="13716"/>
                </a:cubicBezTo>
                <a:cubicBezTo>
                  <a:pt x="1107995" y="21892"/>
                  <a:pt x="1033361" y="28370"/>
                  <a:pt x="713232" y="13716"/>
                </a:cubicBezTo>
                <a:cubicBezTo>
                  <a:pt x="393103" y="-938"/>
                  <a:pt x="289343" y="38649"/>
                  <a:pt x="0" y="13716"/>
                </a:cubicBezTo>
                <a:cubicBezTo>
                  <a:pt x="227" y="7219"/>
                  <a:pt x="197" y="5990"/>
                  <a:pt x="0" y="0"/>
                </a:cubicBezTo>
                <a:close/>
              </a:path>
              <a:path w="1371600" h="13716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228" y="6235"/>
                  <a:pt x="1371259" y="10206"/>
                  <a:pt x="1371600" y="13716"/>
                </a:cubicBezTo>
                <a:cubicBezTo>
                  <a:pt x="1176823" y="-5981"/>
                  <a:pt x="900830" y="5417"/>
                  <a:pt x="713232" y="13716"/>
                </a:cubicBezTo>
                <a:cubicBezTo>
                  <a:pt x="525634" y="22015"/>
                  <a:pt x="282837" y="1152"/>
                  <a:pt x="0" y="13716"/>
                </a:cubicBezTo>
                <a:cubicBezTo>
                  <a:pt x="596" y="8712"/>
                  <a:pt x="320" y="342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0" y="4777739"/>
            <a:ext cx="5173220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900" dirty="0"/>
              <a:t>Role: Full-Stack Developer (Frontend + Backend)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1900" dirty="0"/>
              <a:t>Submitted By - - Lalith Aditya Chunduri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D186B6-8987-FB51-EF45-EC8455D13F98}"/>
              </a:ext>
            </a:extLst>
          </p:cNvPr>
          <p:cNvSpPr txBox="1"/>
          <p:nvPr/>
        </p:nvSpPr>
        <p:spPr>
          <a:xfrm>
            <a:off x="6836958" y="6657945"/>
            <a:ext cx="230704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kotoba.wiki/t/vocation/9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What exactly is my role as a Leader? - Focus2Succeed">
            <a:extLst>
              <a:ext uri="{FF2B5EF4-FFF2-40B4-BE49-F238E27FC236}">
                <a16:creationId xmlns:a16="http://schemas.microsoft.com/office/drawing/2014/main" id="{3D9FC6D8-C190-52F1-2E11-5C515C12B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9" b="13929"/>
          <a:stretch>
            <a:fillRect/>
          </a:stretch>
        </p:blipFill>
        <p:spPr bwMode="auto">
          <a:xfrm>
            <a:off x="-13294" y="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813464"/>
            <a:ext cx="7867646" cy="239207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  <a:defRPr sz="1800"/>
            </a:pPr>
            <a:r>
              <a:rPr lang="en-US" sz="1400" dirty="0"/>
              <a:t>Designed and implemented both Frontend (React) and Backend (Node.js + Express + Prisma)</a:t>
            </a:r>
            <a:br>
              <a:rPr lang="en-US" sz="1400" dirty="0"/>
            </a:br>
            <a:endParaRPr lang="en-US" sz="1400" dirty="0"/>
          </a:p>
          <a:p>
            <a:pPr>
              <a:lnSpc>
                <a:spcPct val="90000"/>
              </a:lnSpc>
              <a:defRPr sz="1800"/>
            </a:pPr>
            <a:r>
              <a:rPr lang="en-US" sz="1400" dirty="0"/>
              <a:t>Setup full-stack environment, routes, and database</a:t>
            </a:r>
            <a:br>
              <a:rPr lang="en-US" sz="1400" dirty="0"/>
            </a:br>
            <a:endParaRPr lang="en-US" sz="1400" dirty="0"/>
          </a:p>
          <a:p>
            <a:pPr>
              <a:lnSpc>
                <a:spcPct val="90000"/>
              </a:lnSpc>
              <a:defRPr sz="1800"/>
            </a:pPr>
            <a:r>
              <a:rPr lang="en-US" sz="1400" dirty="0"/>
              <a:t>Integrated AI Agents for resume analysis, job matching, and application automation</a:t>
            </a:r>
            <a:br>
              <a:rPr lang="en-US" sz="1400" dirty="0"/>
            </a:br>
            <a:endParaRPr lang="en-US" sz="1400" dirty="0"/>
          </a:p>
          <a:p>
            <a:pPr>
              <a:lnSpc>
                <a:spcPct val="90000"/>
              </a:lnSpc>
              <a:defRPr sz="1800"/>
            </a:pPr>
            <a:r>
              <a:rPr lang="en-US" sz="1400" dirty="0"/>
              <a:t>Handled file uploads, user authentication, profile management, and dashboard rendering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27" y="-1"/>
            <a:ext cx="9143999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4" y="670559"/>
            <a:ext cx="3512491" cy="2148841"/>
          </a:xfrm>
        </p:spPr>
        <p:txBody>
          <a:bodyPr anchor="t">
            <a:normAutofit/>
          </a:bodyPr>
          <a:lstStyle/>
          <a:p>
            <a:r>
              <a:rPr lang="en-US"/>
              <a:t>Features Accomplished (Frontend)</a:t>
            </a:r>
          </a:p>
        </p:txBody>
      </p:sp>
      <p:pic>
        <p:nvPicPr>
          <p:cNvPr id="1026" name="Picture 2" descr="Five things to look for in choosing a Frontend solution">
            <a:extLst>
              <a:ext uri="{FF2B5EF4-FFF2-40B4-BE49-F238E27FC236}">
                <a16:creationId xmlns:a16="http://schemas.microsoft.com/office/drawing/2014/main" id="{383615D6-7CD7-16DA-A8E3-885673C69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5" r="7623" b="1"/>
          <a:stretch>
            <a:fillRect/>
          </a:stretch>
        </p:blipFill>
        <p:spPr bwMode="auto">
          <a:xfrm>
            <a:off x="20" y="3105151"/>
            <a:ext cx="4836298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753" y="670559"/>
            <a:ext cx="3416836" cy="5445076"/>
          </a:xfrm>
        </p:spPr>
        <p:txBody>
          <a:bodyPr anchor="t">
            <a:normAutofit/>
          </a:bodyPr>
          <a:lstStyle/>
          <a:p>
            <a:endParaRPr lang="en-US" sz="1700" dirty="0"/>
          </a:p>
          <a:p>
            <a:pPr>
              <a:defRPr sz="1800"/>
            </a:pPr>
            <a:r>
              <a:rPr lang="en-US" sz="1700" dirty="0"/>
              <a:t>Multi-step User Profile Setup Form with resume upload</a:t>
            </a:r>
            <a:br>
              <a:rPr lang="en-US" sz="1700" dirty="0"/>
            </a:br>
            <a:endParaRPr lang="en-US" sz="1700" dirty="0"/>
          </a:p>
          <a:p>
            <a:pPr>
              <a:defRPr sz="1800"/>
            </a:pPr>
            <a:r>
              <a:rPr lang="en-US" sz="1700" dirty="0"/>
              <a:t>Suggested Jobs UI with AI badge and normal </a:t>
            </a:r>
            <a:r>
              <a:rPr lang="en-US" sz="1700" dirty="0" err="1"/>
              <a:t>JSearch</a:t>
            </a:r>
            <a:r>
              <a:rPr lang="en-US" sz="1700" dirty="0"/>
              <a:t> listings</a:t>
            </a:r>
            <a:br>
              <a:rPr lang="en-US" sz="1700" dirty="0"/>
            </a:br>
            <a:endParaRPr lang="en-US" sz="1700" dirty="0"/>
          </a:p>
          <a:p>
            <a:pPr>
              <a:defRPr sz="1800"/>
            </a:pPr>
            <a:r>
              <a:rPr lang="en-US" sz="1700" dirty="0"/>
              <a:t>Auto Apply Page: Job view + Recruiter questions + AI answers + Cover letter</a:t>
            </a:r>
            <a:br>
              <a:rPr lang="en-US" sz="1700" dirty="0"/>
            </a:br>
            <a:endParaRPr lang="en-US" sz="1700" dirty="0"/>
          </a:p>
          <a:p>
            <a:pPr>
              <a:defRPr sz="1800"/>
            </a:pPr>
            <a:r>
              <a:rPr lang="en-US" sz="1700" dirty="0"/>
              <a:t>Tailored Resume Page with JD matching and AI Q&amp;A</a:t>
            </a:r>
            <a:br>
              <a:rPr lang="en-US" sz="1700" dirty="0"/>
            </a:br>
            <a:endParaRPr lang="en-US" sz="1700" dirty="0"/>
          </a:p>
          <a:p>
            <a:pPr>
              <a:defRPr sz="1800"/>
            </a:pPr>
            <a:r>
              <a:rPr lang="en-US" sz="1700" dirty="0"/>
              <a:t>Dynamic Application Tracker Table(Not Completed Yet)</a:t>
            </a:r>
            <a:br>
              <a:rPr lang="en-US" sz="1700" dirty="0"/>
            </a:br>
            <a:endParaRPr lang="en-US" sz="1700" dirty="0"/>
          </a:p>
          <a:p>
            <a:pPr>
              <a:defRPr sz="1800"/>
            </a:pPr>
            <a:r>
              <a:rPr lang="en-US" sz="1700" dirty="0"/>
              <a:t>Header UI changes based on login state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27" y="-1"/>
            <a:ext cx="9143999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4" y="670559"/>
            <a:ext cx="3512491" cy="2148841"/>
          </a:xfrm>
        </p:spPr>
        <p:txBody>
          <a:bodyPr anchor="t">
            <a:normAutofit/>
          </a:bodyPr>
          <a:lstStyle/>
          <a:p>
            <a:r>
              <a:rPr lang="en-US"/>
              <a:t>Features Accomplished (Backend)</a:t>
            </a:r>
          </a:p>
        </p:txBody>
      </p:sp>
      <p:pic>
        <p:nvPicPr>
          <p:cNvPr id="2050" name="Picture 2" descr="Backend Developer: Roles, Skills, and Career Outlook | Learn How to Become  One">
            <a:extLst>
              <a:ext uri="{FF2B5EF4-FFF2-40B4-BE49-F238E27FC236}">
                <a16:creationId xmlns:a16="http://schemas.microsoft.com/office/drawing/2014/main" id="{0F9D2772-FBAE-A5F2-7DDB-4BC1B0DD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9" r="18400" b="-2"/>
          <a:stretch>
            <a:fillRect/>
          </a:stretch>
        </p:blipFill>
        <p:spPr bwMode="auto">
          <a:xfrm>
            <a:off x="20" y="3105151"/>
            <a:ext cx="4836298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753" y="670559"/>
            <a:ext cx="3416836" cy="5445076"/>
          </a:xfrm>
        </p:spPr>
        <p:txBody>
          <a:bodyPr anchor="t">
            <a:normAutofit/>
          </a:bodyPr>
          <a:lstStyle/>
          <a:p>
            <a:endParaRPr lang="en-US" sz="1700" dirty="0"/>
          </a:p>
          <a:p>
            <a:pPr>
              <a:defRPr sz="1800"/>
            </a:pPr>
            <a:r>
              <a:rPr lang="en-US" sz="1700" dirty="0"/>
              <a:t>Built API endpoints: POST/GET/PUT /</a:t>
            </a:r>
            <a:r>
              <a:rPr lang="en-US" sz="1700" dirty="0" err="1"/>
              <a:t>api</a:t>
            </a:r>
            <a:r>
              <a:rPr lang="en-US" sz="1700" dirty="0"/>
              <a:t>/users, /</a:t>
            </a:r>
            <a:r>
              <a:rPr lang="en-US" sz="1700" dirty="0" err="1"/>
              <a:t>api</a:t>
            </a:r>
            <a:r>
              <a:rPr lang="en-US" sz="1700" dirty="0"/>
              <a:t>/resume/analyze, /</a:t>
            </a:r>
            <a:r>
              <a:rPr lang="en-US" sz="1700" dirty="0" err="1"/>
              <a:t>api</a:t>
            </a:r>
            <a:r>
              <a:rPr lang="en-US" sz="1700" dirty="0"/>
              <a:t>/generate/answer, /applications/autofill-start</a:t>
            </a:r>
            <a:br>
              <a:rPr lang="en-US" sz="1700" dirty="0"/>
            </a:br>
            <a:endParaRPr lang="en-US" sz="1700" dirty="0"/>
          </a:p>
          <a:p>
            <a:pPr>
              <a:defRPr sz="1800"/>
            </a:pPr>
            <a:r>
              <a:rPr lang="en-US" sz="1700" dirty="0"/>
              <a:t>Integrated DeepSeek via Azure and </a:t>
            </a:r>
            <a:r>
              <a:rPr lang="en-US" sz="1700" dirty="0" err="1"/>
              <a:t>JSearch</a:t>
            </a:r>
            <a:r>
              <a:rPr lang="en-US" sz="1700" dirty="0"/>
              <a:t> API</a:t>
            </a:r>
            <a:br>
              <a:rPr lang="en-US" sz="1700" dirty="0"/>
            </a:br>
            <a:endParaRPr lang="en-US" sz="1700" dirty="0"/>
          </a:p>
          <a:p>
            <a:pPr>
              <a:defRPr sz="1800"/>
            </a:pPr>
            <a:r>
              <a:rPr lang="en-US" sz="1700" dirty="0"/>
              <a:t>Set up Prisma DB schema: User, Application, </a:t>
            </a:r>
            <a:r>
              <a:rPr lang="en-US" sz="1700" dirty="0" err="1"/>
              <a:t>SuggestedJob</a:t>
            </a:r>
            <a:br>
              <a:rPr lang="en-US" sz="1700" dirty="0"/>
            </a:br>
            <a:endParaRPr lang="en-US" sz="1700" dirty="0"/>
          </a:p>
          <a:p>
            <a:pPr>
              <a:defRPr sz="1800"/>
            </a:pPr>
            <a:r>
              <a:rPr lang="en-US" sz="1700" dirty="0"/>
              <a:t>Added structured logging for request flow and debugging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1" name="Rectangle 3090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100804"/>
            <a:ext cx="3293268" cy="1907884"/>
          </a:xfrm>
        </p:spPr>
        <p:txBody>
          <a:bodyPr anchor="t">
            <a:normAutofit/>
          </a:bodyPr>
          <a:lstStyle/>
          <a:p>
            <a:r>
              <a:rPr lang="en-US" sz="3500">
                <a:solidFill>
                  <a:schemeClr val="bg1"/>
                </a:solidFill>
              </a:rPr>
              <a:t>If I Had More Time...</a:t>
            </a:r>
          </a:p>
        </p:txBody>
      </p:sp>
      <p:pic>
        <p:nvPicPr>
          <p:cNvPr id="3078" name="Picture 6" descr="5 Ways to Do More Work in Less Time? Yes, It's Possible!">
            <a:extLst>
              <a:ext uri="{FF2B5EF4-FFF2-40B4-BE49-F238E27FC236}">
                <a16:creationId xmlns:a16="http://schemas.microsoft.com/office/drawing/2014/main" id="{4D713886-6DEB-0E0D-5C61-F65A1FE2C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7"/>
          <a:stretch>
            <a:fillRect/>
          </a:stretch>
        </p:blipFill>
        <p:spPr bwMode="auto">
          <a:xfrm>
            <a:off x="20" y="2"/>
            <a:ext cx="9143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8" name="Group 3087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9144000" cy="757168"/>
            <a:chOff x="0" y="2959818"/>
            <a:chExt cx="12192000" cy="757168"/>
          </a:xfrm>
        </p:grpSpPr>
        <p:sp>
          <p:nvSpPr>
            <p:cNvPr id="3089" name="Freeform: Shape 3088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8150" y="4197093"/>
            <a:ext cx="4269581" cy="164884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 sz="1800"/>
            </a:pPr>
            <a:endParaRPr lang="en-US" sz="1000" dirty="0">
              <a:solidFill>
                <a:schemeClr val="bg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defRPr sz="1800"/>
            </a:pPr>
            <a:r>
              <a:rPr lang="en-US" sz="1000" dirty="0">
                <a:solidFill>
                  <a:schemeClr val="bg1">
                    <a:alpha val="80000"/>
                  </a:schemeClr>
                </a:solidFill>
              </a:rPr>
              <a:t>Add dynamic email job alerts</a:t>
            </a:r>
            <a:br>
              <a:rPr lang="en-US" sz="1000" dirty="0">
                <a:solidFill>
                  <a:schemeClr val="bg1">
                    <a:alpha val="80000"/>
                  </a:schemeClr>
                </a:solidFill>
              </a:rPr>
            </a:br>
            <a:endParaRPr lang="en-US" sz="1000" dirty="0">
              <a:solidFill>
                <a:schemeClr val="bg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defRPr sz="1800"/>
            </a:pPr>
            <a:r>
              <a:rPr lang="en-US" sz="1000" dirty="0">
                <a:solidFill>
                  <a:schemeClr val="bg1">
                    <a:alpha val="80000"/>
                  </a:schemeClr>
                </a:solidFill>
              </a:rPr>
              <a:t>Implement Actual Job Submission After Auto-Fill</a:t>
            </a:r>
            <a:br>
              <a:rPr lang="en-US" sz="1000" dirty="0">
                <a:solidFill>
                  <a:schemeClr val="bg1">
                    <a:alpha val="80000"/>
                  </a:schemeClr>
                </a:solidFill>
              </a:rPr>
            </a:br>
            <a:endParaRPr lang="en-US" sz="1000" dirty="0">
              <a:solidFill>
                <a:schemeClr val="bg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defRPr sz="1800"/>
            </a:pPr>
            <a:r>
              <a:rPr lang="en-US" sz="1000" dirty="0">
                <a:solidFill>
                  <a:schemeClr val="bg1">
                    <a:alpha val="80000"/>
                  </a:schemeClr>
                </a:solidFill>
              </a:rPr>
              <a:t>Implement AI-driven resume rewriting</a:t>
            </a:r>
            <a:br>
              <a:rPr lang="en-US" sz="1000" dirty="0">
                <a:solidFill>
                  <a:schemeClr val="bg1">
                    <a:alpha val="80000"/>
                  </a:schemeClr>
                </a:solidFill>
              </a:rPr>
            </a:br>
            <a:endParaRPr lang="en-US" sz="1000" dirty="0">
              <a:solidFill>
                <a:schemeClr val="bg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defRPr sz="1800"/>
            </a:pPr>
            <a:r>
              <a:rPr lang="en-US" sz="1000" dirty="0">
                <a:solidFill>
                  <a:schemeClr val="bg1">
                    <a:alpha val="80000"/>
                  </a:schemeClr>
                </a:solidFill>
              </a:rPr>
              <a:t>Add AI score visualizations and Enhance More In Autofill Page</a:t>
            </a:r>
            <a:br>
              <a:rPr lang="en-US" sz="1000" dirty="0">
                <a:solidFill>
                  <a:schemeClr val="bg1">
                    <a:alpha val="80000"/>
                  </a:schemeClr>
                </a:solidFill>
              </a:rPr>
            </a:br>
            <a:endParaRPr lang="en-US" sz="1000" dirty="0">
              <a:solidFill>
                <a:schemeClr val="bg1">
                  <a:alpha val="80000"/>
                </a:schemeClr>
              </a:solidFill>
            </a:endParaRPr>
          </a:p>
          <a:p>
            <a:pPr>
              <a:lnSpc>
                <a:spcPct val="90000"/>
              </a:lnSpc>
              <a:defRPr sz="1800"/>
            </a:pPr>
            <a:r>
              <a:rPr lang="en-US" sz="1000" dirty="0">
                <a:solidFill>
                  <a:schemeClr val="bg1">
                    <a:alpha val="80000"/>
                  </a:schemeClr>
                </a:solidFill>
              </a:rPr>
              <a:t>Polish mobile responsiveness and UX animations</a:t>
            </a:r>
          </a:p>
          <a:p>
            <a:pPr>
              <a:lnSpc>
                <a:spcPct val="90000"/>
              </a:lnSpc>
              <a:defRPr sz="1800"/>
            </a:pPr>
            <a:endParaRPr lang="en-US" sz="10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127" y="-1"/>
            <a:ext cx="9143999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4" y="670559"/>
            <a:ext cx="3512491" cy="2148841"/>
          </a:xfrm>
        </p:spPr>
        <p:txBody>
          <a:bodyPr anchor="t">
            <a:normAutofit/>
          </a:bodyPr>
          <a:lstStyle/>
          <a:p>
            <a:r>
              <a:t>Challenges &amp; How I Solved Them</a:t>
            </a:r>
          </a:p>
        </p:txBody>
      </p:sp>
      <p:pic>
        <p:nvPicPr>
          <p:cNvPr id="4098" name="Picture 2" descr="Challenges And Solution: Over 193,973 Royalty-Free Licensable Stock Photos  | Shutterstock">
            <a:extLst>
              <a:ext uri="{FF2B5EF4-FFF2-40B4-BE49-F238E27FC236}">
                <a16:creationId xmlns:a16="http://schemas.microsoft.com/office/drawing/2014/main" id="{A2A296F5-22B4-D8DC-E899-0F61BB415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" r="3966" b="2"/>
          <a:stretch>
            <a:fillRect/>
          </a:stretch>
        </p:blipFill>
        <p:spPr bwMode="auto">
          <a:xfrm>
            <a:off x="20" y="3105151"/>
            <a:ext cx="4836298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7753" y="670559"/>
            <a:ext cx="3416836" cy="5445076"/>
          </a:xfrm>
        </p:spPr>
        <p:txBody>
          <a:bodyPr anchor="t">
            <a:normAutofit lnSpcReduction="10000"/>
          </a:bodyPr>
          <a:lstStyle/>
          <a:p>
            <a:endParaRPr lang="en-US" sz="1700" dirty="0"/>
          </a:p>
          <a:p>
            <a:pPr>
              <a:defRPr sz="1800"/>
            </a:pPr>
            <a:r>
              <a:rPr lang="en-US" sz="1700" dirty="0"/>
              <a:t>Zod Validation Errors: Fixed backend crashes by improving validation and </a:t>
            </a:r>
            <a:r>
              <a:rPr lang="en-US" sz="1700" dirty="0" err="1"/>
              <a:t>FormData</a:t>
            </a:r>
            <a:r>
              <a:rPr lang="en-US" sz="1700" dirty="0"/>
              <a:t> parsing</a:t>
            </a:r>
            <a:br>
              <a:rPr lang="en-US" sz="1700" dirty="0"/>
            </a:br>
            <a:endParaRPr lang="en-US" sz="1700" dirty="0"/>
          </a:p>
          <a:p>
            <a:pPr>
              <a:defRPr sz="1800"/>
            </a:pPr>
            <a:r>
              <a:rPr lang="en-US" sz="1700" dirty="0"/>
              <a:t>File Upload Handling: Integrated Multer for PDF uploads and text extraction</a:t>
            </a:r>
            <a:br>
              <a:rPr lang="en-US" sz="1700" dirty="0"/>
            </a:br>
            <a:endParaRPr lang="en-US" sz="1700" dirty="0"/>
          </a:p>
          <a:p>
            <a:pPr>
              <a:defRPr sz="1800"/>
            </a:pPr>
            <a:r>
              <a:rPr lang="en-US" sz="1700" dirty="0" err="1"/>
              <a:t>LocalStorage</a:t>
            </a:r>
            <a:r>
              <a:rPr lang="en-US" sz="1700" dirty="0"/>
              <a:t> Sync Issues: Used </a:t>
            </a:r>
            <a:r>
              <a:rPr lang="en-US" sz="1700" dirty="0" err="1"/>
              <a:t>refreshApplications</a:t>
            </a:r>
            <a:r>
              <a:rPr lang="en-US" sz="1700" dirty="0"/>
              <a:t> flag to auto-update dashboard</a:t>
            </a:r>
            <a:br>
              <a:rPr lang="en-US" sz="1700" dirty="0"/>
            </a:br>
            <a:endParaRPr lang="en-US" sz="1700" dirty="0"/>
          </a:p>
          <a:p>
            <a:pPr>
              <a:defRPr sz="1800"/>
            </a:pPr>
            <a:r>
              <a:rPr lang="en-US" sz="1700" dirty="0"/>
              <a:t>AI Integration Bugs: Resolved DeepSeek auth and prompt formatting</a:t>
            </a:r>
            <a:br>
              <a:rPr lang="en-US" sz="1700" dirty="0"/>
            </a:br>
            <a:endParaRPr lang="en-US" sz="1700" dirty="0"/>
          </a:p>
          <a:p>
            <a:pPr>
              <a:defRPr sz="1800"/>
            </a:pPr>
            <a:r>
              <a:rPr lang="en-US" sz="1700" dirty="0"/>
              <a:t>Frontend State Flow: Used </a:t>
            </a:r>
            <a:r>
              <a:rPr lang="en-US" sz="1700" dirty="0" err="1"/>
              <a:t>useEffect</a:t>
            </a:r>
            <a:r>
              <a:rPr lang="en-US" sz="1700" dirty="0"/>
              <a:t>, </a:t>
            </a:r>
            <a:r>
              <a:rPr lang="en-US" sz="1700" dirty="0" err="1"/>
              <a:t>useState</a:t>
            </a:r>
            <a:r>
              <a:rPr lang="en-US" sz="1700" dirty="0"/>
              <a:t>, and </a:t>
            </a:r>
            <a:r>
              <a:rPr lang="en-US" sz="1700" dirty="0" err="1"/>
              <a:t>localStorage</a:t>
            </a:r>
            <a:r>
              <a:rPr lang="en-US" sz="1700" dirty="0"/>
              <a:t> for smooth UX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US" sz="3500" dirty="0"/>
              <a:t>Thank You!</a:t>
            </a:r>
          </a:p>
        </p:txBody>
      </p:sp>
      <p:pic>
        <p:nvPicPr>
          <p:cNvPr id="5122" name="Picture 2" descr="Man Thank You Stock Illustrations – 1,986 Man Thank You Stock  Illustrations, Vectors &amp; Clipart - Dreamstime">
            <a:extLst>
              <a:ext uri="{FF2B5EF4-FFF2-40B4-BE49-F238E27FC236}">
                <a16:creationId xmlns:a16="http://schemas.microsoft.com/office/drawing/2014/main" id="{DDA30E8B-889A-1B5D-C8A8-F58CAEDBB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9" r="18635"/>
          <a:stretch>
            <a:fillRect/>
          </a:stretch>
        </p:blipFill>
        <p:spPr bwMode="auto">
          <a:xfrm>
            <a:off x="20" y="-2"/>
            <a:ext cx="457198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700" dirty="0"/>
          </a:p>
          <a:p>
            <a:pPr>
              <a:defRPr sz="1800"/>
            </a:pPr>
            <a:r>
              <a:rPr lang="en-US" sz="1700" dirty="0"/>
              <a:t>This project helped me build an end-to-end AI-powered job assistant.</a:t>
            </a:r>
          </a:p>
          <a:p>
            <a:pPr marL="0" indent="0">
              <a:buNone/>
              <a:defRPr sz="1800"/>
            </a:pPr>
            <a:br>
              <a:rPr lang="en-US" sz="1700" dirty="0"/>
            </a:b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346</Words>
  <Application>Microsoft Macintosh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Features Accomplished (Frontend)</vt:lpstr>
      <vt:lpstr>Features Accomplished (Backend)</vt:lpstr>
      <vt:lpstr>If I Had More Time...</vt:lpstr>
      <vt:lpstr>Challenges &amp; How I Solved Them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Chunduri, Lalith Aditya (chun8135@vandals.uidaho.edu)</cp:lastModifiedBy>
  <cp:revision>2</cp:revision>
  <dcterms:created xsi:type="dcterms:W3CDTF">2013-01-27T09:14:16Z</dcterms:created>
  <dcterms:modified xsi:type="dcterms:W3CDTF">2025-07-11T19:26:08Z</dcterms:modified>
  <cp:category/>
</cp:coreProperties>
</file>