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10" r:id="rId6"/>
    <p:sldId id="320" r:id="rId7"/>
    <p:sldId id="318" r:id="rId8"/>
    <p:sldId id="317" r:id="rId9"/>
    <p:sldId id="311" r:id="rId10"/>
    <p:sldId id="313" r:id="rId11"/>
    <p:sldId id="312" r:id="rId12"/>
    <p:sldId id="314" r:id="rId13"/>
    <p:sldId id="315" r:id="rId14"/>
    <p:sldId id="316" r:id="rId15"/>
    <p:sldId id="322" r:id="rId16"/>
    <p:sldId id="321" r:id="rId17"/>
    <p:sldId id="319" r:id="rId18"/>
  </p:sldIdLst>
  <p:sldSz cx="12188825" cy="6858000"/>
  <p:notesSz cx="6858000" cy="9144000"/>
  <p:custDataLst>
    <p:tags r:id="rId21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03" d="100"/>
          <a:sy n="103" d="100"/>
        </p:scale>
        <p:origin x="138" y="3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6B6-AD2D-77733ECEA6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6B6-AD2D-77733ECEA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8C-46B6-AD2D-77733ECEA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Description de la tâche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Description de la tâche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Titre de l’étape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Description de la tâche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Description de la tâche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Titre de l’étape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Description de la tâche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noProof="0" dirty="0"/>
            <a:t>Description de la tâche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Titre de l’étape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03/01/2021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11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00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B8C89-3A0E-42AE-9C92-CF245ABA9662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BE7E85-DEB1-447D-A25C-EF385BB9CBF2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03130-9DA9-425C-91F5-2EA3DA75E73F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F82687-7E33-438B-8A64-28AA1A314089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628475-357F-4D26-82BE-4AC760EC7C15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7FE86B-B565-4AA6-A13A-49864B234453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9A0A01-10ED-4735-9C4E-7687A6F9B0FE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1AB6A9-0F99-4437-AF49-190C10B7CEAA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035776-6D50-4A7A-9049-6DE1A699F071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537F1F-9B3C-4698-8464-E4CCBF038F8C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6090-62CF-4C53-8756-1E6DCD17578A}" type="datetime1">
              <a:rPr lang="fr-FR" smtClean="0"/>
              <a:t>03/01/2021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Obesity</a:t>
            </a:r>
            <a:r>
              <a:rPr lang="fr-FR" dirty="0"/>
              <a:t> – Causes and </a:t>
            </a:r>
            <a:r>
              <a:rPr lang="en-US" dirty="0"/>
              <a:t>Consequences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Python for data </a:t>
            </a:r>
            <a:r>
              <a:rPr lang="en-US" dirty="0"/>
              <a:t>analysis</a:t>
            </a:r>
          </a:p>
        </p:txBody>
      </p:sp>
      <p:sp>
        <p:nvSpPr>
          <p:cNvPr id="5" name="Sous-titre 3">
            <a:extLst>
              <a:ext uri="{FF2B5EF4-FFF2-40B4-BE49-F238E27FC236}">
                <a16:creationId xmlns:a16="http://schemas.microsoft.com/office/drawing/2014/main" id="{20927370-3C7E-4480-B972-A75F4EF20C65}"/>
              </a:ext>
            </a:extLst>
          </p:cNvPr>
          <p:cNvSpPr txBox="1">
            <a:spLocks/>
          </p:cNvSpPr>
          <p:nvPr/>
        </p:nvSpPr>
        <p:spPr>
          <a:xfrm>
            <a:off x="0" y="6553200"/>
            <a:ext cx="3456384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</a:rPr>
              <a:t>wu shutao – roux thomas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46DA3C9-9392-415F-9F9C-5E216A67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2BEF0-4FCF-45D2-86AA-39D6A78D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00598B-64BE-41CA-AA27-19ADB424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42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498F78-2DE0-40FD-8A89-34E1991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053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D21AD-BB8D-4460-8B53-F937A2AF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pPr rtl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 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Phase d’exploration : découverte du </a:t>
            </a:r>
            <a:r>
              <a:rPr lang="fr-FR" dirty="0" err="1"/>
              <a:t>DataSet</a:t>
            </a:r>
            <a:r>
              <a:rPr lang="fr-FR" dirty="0"/>
              <a:t> / confrontation variables-cible</a:t>
            </a:r>
          </a:p>
          <a:p>
            <a:pPr rtl="0"/>
            <a:r>
              <a:rPr lang="fr-FR" dirty="0"/>
              <a:t>Simplification du </a:t>
            </a:r>
            <a:r>
              <a:rPr lang="fr-FR" dirty="0" err="1"/>
              <a:t>DataSet</a:t>
            </a:r>
            <a:endParaRPr lang="fr-FR" dirty="0"/>
          </a:p>
          <a:p>
            <a:pPr rtl="0"/>
            <a:r>
              <a:rPr lang="fr-FR" dirty="0"/>
              <a:t>Création de modèles</a:t>
            </a:r>
          </a:p>
          <a:p>
            <a:pPr rtl="0"/>
            <a:r>
              <a:rPr lang="fr-FR" dirty="0"/>
              <a:t>Confrontation des modèles (</a:t>
            </a:r>
            <a:r>
              <a:rPr lang="fr-FR" dirty="0" err="1"/>
              <a:t>search-grid</a:t>
            </a:r>
            <a:r>
              <a:rPr lang="fr-FR" dirty="0"/>
              <a:t>)</a:t>
            </a:r>
          </a:p>
          <a:p>
            <a:pPr rtl="0"/>
            <a:r>
              <a:rPr lang="fr-FR" dirty="0"/>
              <a:t>Changement des hyper paramètres</a:t>
            </a:r>
          </a:p>
          <a:p>
            <a:pPr rtl="0"/>
            <a:r>
              <a:rPr lang="fr-FR" dirty="0"/>
              <a:t>Conclusion du modèle à retenir</a:t>
            </a:r>
          </a:p>
          <a:p>
            <a:pPr rtl="0"/>
            <a:r>
              <a:rPr lang="fr-FR" dirty="0"/>
              <a:t>API Django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6CB13C-EDC6-471E-AA8A-5B39C979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Exploration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Nombre de cas en fonction du type d’obésité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Distribution de fréquence du poids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46DA3C9-9392-415F-9F9C-5E216A67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3</a:t>
            </a:fld>
            <a:endParaRPr lang="fr-FR" noProof="0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9DD239B-C071-4E0B-A3A1-6E372E7B38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9653" y="2743200"/>
            <a:ext cx="4241944" cy="3276600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20AFCE0-8DF0-4AFA-86F7-8A394A39E6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5952" y="2743200"/>
            <a:ext cx="366938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Corrélation des variables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C8B2ACF-9948-428B-A874-7DA7D5E2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251" y="685800"/>
            <a:ext cx="6023124" cy="5334000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Le type d’obésité est très corrélé avec le poids, ce qui est logique.</a:t>
            </a:r>
          </a:p>
          <a:p>
            <a:pPr rtl="0"/>
            <a:r>
              <a:rPr lang="fr-FR" dirty="0"/>
              <a:t>Mais également avec l'âge et la consommation de légumes.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498F78-2DE0-40FD-8A89-34E1991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00598B-64BE-41CA-AA27-19ADB424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6" name="Espace réservé du contenu 5" descr="Histogramme groupé - graphique linéaire combin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30789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02B65F-65E2-4A81-83C5-32938114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 8" descr="Exemple de tableau avec 3 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6199521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04EC8-87FB-46D5-8BDD-62A65B33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 </a:t>
            </a:r>
            <a:r>
              <a:rPr lang="fr-FR" dirty="0" err="1"/>
              <a:t>SmartArt</a:t>
            </a:r>
            <a:endParaRPr lang="fr-FR" dirty="0"/>
          </a:p>
        </p:txBody>
      </p:sp>
      <p:graphicFrame>
        <p:nvGraphicFramePr>
          <p:cNvPr id="3" name="Espace réservé du contenu 2" descr="Flux interactif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08397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905745-1246-4E98-8CC9-58DA9032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4709E4-7958-4CDD-A46F-5C6D558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elements/1.1/"/>
    <ds:schemaRef ds:uri="http://purl.org/dc/terms/"/>
    <ds:schemaRef ds:uri="4873beb7-5857-4685-be1f-d57550cc96c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142</TotalTime>
  <Words>193</Words>
  <Application>Microsoft Office PowerPoint</Application>
  <PresentationFormat>Personnalisé</PresentationFormat>
  <Paragraphs>58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Corbel</vt:lpstr>
      <vt:lpstr>Tunnel bleu numérique 16:9</vt:lpstr>
      <vt:lpstr>Obesity – Causes and Consequences</vt:lpstr>
      <vt:lpstr>Objectifs du projet :</vt:lpstr>
      <vt:lpstr>Exploration du DataSet</vt:lpstr>
      <vt:lpstr>Corrélation des variables</vt:lpstr>
      <vt:lpstr>Présentation PowerPoint</vt:lpstr>
      <vt:lpstr>Disposition de titre et de contenu avec graphique</vt:lpstr>
      <vt:lpstr>Disposition de deux contenus avec tableau</vt:lpstr>
      <vt:lpstr>Disposition de titre et de contenu avec graphique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Thomas Roux</dc:creator>
  <cp:lastModifiedBy>Thomas Roux</cp:lastModifiedBy>
  <cp:revision>10</cp:revision>
  <dcterms:created xsi:type="dcterms:W3CDTF">2021-01-03T15:28:11Z</dcterms:created>
  <dcterms:modified xsi:type="dcterms:W3CDTF">2021-01-03T17:50:57Z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