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2"/>
  </p:notesMasterIdLst>
  <p:sldIdLst>
    <p:sldId id="256" r:id="rId5"/>
    <p:sldId id="258" r:id="rId6"/>
    <p:sldId id="257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81CF5-7C72-4043-A32A-A026A841240C}" v="735" dt="2022-04-12T19:56:11.360"/>
    <p1510:client id="{B283F189-9EB7-4400-8653-26EB7E4AA814}" v="646" dt="2022-04-11T20:41:41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55A45-F8E2-4D9C-AE50-FA4AE854D8B3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268E-FF65-4663-9C44-32FBC913A2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3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F82D90F1-B375-42AB-B080-D6A30FFAD3DA}" type="datetime1">
              <a:rPr lang="en-US" smtClean="0"/>
              <a:t>4/12/2022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9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76E5-4F90-4591-8610-A16B26CE63FE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8320EEC-CAF4-4A0A-880B-123BFC08AF6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203F-746B-439A-9515-39D6495B421D}" type="datetime1">
              <a:rPr lang="en-US" smtClean="0"/>
              <a:t>4/12/2022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40BAC919-BB41-4420-AF51-AE10D11B0F5F}" type="datetime1">
              <a:rPr lang="en-US" smtClean="0"/>
              <a:t>4/12/2022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04D-8755-43C7-89EA-C9E089723703}" type="datetime1">
              <a:rPr lang="en-US" smtClean="0"/>
              <a:t>4/12/2022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72EA-90D0-41A2-8AB9-D973E15F33D5}" type="datetime1">
              <a:rPr lang="en-US" smtClean="0"/>
              <a:t>4/12/2022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6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30CD-E4C7-4C84-B8E0-FCFA3B350DFD}" type="datetime1">
              <a:rPr lang="en-US" smtClean="0"/>
              <a:t>4/12/2022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A49D-C87E-42CC-9CE3-0BC7CE833103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ADC622A-8CBC-4112-8B25-CF810C6F6B1F}" type="datetime1">
              <a:rPr lang="en-US" smtClean="0"/>
              <a:t>4/12/2022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6B371A86-C068-4245-B87B-4818B265A37F}" type="datetime1">
              <a:rPr lang="en-US" smtClean="0"/>
              <a:t>4/12/2022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0CBAD0A-0B6E-460C-9772-4F56C7DC805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8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Hand holding flower">
            <a:extLst>
              <a:ext uri="{FF2B5EF4-FFF2-40B4-BE49-F238E27FC236}">
                <a16:creationId xmlns:a16="http://schemas.microsoft.com/office/drawing/2014/main" id="{D6D37F6C-F87E-049B-4C07-0D35FA779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7" r="17289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AB36EA-7422-4641-88E7-FBFED5E4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5600"/>
              <a:t>Restoring peace in Peaceland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02711D-804A-4709-8EA9-8A73016DA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lnSpcReduction="10000"/>
          </a:bodyPr>
          <a:lstStyle/>
          <a:p>
            <a:r>
              <a:rPr lang="en-US"/>
              <a:t>A scalable Big Data project to help citizen to find harmony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A5251-A821-4ACC-B53A-45AE02F5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528" y="6202017"/>
            <a:ext cx="4632324" cy="457200"/>
          </a:xfrm>
        </p:spPr>
        <p:txBody>
          <a:bodyPr/>
          <a:lstStyle/>
          <a:p>
            <a:r>
              <a:rPr lang="en-US" dirty="0"/>
              <a:t>Group 3 : Erwan Goudard - Adrien Merat - Corentin Duchêne - Henri Jamet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5A4D95-95B0-410F-ABD4-49E56CC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C43D7-2094-4FD0-8739-BC0D1EAA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Problematics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1F797-0CC9-43A8-A7B3-FA71635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technical constraints must the architecture meet? Which components should be used?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business constraints must the architecture satisfy? Which components should be used?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explain the failed attempt?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information should be added to the drone report to meet future needs?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47199E-821A-4C3D-8236-613F2625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6721038" cy="457200"/>
          </a:xfrm>
        </p:spPr>
        <p:txBody>
          <a:bodyPr/>
          <a:lstStyle/>
          <a:p>
            <a:r>
              <a:rPr lang="en-US" sz="900"/>
              <a:t>Group 3 : Erwan Goudard - Adrien Merat - Corentin Duchêne - Henri Jamet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055E3-4CF1-4107-ABF4-1D6B568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C2DAC-7335-4599-B3CA-69437789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</a:t>
            </a:r>
            <a:r>
              <a:rPr lang="fr-FR" err="1"/>
              <a:t>Technical</a:t>
            </a:r>
            <a:r>
              <a:rPr lang="fr-FR"/>
              <a:t> </a:t>
            </a:r>
            <a:r>
              <a:rPr lang="fr-FR" err="1"/>
              <a:t>constraints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BDD01-CE42-4792-AA73-BC52831A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Large amount of data to store: 73 Tb/year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Quick access to this data (especially for alerts)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Different types of data</a:t>
            </a:r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6894B92D-83D5-4393-AABB-9A132DA2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: Erwan Goudard - Adrien Merat - Corentin Duchêne - Henri Jamet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3D2F98-D548-4681-9B3E-E132881B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F1155-2D3F-4CE1-9B40-7FBDE04F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2. Business constraints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264A6-E7DB-40A7-B017-6B4B7C41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assign alerts to the nearest available </a:t>
            </a:r>
            <a:r>
              <a:rPr lang="en-US" dirty="0" err="1"/>
              <a:t>PeaceMakers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 alert threshold according to the number of available </a:t>
            </a:r>
            <a:r>
              <a:rPr lang="en-US" dirty="0" err="1"/>
              <a:t>PeaceMakers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streams to fluidify 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Web UI for </a:t>
            </a:r>
            <a:r>
              <a:rPr lang="en-US" dirty="0" err="1"/>
              <a:t>PeaceMakers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B2E8C1-0F21-4D7A-B871-DBA1C9E9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C4444D44-0D98-4772-ACEF-DEBC4F12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875" y="6170613"/>
            <a:ext cx="5667375" cy="457200"/>
          </a:xfrm>
        </p:spPr>
        <p:txBody>
          <a:bodyPr/>
          <a:lstStyle/>
          <a:p>
            <a:r>
              <a:rPr lang="en-US" sz="900"/>
              <a:t>Group 3 : Erwan Goudard - Adrien Merat - Corentin Duchêne - Henri Jamet</a:t>
            </a:r>
          </a:p>
        </p:txBody>
      </p:sp>
    </p:spTree>
    <p:extLst>
      <p:ext uri="{BB962C8B-B14F-4D97-AF65-F5344CB8AC3E}">
        <p14:creationId xmlns:p14="http://schemas.microsoft.com/office/powerpoint/2010/main" val="428611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4B25C-DF7D-45BD-A448-2A457770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Failed attempt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FB375-F92C-4766-9180-146E196A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precision</a:t>
            </a:r>
            <a:r>
              <a:rPr lang="fr-FR" dirty="0"/>
              <a:t> on business &amp;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constraints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Probably</a:t>
            </a:r>
            <a:r>
              <a:rPr lang="fr-FR" dirty="0"/>
              <a:t> a not scalable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A5DAA-125C-4850-8C3E-CEEED10D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/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F213223E-C44E-4832-B9C0-591116A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6721038" cy="457200"/>
          </a:xfrm>
        </p:spPr>
        <p:txBody>
          <a:bodyPr/>
          <a:lstStyle/>
          <a:p>
            <a:r>
              <a:rPr lang="en-US" sz="900"/>
              <a:t>Group 3 : Erwan Goudard - Adrien Merat - Corentin Duchêne - Henri Jamet</a:t>
            </a:r>
          </a:p>
        </p:txBody>
      </p:sp>
    </p:spTree>
    <p:extLst>
      <p:ext uri="{BB962C8B-B14F-4D97-AF65-F5344CB8AC3E}">
        <p14:creationId xmlns:p14="http://schemas.microsoft.com/office/powerpoint/2010/main" val="32098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F6E01-742F-4194-8BE9-4E864DD2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4. </a:t>
            </a:r>
            <a:r>
              <a:rPr lang="fr-FR" err="1"/>
              <a:t>Improvements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CDF0B-5D4F-4E26-8021-C5B3E605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PeaceScore</a:t>
            </a:r>
            <a:r>
              <a:rPr lang="fr-FR" dirty="0"/>
              <a:t> </a:t>
            </a:r>
            <a:r>
              <a:rPr lang="fr-FR" dirty="0" err="1"/>
              <a:t>evolution</a:t>
            </a:r>
            <a:r>
              <a:rPr lang="fr-FR" dirty="0"/>
              <a:t>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&amp; </a:t>
            </a:r>
            <a:r>
              <a:rPr lang="fr-FR" dirty="0" err="1"/>
              <a:t>prevent</a:t>
            </a:r>
            <a:r>
              <a:rPr lang="fr-FR" dirty="0"/>
              <a:t>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PeaceScore</a:t>
            </a:r>
            <a:r>
              <a:rPr lang="fr-FR" dirty="0"/>
              <a:t> with </a:t>
            </a:r>
            <a:r>
              <a:rPr lang="fr-FR" dirty="0" err="1"/>
              <a:t>other</a:t>
            </a:r>
            <a:r>
              <a:rPr lang="fr-FR" dirty="0"/>
              <a:t> observations : social networks </a:t>
            </a:r>
            <a:r>
              <a:rPr lang="fr-FR" dirty="0" err="1"/>
              <a:t>comments</a:t>
            </a:r>
            <a:r>
              <a:rPr lang="fr-FR" dirty="0"/>
              <a:t>, ...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48AD6C-6F30-4762-B4CB-EE26A14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A67F203A-7100-4122-9EF5-008C6653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6721038" cy="457200"/>
          </a:xfrm>
        </p:spPr>
        <p:txBody>
          <a:bodyPr/>
          <a:lstStyle/>
          <a:p>
            <a:r>
              <a:rPr lang="en-US" sz="900"/>
              <a:t>Group 3 : Erwan Goudard - Adrien Merat - Corentin Duchêne - Henri Jamet</a:t>
            </a:r>
          </a:p>
        </p:txBody>
      </p:sp>
    </p:spTree>
    <p:extLst>
      <p:ext uri="{BB962C8B-B14F-4D97-AF65-F5344CB8AC3E}">
        <p14:creationId xmlns:p14="http://schemas.microsoft.com/office/powerpoint/2010/main" val="383242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85A68-6173-4F6E-8D5B-9388ED0D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5. Proposed architecture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DB93E2F-DB58-49BE-86CE-FEDDA3138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37" y="2312988"/>
            <a:ext cx="8261825" cy="365125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DEF31-E017-4557-A5AA-7AD9A943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841FED65-B61D-4B80-B7B5-459B973E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6721038" cy="457200"/>
          </a:xfrm>
        </p:spPr>
        <p:txBody>
          <a:bodyPr/>
          <a:lstStyle/>
          <a:p>
            <a:r>
              <a:rPr lang="en-US" sz="900"/>
              <a:t>Group 3 : Erwan Goudard - Adrien Merat - Corentin Duchêne - Henri Jamet</a:t>
            </a:r>
          </a:p>
        </p:txBody>
      </p:sp>
    </p:spTree>
    <p:extLst>
      <p:ext uri="{BB962C8B-B14F-4D97-AF65-F5344CB8AC3E}">
        <p14:creationId xmlns:p14="http://schemas.microsoft.com/office/powerpoint/2010/main" val="9555079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2C1F875660C4F8409296A7E4F2DF8" ma:contentTypeVersion="7" ma:contentTypeDescription="Crée un document." ma:contentTypeScope="" ma:versionID="1f5002a1b248ece624797b1683410aff">
  <xsd:schema xmlns:xsd="http://www.w3.org/2001/XMLSchema" xmlns:xs="http://www.w3.org/2001/XMLSchema" xmlns:p="http://schemas.microsoft.com/office/2006/metadata/properties" xmlns:ns3="35a46251-772b-418c-b306-a552328dbea6" xmlns:ns4="8dab7a49-763c-4287-93ab-62d5e50476a4" targetNamespace="http://schemas.microsoft.com/office/2006/metadata/properties" ma:root="true" ma:fieldsID="30708bb1d6795f12f984db4d45fbe23d" ns3:_="" ns4:_="">
    <xsd:import namespace="35a46251-772b-418c-b306-a552328dbea6"/>
    <xsd:import namespace="8dab7a49-763c-4287-93ab-62d5e5047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6251-772b-418c-b306-a552328db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b7a49-763c-4287-93ab-62d5e50476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6E7FE-39E0-4F42-80C3-5EDDCE027EB6}">
  <ds:schemaRefs>
    <ds:schemaRef ds:uri="35a46251-772b-418c-b306-a552328dbea6"/>
    <ds:schemaRef ds:uri="8dab7a49-763c-4287-93ab-62d5e50476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75450F-CC2D-4E94-8A3D-F568EEDAE5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9773FC-4DB4-42E7-AFFE-1A7297BF9C8A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8dab7a49-763c-4287-93ab-62d5e50476a4"/>
    <ds:schemaRef ds:uri="35a46251-772b-418c-b306-a552328dbe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280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Corbel</vt:lpstr>
      <vt:lpstr>Wingdings</vt:lpstr>
      <vt:lpstr>SketchLinesVTI</vt:lpstr>
      <vt:lpstr>Restoring peace in Peaceland</vt:lpstr>
      <vt:lpstr>Problematics</vt:lpstr>
      <vt:lpstr>1. Technical constraints</vt:lpstr>
      <vt:lpstr>2. Business constraints</vt:lpstr>
      <vt:lpstr>3. Failed attempt</vt:lpstr>
      <vt:lpstr>4. Improvements</vt:lpstr>
      <vt:lpstr>5. Proposed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Jamet</dc:creator>
  <cp:lastModifiedBy>Adrien Merat</cp:lastModifiedBy>
  <cp:revision>2</cp:revision>
  <dcterms:created xsi:type="dcterms:W3CDTF">2022-04-11T20:11:11Z</dcterms:created>
  <dcterms:modified xsi:type="dcterms:W3CDTF">2022-04-12T19:57:18Z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0x010100E142C1F875660C4F8409296A7E4F2DF8</vt:lpwstr>
  </property>
</Properties>
</file>