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58"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03851" y="4348064"/>
            <a:ext cx="5411758" cy="1334278"/>
          </a:xfrm>
        </p:spPr>
        <p:txBody>
          <a:bodyPr anchor="b">
            <a:normAutofit/>
          </a:bodyPr>
          <a:lstStyle>
            <a:lvl1pPr algn="l">
              <a:defRPr sz="3600">
                <a:solidFill>
                  <a:schemeClr val="bg1"/>
                </a:solidFill>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503852" y="5682342"/>
            <a:ext cx="5411758" cy="522092"/>
          </a:xfrm>
        </p:spPr>
        <p:txBody>
          <a:bodyPr>
            <a:normAutofit/>
          </a:bodyPr>
          <a:lstStyle>
            <a:lvl1pPr marL="0" indent="0" algn="l">
              <a:buNone/>
              <a:defRPr sz="1800" i="1" u="none">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9547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67303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65188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438538" y="365125"/>
            <a:ext cx="7060941"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7819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07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799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236383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952950"/>
            <a:ext cx="10515600" cy="1325563"/>
          </a:xfrm>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2376132"/>
            <a:ext cx="5181600" cy="410864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69393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812989"/>
            <a:ext cx="10515600" cy="126725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2129027"/>
            <a:ext cx="5157787" cy="787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952939"/>
            <a:ext cx="5157787"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2129027"/>
            <a:ext cx="5183188" cy="80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952939"/>
            <a:ext cx="5183188" cy="352250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74278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122939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AF0FCD54-9834-4BE8-9B5B-EEF02B5391B3}" type="datetimeFigureOut">
              <a:rPr lang="es-CO" smtClean="0"/>
              <a:t>19/08/2021</a:t>
            </a:fld>
            <a:endParaRPr lang="es-CO"/>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21EAACC5-580A-406C-9362-EA1B95EDA8C1}" type="slidenum">
              <a:rPr lang="es-CO" smtClean="0"/>
              <a:t>‹Nº›</a:t>
            </a:fld>
            <a:endParaRPr lang="es-CO"/>
          </a:p>
        </p:txBody>
      </p:sp>
    </p:spTree>
    <p:extLst>
      <p:ext uri="{BB962C8B-B14F-4D97-AF65-F5344CB8AC3E}">
        <p14:creationId xmlns:p14="http://schemas.microsoft.com/office/powerpoint/2010/main" val="84447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317989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Tree>
    <p:extLst>
      <p:ext uri="{BB962C8B-B14F-4D97-AF65-F5344CB8AC3E}">
        <p14:creationId xmlns:p14="http://schemas.microsoft.com/office/powerpoint/2010/main" val="237463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785003"/>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p:cNvSpPr>
            <a:spLocks noGrp="1"/>
          </p:cNvSpPr>
          <p:nvPr>
            <p:ph type="body" idx="1"/>
          </p:nvPr>
        </p:nvSpPr>
        <p:spPr>
          <a:xfrm>
            <a:off x="838200" y="2245503"/>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86397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03852" y="3800061"/>
            <a:ext cx="5411758" cy="1129748"/>
          </a:xfrm>
        </p:spPr>
        <p:txBody>
          <a:bodyPr>
            <a:noAutofit/>
          </a:bodyPr>
          <a:lstStyle/>
          <a:p>
            <a:r>
              <a:rPr lang="es-ES" sz="4000" dirty="0"/>
              <a:t>Programación</a:t>
            </a:r>
            <a:r>
              <a:rPr lang="es-CO" sz="4000" dirty="0"/>
              <a:t> a pares (XP)</a:t>
            </a:r>
          </a:p>
        </p:txBody>
      </p:sp>
      <p:sp>
        <p:nvSpPr>
          <p:cNvPr id="3" name="Subtítulo 2"/>
          <p:cNvSpPr>
            <a:spLocks noGrp="1"/>
          </p:cNvSpPr>
          <p:nvPr>
            <p:ph type="subTitle" idx="1"/>
          </p:nvPr>
        </p:nvSpPr>
        <p:spPr>
          <a:xfrm>
            <a:off x="503852" y="5311281"/>
            <a:ext cx="5411758" cy="890736"/>
          </a:xfrm>
        </p:spPr>
        <p:txBody>
          <a:bodyPr>
            <a:normAutofit/>
          </a:bodyPr>
          <a:lstStyle/>
          <a:p>
            <a:r>
              <a:rPr lang="es-CO" dirty="0"/>
              <a:t>Juan Mateo Alvarado</a:t>
            </a:r>
          </a:p>
          <a:p>
            <a:endParaRPr lang="es-CO" dirty="0"/>
          </a:p>
        </p:txBody>
      </p:sp>
    </p:spTree>
    <p:extLst>
      <p:ext uri="{BB962C8B-B14F-4D97-AF65-F5344CB8AC3E}">
        <p14:creationId xmlns:p14="http://schemas.microsoft.com/office/powerpoint/2010/main" val="173827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DD16B-AE7B-495E-8BA6-A0D88B3B8A16}"/>
              </a:ext>
            </a:extLst>
          </p:cNvPr>
          <p:cNvSpPr>
            <a:spLocks noGrp="1"/>
          </p:cNvSpPr>
          <p:nvPr>
            <p:ph type="title"/>
          </p:nvPr>
        </p:nvSpPr>
        <p:spPr/>
        <p:txBody>
          <a:bodyPr>
            <a:normAutofit fontScale="90000"/>
          </a:bodyPr>
          <a:lstStyle/>
          <a:p>
            <a:r>
              <a:rPr lang="es-ES" sz="6000" dirty="0"/>
              <a:t>¿Qué es la programación en parejas?</a:t>
            </a:r>
            <a:endParaRPr lang="es-CO" sz="6000" dirty="0"/>
          </a:p>
        </p:txBody>
      </p:sp>
      <p:sp>
        <p:nvSpPr>
          <p:cNvPr id="3" name="Marcador de contenido 2">
            <a:extLst>
              <a:ext uri="{FF2B5EF4-FFF2-40B4-BE49-F238E27FC236}">
                <a16:creationId xmlns:a16="http://schemas.microsoft.com/office/drawing/2014/main" id="{3602F27C-E772-466D-937B-23CCFBAA360D}"/>
              </a:ext>
            </a:extLst>
          </p:cNvPr>
          <p:cNvSpPr>
            <a:spLocks noGrp="1"/>
          </p:cNvSpPr>
          <p:nvPr>
            <p:ph idx="1"/>
          </p:nvPr>
        </p:nvSpPr>
        <p:spPr/>
        <p:txBody>
          <a:bodyPr>
            <a:normAutofit lnSpcReduction="10000"/>
          </a:bodyPr>
          <a:lstStyle/>
          <a:p>
            <a:pPr marL="0" indent="0" algn="just">
              <a:buNone/>
            </a:pPr>
            <a:r>
              <a:rPr lang="es-ES" sz="4000" dirty="0"/>
              <a:t>La programación en pareja es una técnica que sugiere que todo el código producido en un proyecto de desarrollo de software sea implementado por dos personas juntas, delante de la misma computadora, las personas se turnan en el teclado. A la persona que está con las manos en el teclado se lo llama conductor y a la otra navegadora.</a:t>
            </a:r>
            <a:endParaRPr lang="es-CO" sz="4000" dirty="0"/>
          </a:p>
        </p:txBody>
      </p:sp>
    </p:spTree>
    <p:extLst>
      <p:ext uri="{BB962C8B-B14F-4D97-AF65-F5344CB8AC3E}">
        <p14:creationId xmlns:p14="http://schemas.microsoft.com/office/powerpoint/2010/main" val="249627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DD16B-AE7B-495E-8BA6-A0D88B3B8A16}"/>
              </a:ext>
            </a:extLst>
          </p:cNvPr>
          <p:cNvSpPr>
            <a:spLocks noGrp="1"/>
          </p:cNvSpPr>
          <p:nvPr>
            <p:ph type="title"/>
          </p:nvPr>
        </p:nvSpPr>
        <p:spPr/>
        <p:txBody>
          <a:bodyPr>
            <a:normAutofit/>
          </a:bodyPr>
          <a:lstStyle/>
          <a:p>
            <a:r>
              <a:rPr lang="es-ES" sz="6000" dirty="0"/>
              <a:t>Lado positivo</a:t>
            </a:r>
            <a:endParaRPr lang="es-CO" sz="6000" dirty="0"/>
          </a:p>
        </p:txBody>
      </p:sp>
      <p:sp>
        <p:nvSpPr>
          <p:cNvPr id="3" name="Marcador de contenido 2">
            <a:extLst>
              <a:ext uri="{FF2B5EF4-FFF2-40B4-BE49-F238E27FC236}">
                <a16:creationId xmlns:a16="http://schemas.microsoft.com/office/drawing/2014/main" id="{3602F27C-E772-466D-937B-23CCFBAA360D}"/>
              </a:ext>
            </a:extLst>
          </p:cNvPr>
          <p:cNvSpPr>
            <a:spLocks noGrp="1"/>
          </p:cNvSpPr>
          <p:nvPr>
            <p:ph idx="1"/>
          </p:nvPr>
        </p:nvSpPr>
        <p:spPr>
          <a:xfrm>
            <a:off x="838200" y="2245503"/>
            <a:ext cx="10515600" cy="2353001"/>
          </a:xfrm>
        </p:spPr>
        <p:txBody>
          <a:bodyPr>
            <a:normAutofit fontScale="92500" lnSpcReduction="10000"/>
          </a:bodyPr>
          <a:lstStyle/>
          <a:p>
            <a:pPr algn="just"/>
            <a:r>
              <a:rPr lang="es-ES" sz="4000" dirty="0"/>
              <a:t>Se focaliza en el problema</a:t>
            </a:r>
          </a:p>
          <a:p>
            <a:pPr algn="just"/>
            <a:r>
              <a:rPr lang="es-ES" sz="4000" dirty="0"/>
              <a:t>Se enseña y se aprende</a:t>
            </a:r>
          </a:p>
          <a:p>
            <a:pPr algn="just"/>
            <a:r>
              <a:rPr lang="es-ES" sz="4000" dirty="0"/>
              <a:t>Se expande el conocimiento</a:t>
            </a:r>
          </a:p>
          <a:p>
            <a:pPr algn="just"/>
            <a:r>
              <a:rPr lang="es-ES" sz="4000" dirty="0"/>
              <a:t>Más disciplina = Más calidad = Menos errores</a:t>
            </a:r>
            <a:endParaRPr lang="es-CO" sz="4000" dirty="0"/>
          </a:p>
        </p:txBody>
      </p:sp>
    </p:spTree>
    <p:extLst>
      <p:ext uri="{BB962C8B-B14F-4D97-AF65-F5344CB8AC3E}">
        <p14:creationId xmlns:p14="http://schemas.microsoft.com/office/powerpoint/2010/main" val="139952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78570F-DB37-47BC-840D-D118FDF30654}"/>
              </a:ext>
            </a:extLst>
          </p:cNvPr>
          <p:cNvSpPr>
            <a:spLocks noGrp="1"/>
          </p:cNvSpPr>
          <p:nvPr>
            <p:ph idx="1"/>
          </p:nvPr>
        </p:nvSpPr>
        <p:spPr/>
        <p:txBody>
          <a:bodyPr/>
          <a:lstStyle/>
          <a:p>
            <a:r>
              <a:rPr lang="es-ES" dirty="0"/>
              <a:t>Cuidado con las largas discusiones.</a:t>
            </a:r>
          </a:p>
          <a:p>
            <a:r>
              <a:rPr lang="es-CO" dirty="0"/>
              <a:t>La productividad de la pareja</a:t>
            </a:r>
          </a:p>
          <a:p>
            <a:r>
              <a:rPr lang="es-CO" dirty="0"/>
              <a:t>La conexión </a:t>
            </a:r>
          </a:p>
          <a:p>
            <a:endParaRPr lang="es-CO" dirty="0"/>
          </a:p>
        </p:txBody>
      </p:sp>
      <p:sp>
        <p:nvSpPr>
          <p:cNvPr id="5" name="Título 1">
            <a:extLst>
              <a:ext uri="{FF2B5EF4-FFF2-40B4-BE49-F238E27FC236}">
                <a16:creationId xmlns:a16="http://schemas.microsoft.com/office/drawing/2014/main" id="{77C8F8D5-6FAF-4167-803F-00EE77FEBA6E}"/>
              </a:ext>
            </a:extLst>
          </p:cNvPr>
          <p:cNvSpPr>
            <a:spLocks noGrp="1"/>
          </p:cNvSpPr>
          <p:nvPr>
            <p:ph type="title"/>
          </p:nvPr>
        </p:nvSpPr>
        <p:spPr>
          <a:xfrm>
            <a:off x="838200" y="785003"/>
            <a:ext cx="10515600" cy="1325563"/>
          </a:xfrm>
        </p:spPr>
        <p:txBody>
          <a:bodyPr>
            <a:normAutofit/>
          </a:bodyPr>
          <a:lstStyle/>
          <a:p>
            <a:r>
              <a:rPr lang="es-ES" sz="6000" dirty="0"/>
              <a:t>Lado negativo</a:t>
            </a:r>
            <a:endParaRPr lang="es-CO" sz="6000" dirty="0"/>
          </a:p>
        </p:txBody>
      </p:sp>
    </p:spTree>
    <p:extLst>
      <p:ext uri="{BB962C8B-B14F-4D97-AF65-F5344CB8AC3E}">
        <p14:creationId xmlns:p14="http://schemas.microsoft.com/office/powerpoint/2010/main" val="381234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EA453B-8408-425B-A6D3-5E8C48643066}"/>
              </a:ext>
            </a:extLst>
          </p:cNvPr>
          <p:cNvSpPr>
            <a:spLocks noGrp="1"/>
          </p:cNvSpPr>
          <p:nvPr>
            <p:ph idx="1"/>
          </p:nvPr>
        </p:nvSpPr>
        <p:spPr/>
        <p:txBody>
          <a:bodyPr/>
          <a:lstStyle/>
          <a:p>
            <a:br>
              <a:rPr lang="it-IT" b="0" i="1" dirty="0">
                <a:solidFill>
                  <a:srgbClr val="202F66"/>
                </a:solidFill>
                <a:effectLst/>
                <a:latin typeface="Times New Roman" panose="02020603050405020304" pitchFamily="18" charset="0"/>
              </a:rPr>
            </a:br>
            <a:r>
              <a:rPr lang="es-ES" b="0" i="1" dirty="0" err="1">
                <a:solidFill>
                  <a:srgbClr val="202F66"/>
                </a:solidFill>
                <a:effectLst/>
                <a:latin typeface="Times New Roman" panose="02020603050405020304" pitchFamily="18" charset="0"/>
              </a:rPr>
              <a:t>Gomez</a:t>
            </a:r>
            <a:r>
              <a:rPr lang="es-ES" b="0" i="1" dirty="0">
                <a:solidFill>
                  <a:srgbClr val="202F66"/>
                </a:solidFill>
                <a:effectLst/>
                <a:latin typeface="Times New Roman" panose="02020603050405020304" pitchFamily="18" charset="0"/>
              </a:rPr>
              <a:t>, D. (2009, 5 enero). Programación en parejas. Dos Ideas. https://dosideas.com/noticias/metodologias/371-programacion-en-parejas</a:t>
            </a:r>
            <a:endParaRPr lang="es-CO" dirty="0"/>
          </a:p>
        </p:txBody>
      </p:sp>
    </p:spTree>
    <p:extLst>
      <p:ext uri="{BB962C8B-B14F-4D97-AF65-F5344CB8AC3E}">
        <p14:creationId xmlns:p14="http://schemas.microsoft.com/office/powerpoint/2010/main" val="31138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7714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148</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Times New Roman</vt:lpstr>
      <vt:lpstr>Tema de Office</vt:lpstr>
      <vt:lpstr>Programación a pares (XP)</vt:lpstr>
      <vt:lpstr>¿Qué es la programación en parejas?</vt:lpstr>
      <vt:lpstr>Lado positivo</vt:lpstr>
      <vt:lpstr>Lado negativo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AGUILAR SOTELO</dc:creator>
  <cp:lastModifiedBy>juan mateo alvarado montoya</cp:lastModifiedBy>
  <cp:revision>16</cp:revision>
  <dcterms:created xsi:type="dcterms:W3CDTF">2018-11-30T16:08:44Z</dcterms:created>
  <dcterms:modified xsi:type="dcterms:W3CDTF">2021-08-20T04:25:14Z</dcterms:modified>
</cp:coreProperties>
</file>