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c395d5d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c395d5d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c395d5d9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c395d5d9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c395d5d9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c395d5d9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c395d5d9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c395d5d9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c395d5d9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c395d5d9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c395d5d9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c395d5d9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c395d5d9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c395d5d9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01150"/>
            <a:ext cx="8520600" cy="8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Пиратский pacman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5820625" y="3450700"/>
            <a:ext cx="33234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Выполнил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Лунегов Никита Иванович</a:t>
            </a:r>
            <a:endParaRPr sz="1800"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2252700" y="4674600"/>
            <a:ext cx="46386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Сыктывкар, 2021 год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616975"/>
            <a:ext cx="85206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</a:rPr>
              <a:t>Цель: </a:t>
            </a:r>
            <a:r>
              <a:rPr b="1" lang="ru" sz="3000">
                <a:solidFill>
                  <a:srgbClr val="FFFFFF"/>
                </a:solidFill>
              </a:rPr>
              <a:t> </a:t>
            </a:r>
            <a:r>
              <a:rPr lang="ru" sz="3000">
                <a:solidFill>
                  <a:srgbClr val="FFFFFF"/>
                </a:solidFill>
              </a:rPr>
              <a:t>создать игру с несложным сюжетом и легкую для прохождения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0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/>
              <a:t>Функционал приложения</a:t>
            </a:r>
            <a:endParaRPr sz="30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>
                <a:solidFill>
                  <a:srgbClr val="FFFFFF"/>
                </a:solidFill>
              </a:rPr>
              <a:t>Выбор уровня сложности при запуске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>
                <a:solidFill>
                  <a:srgbClr val="FFFFFF"/>
                </a:solidFill>
              </a:rPr>
              <a:t>Обратный отсчет во время игры и подсчет очков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>
                <a:solidFill>
                  <a:srgbClr val="FFFFFF"/>
                </a:solidFill>
              </a:rPr>
              <a:t>Возможность увидеть результат по истечению времени и начать игру заново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/>
              <a:t>Используемые библиотеки</a:t>
            </a:r>
            <a:endParaRPr sz="30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>
                <a:solidFill>
                  <a:srgbClr val="FFFFFF"/>
                </a:solidFill>
              </a:rPr>
              <a:t>Pygame - позволяет создавать простые 2D игры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4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/>
              <a:t>Стартовый экран</a:t>
            </a:r>
            <a:endParaRPr sz="302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950" y="1017725"/>
            <a:ext cx="363210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0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/>
              <a:t>Основное окно</a:t>
            </a:r>
            <a:endParaRPr sz="302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950" y="1017725"/>
            <a:ext cx="363210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5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/>
              <a:t>Экран окончания игры</a:t>
            </a:r>
            <a:endParaRPr sz="302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950" y="1017725"/>
            <a:ext cx="363210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