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DKeoopbGH1Tt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№5 </a:t>
            </a:r>
            <a:r>
              <a:rPr lang="en-US" dirty="0" smtClean="0"/>
              <a:t>TAXI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8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1084217"/>
            <a:ext cx="9601196" cy="1201782"/>
          </a:xfrm>
        </p:spPr>
        <p:txBody>
          <a:bodyPr>
            <a:noAutofit/>
          </a:bodyPr>
          <a:lstStyle/>
          <a:p>
            <a:r>
              <a:rPr lang="ru-RU" sz="2400" dirty="0"/>
              <a:t>Входные данные – таблица, состоящая из поездок такси в Нью-Йорке.</a:t>
            </a:r>
            <a:br>
              <a:rPr lang="ru-RU" sz="2400" dirty="0"/>
            </a:br>
            <a:r>
              <a:rPr lang="en-US" sz="2400" dirty="0">
                <a:hlinkClick r:id="rId2"/>
              </a:rPr>
              <a:t>https://disk.yandex.ru/d/DKeoopbGH1Ttuw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172B4D"/>
                </a:solidFill>
              </a:rPr>
              <a:t>Сырые данные представляют собой файл весом около 566 </a:t>
            </a:r>
            <a:r>
              <a:rPr lang="ru-RU" sz="2400" dirty="0" err="1">
                <a:solidFill>
                  <a:srgbClr val="172B4D"/>
                </a:solidFill>
              </a:rPr>
              <a:t>мб</a:t>
            </a:r>
            <a:r>
              <a:rPr lang="ru-RU" sz="2400" dirty="0">
                <a:solidFill>
                  <a:srgbClr val="172B4D"/>
                </a:solidFill>
              </a:rPr>
              <a:t>. Количество строк таблицы - </a:t>
            </a:r>
            <a:r>
              <a:rPr lang="ru-RU" sz="2400" dirty="0">
                <a:solidFill>
                  <a:srgbClr val="1B0135"/>
                </a:solidFill>
              </a:rPr>
              <a:t>6 405 008.</a:t>
            </a:r>
            <a:r>
              <a:rPr lang="ru-RU" sz="2400" dirty="0">
                <a:solidFill>
                  <a:srgbClr val="172B4D"/>
                </a:solidFill>
              </a:rPr>
              <a:t/>
            </a:r>
            <a:br>
              <a:rPr lang="ru-RU" sz="2400" dirty="0">
                <a:solidFill>
                  <a:srgbClr val="172B4D"/>
                </a:solidFill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172B4D"/>
                </a:solidFill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(parquet)</a:t>
            </a:r>
            <a:br>
              <a:rPr lang="ru-RU" dirty="0">
                <a:solidFill>
                  <a:srgbClr val="172B4D"/>
                </a:solidFill>
              </a:rPr>
            </a:br>
            <a:r>
              <a:rPr lang="ru-RU" dirty="0">
                <a:solidFill>
                  <a:srgbClr val="172B4D"/>
                </a:solidFill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r>
              <a:rPr lang="ru-RU" b="1" dirty="0">
                <a:solidFill>
                  <a:srgbClr val="172B4D"/>
                </a:solidFill>
              </a:rPr>
              <a:t>Дополнительно:</a:t>
            </a:r>
            <a:r>
              <a:rPr lang="ru-RU" dirty="0">
                <a:solidFill>
                  <a:srgbClr val="172B4D"/>
                </a:solidFill>
              </a:rPr>
              <a:t> также провести аналитику и построить график на тему «Как пройденное расстояние и количество пассажиров влияет на чаевые».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5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96121"/>
            <a:ext cx="9601196" cy="331893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8"/>
                </a:solidFill>
              </a:rPr>
              <a:t>Для того чтобы позволить клиентам заказывать такси онлайн и обеспечить сбор, хранение и обработку больших объемов информации, наиболее целесообразным решением является использование Hadoop.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8"/>
                </a:solidFill>
              </a:rPr>
              <a:t>Для выполнения задания используются PySpark, pandas, matplot и д.р.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ru-RU" dirty="0">
                <a:solidFill>
                  <a:srgbClr val="1F2328"/>
                </a:solidFill>
              </a:rPr>
              <a:t>для считывания данных, их обработки, сохранения очищенных данных в </a:t>
            </a:r>
            <a:r>
              <a:rPr lang="en-US" dirty="0">
                <a:solidFill>
                  <a:srgbClr val="1F2328"/>
                </a:solidFill>
              </a:rPr>
              <a:t>csv</a:t>
            </a:r>
            <a:r>
              <a:rPr lang="ru-RU" dirty="0">
                <a:solidFill>
                  <a:srgbClr val="1F2328"/>
                </a:solidFill>
              </a:rPr>
              <a:t>-формат, построения графика, сохранения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ru-RU" dirty="0">
                <a:solidFill>
                  <a:srgbClr val="1F2328"/>
                </a:solidFill>
              </a:rPr>
              <a:t>витрины в формат </a:t>
            </a:r>
            <a:r>
              <a:rPr lang="en-US" dirty="0">
                <a:solidFill>
                  <a:srgbClr val="1F2328"/>
                </a:solidFill>
              </a:rPr>
              <a:t>Parquet. </a:t>
            </a:r>
            <a:r>
              <a:rPr lang="ru-RU" dirty="0">
                <a:solidFill>
                  <a:srgbClr val="1F2328"/>
                </a:solidFill>
              </a:rPr>
              <a:t>Задание выполняется в </a:t>
            </a:r>
            <a:r>
              <a:rPr lang="en-US" dirty="0">
                <a:solidFill>
                  <a:srgbClr val="1F2328"/>
                </a:solidFill>
              </a:rPr>
              <a:t>Google Colab</a:t>
            </a:r>
            <a:r>
              <a:rPr lang="ru-RU" dirty="0">
                <a:solidFill>
                  <a:srgbClr val="1F2328"/>
                </a:solidFill>
              </a:rPr>
              <a:t>, "</a:t>
            </a:r>
            <a:r>
              <a:rPr lang="en-US" dirty="0" err="1">
                <a:solidFill>
                  <a:srgbClr val="1F2328"/>
                </a:solidFill>
              </a:rPr>
              <a:t>Itogovaya</a:t>
            </a:r>
            <a:r>
              <a:rPr lang="ru-RU" dirty="0">
                <a:solidFill>
                  <a:srgbClr val="1F2328"/>
                </a:solidFill>
              </a:rPr>
              <a:t>.</a:t>
            </a:r>
            <a:r>
              <a:rPr lang="ru-RU" dirty="0" err="1">
                <a:solidFill>
                  <a:srgbClr val="1F2328"/>
                </a:solidFill>
              </a:rPr>
              <a:t>ipynb</a:t>
            </a:r>
            <a:r>
              <a:rPr lang="ru-RU" dirty="0">
                <a:solidFill>
                  <a:srgbClr val="1F2328"/>
                </a:solidFill>
              </a:rPr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4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с типами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24" y="2557463"/>
            <a:ext cx="4333551" cy="3317875"/>
          </a:xfrm>
        </p:spPr>
      </p:pic>
    </p:spTree>
    <p:extLst>
      <p:ext uri="{BB962C8B-B14F-4D97-AF65-F5344CB8AC3E}">
        <p14:creationId xmlns:p14="http://schemas.microsoft.com/office/powerpoint/2010/main" val="13981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Задача </a:t>
            </a:r>
            <a:r>
              <a:rPr lang="ru-RU" sz="2400" b="1" dirty="0" smtClean="0"/>
              <a:t>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При анализе использовались </a:t>
            </a:r>
            <a:r>
              <a:rPr lang="en-US" sz="2400" dirty="0"/>
              <a:t>pyspark, pandas, os.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В результате анализа получилась </a:t>
            </a:r>
            <a:r>
              <a:rPr lang="ru-RU" sz="2400" dirty="0" smtClean="0"/>
              <a:t>витрина.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589530"/>
            <a:ext cx="4381500" cy="3253740"/>
          </a:xfrm>
        </p:spPr>
      </p:pic>
    </p:spTree>
    <p:extLst>
      <p:ext uri="{BB962C8B-B14F-4D97-AF65-F5344CB8AC3E}">
        <p14:creationId xmlns:p14="http://schemas.microsoft.com/office/powerpoint/2010/main" val="39836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Задача 2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Был проведен анализ, используя </a:t>
            </a:r>
            <a:r>
              <a:rPr lang="ru-RU" sz="2400" dirty="0"/>
              <a:t>используя </a:t>
            </a:r>
            <a:r>
              <a:rPr lang="en-US" sz="2400" dirty="0"/>
              <a:t>pandas </a:t>
            </a:r>
            <a:r>
              <a:rPr lang="ru-RU" sz="2400" dirty="0"/>
              <a:t>и </a:t>
            </a:r>
            <a:r>
              <a:rPr lang="en-US" sz="2400" dirty="0"/>
              <a:t>matplotlib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54" y="2557463"/>
            <a:ext cx="5526092" cy="3317875"/>
          </a:xfrm>
        </p:spPr>
      </p:pic>
    </p:spTree>
    <p:extLst>
      <p:ext uri="{BB962C8B-B14F-4D97-AF65-F5344CB8AC3E}">
        <p14:creationId xmlns:p14="http://schemas.microsoft.com/office/powerpoint/2010/main" val="313101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227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Натуральные материалы</vt:lpstr>
      <vt:lpstr>Проект №5 TAXI</vt:lpstr>
      <vt:lpstr>Входные данные – таблица, состоящая из поездок такси в Нью-Йорке. https://disk.yandex.ru/d/DKeoopbGH1Ttuw Сырые данные представляют собой файл весом около 566 мб. Количество строк таблицы - 6 405 008. </vt:lpstr>
      <vt:lpstr>Реализация</vt:lpstr>
      <vt:lpstr>Таблицы с типами данных</vt:lpstr>
      <vt:lpstr>Задача 1 При анализе использовались pyspark, pandas, os. В результате анализа получилась витрина.</vt:lpstr>
      <vt:lpstr>Задача 2 Был проведен анализ, используя используя pandas и matplotlib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№5 TAXI</dc:title>
  <dc:creator>NikitaPro</dc:creator>
  <cp:lastModifiedBy>NikitaPro</cp:lastModifiedBy>
  <cp:revision>2</cp:revision>
  <dcterms:created xsi:type="dcterms:W3CDTF">2023-12-07T17:09:38Z</dcterms:created>
  <dcterms:modified xsi:type="dcterms:W3CDTF">2023-12-07T17:22:54Z</dcterms:modified>
</cp:coreProperties>
</file>