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0D27-E4DD-4159-A7C3-9CF12BE6394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EDF14-A20E-40F6-8949-79E87172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0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0D27-E4DD-4159-A7C3-9CF12BE6394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EDF14-A20E-40F6-8949-79E87172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2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0D27-E4DD-4159-A7C3-9CF12BE6394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EDF14-A20E-40F6-8949-79E87172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9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0D27-E4DD-4159-A7C3-9CF12BE6394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EDF14-A20E-40F6-8949-79E87172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0D27-E4DD-4159-A7C3-9CF12BE6394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EDF14-A20E-40F6-8949-79E87172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0D27-E4DD-4159-A7C3-9CF12BE6394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EDF14-A20E-40F6-8949-79E87172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2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0D27-E4DD-4159-A7C3-9CF12BE6394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EDF14-A20E-40F6-8949-79E87172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0D27-E4DD-4159-A7C3-9CF12BE6394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EDF14-A20E-40F6-8949-79E87172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0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0D27-E4DD-4159-A7C3-9CF12BE6394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EDF14-A20E-40F6-8949-79E87172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7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0D27-E4DD-4159-A7C3-9CF12BE6394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EDF14-A20E-40F6-8949-79E87172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0D27-E4DD-4159-A7C3-9CF12BE6394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EDF14-A20E-40F6-8949-79E87172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30D27-E4DD-4159-A7C3-9CF12BE6394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EDF14-A20E-40F6-8949-79E87172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2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Detecting Covid</a:t>
            </a:r>
            <a:r>
              <a:rPr lang="en-US" dirty="0"/>
              <a:t>-</a:t>
            </a:r>
            <a:r>
              <a:rPr lang="en-US" dirty="0" smtClean="0"/>
              <a:t>19 Vaccine Misinformation from Twitter Dataset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Shashwat</a:t>
            </a:r>
            <a:r>
              <a:rPr lang="en-US" dirty="0" smtClean="0"/>
              <a:t> Mishra, </a:t>
            </a:r>
            <a:r>
              <a:rPr lang="en-US" dirty="0" err="1" smtClean="0"/>
              <a:t>Mithila</a:t>
            </a:r>
            <a:r>
              <a:rPr lang="en-US" dirty="0" smtClean="0"/>
              <a:t> </a:t>
            </a:r>
            <a:r>
              <a:rPr lang="en-US" dirty="0" err="1" smtClean="0"/>
              <a:t>Nigudkar</a:t>
            </a:r>
            <a:r>
              <a:rPr lang="en-US" dirty="0" smtClean="0"/>
              <a:t>, </a:t>
            </a:r>
            <a:r>
              <a:rPr lang="en-US" dirty="0" err="1" smtClean="0"/>
              <a:t>Arpith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4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Validation(continued)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036" y="1600200"/>
            <a:ext cx="314392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7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Validation(continued)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01444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90800" y="5949910"/>
            <a:ext cx="3364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Accuracy: 7/10</a:t>
            </a:r>
            <a:br>
              <a:rPr lang="en-US" dirty="0" smtClean="0"/>
            </a:br>
            <a:r>
              <a:rPr lang="en-US" dirty="0" smtClean="0"/>
              <a:t>Test case: </a:t>
            </a:r>
            <a:r>
              <a:rPr lang="en-US" dirty="0" err="1" smtClean="0"/>
              <a:t>Covid</a:t>
            </a:r>
            <a:r>
              <a:rPr lang="en-US" dirty="0" smtClean="0"/>
              <a:t> 19 </a:t>
            </a:r>
            <a:r>
              <a:rPr lang="en-US" dirty="0" err="1" smtClean="0"/>
              <a:t>wuhan</a:t>
            </a:r>
            <a:r>
              <a:rPr lang="en-US" dirty="0" smtClean="0"/>
              <a:t> lab bioweapon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2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1447800"/>
            <a:ext cx="3229155" cy="455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20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Validation(continued)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229600" cy="4482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60198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Accuracy: 8/10</a:t>
            </a:r>
            <a:br>
              <a:rPr lang="en-US" dirty="0" smtClean="0"/>
            </a:br>
            <a:r>
              <a:rPr lang="en-US" dirty="0" smtClean="0"/>
              <a:t>Test Cases : Pandemic  Covid19 5g fake hoax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2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Validation(continued)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340" y="1600200"/>
            <a:ext cx="320931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39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who spread misinformation have successfully been identified, and can now be reported. </a:t>
            </a:r>
          </a:p>
          <a:p>
            <a:r>
              <a:rPr lang="en-US" dirty="0" smtClean="0"/>
              <a:t>A combination of a human and computer based approach might work best for detecting misinformation.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164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Deploying on different platforms</a:t>
            </a:r>
          </a:p>
          <a:p>
            <a:r>
              <a:rPr lang="en-US" dirty="0" smtClean="0"/>
              <a:t>Applying sentiment analysis to detect sarcasm and negation</a:t>
            </a:r>
          </a:p>
          <a:p>
            <a:r>
              <a:rPr lang="en-US" dirty="0" smtClean="0"/>
              <a:t>Applying it on a the live Twitter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8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Covid</a:t>
            </a:r>
            <a:r>
              <a:rPr lang="en-US" dirty="0"/>
              <a:t>-</a:t>
            </a:r>
            <a:r>
              <a:rPr lang="en-US" dirty="0" smtClean="0"/>
              <a:t>19 Pandemic</a:t>
            </a:r>
          </a:p>
          <a:p>
            <a:pPr lvl="1"/>
            <a:r>
              <a:rPr lang="en-US" dirty="0" smtClean="0"/>
              <a:t>Rise of social media</a:t>
            </a:r>
          </a:p>
          <a:p>
            <a:pPr lvl="1"/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Fake news</a:t>
            </a:r>
          </a:p>
          <a:p>
            <a:pPr lvl="1"/>
            <a:r>
              <a:rPr lang="en-US" dirty="0" smtClean="0"/>
              <a:t>Combating misinformation on Twitter</a:t>
            </a:r>
          </a:p>
          <a:p>
            <a:pPr lvl="2"/>
            <a:r>
              <a:rPr lang="en-US" dirty="0" smtClean="0"/>
              <a:t>Finding users who spread misinformation</a:t>
            </a:r>
          </a:p>
          <a:p>
            <a:pPr lvl="2"/>
            <a:r>
              <a:rPr lang="en-US" dirty="0" smtClean="0"/>
              <a:t>Checking whether or not they are verified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93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</a:t>
            </a:r>
            <a:r>
              <a:rPr lang="en-US" dirty="0"/>
              <a:t>definition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a search engine, that can test key words that have been determined by statistical analysis against a Tweets Database</a:t>
            </a:r>
          </a:p>
          <a:p>
            <a:r>
              <a:rPr lang="en-US" dirty="0" smtClean="0"/>
              <a:t>Returning a result of top 10 Tweets that are most similar to these specified keywords </a:t>
            </a:r>
          </a:p>
          <a:p>
            <a:r>
              <a:rPr lang="en-US" dirty="0" smtClean="0"/>
              <a:t>Performing statistical summary of the results obtained for all the Tweets/Usernames that are returned from the phrase query.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9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I</a:t>
            </a:r>
            <a:r>
              <a:rPr lang="en-US" dirty="0" smtClean="0"/>
              <a:t>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Detecting misinformation from Tweet dataset</a:t>
            </a:r>
          </a:p>
          <a:p>
            <a:r>
              <a:rPr lang="en-US" dirty="0" smtClean="0"/>
              <a:t>Identifying the user spreading the misinformation is verified or not.</a:t>
            </a:r>
          </a:p>
          <a:p>
            <a:r>
              <a:rPr lang="en-US" dirty="0" smtClean="0"/>
              <a:t>Getting a high degree of accuracy (Number of misinformation Tweets/Number of Tweets returned)</a:t>
            </a:r>
          </a:p>
          <a:p>
            <a:pPr lvl="1"/>
            <a:r>
              <a:rPr lang="en-US" dirty="0" smtClean="0"/>
              <a:t>We judged accuracy manually by going through the tweets and checking their context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53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Alternative </a:t>
            </a:r>
            <a:r>
              <a:rPr lang="en-US" dirty="0" smtClean="0"/>
              <a:t>ways to Resolve Key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Brute Force approach</a:t>
            </a:r>
          </a:p>
          <a:p>
            <a:pPr lvl="1"/>
            <a:r>
              <a:rPr lang="en-US" dirty="0" smtClean="0"/>
              <a:t>Limitation:</a:t>
            </a:r>
          </a:p>
          <a:p>
            <a:pPr lvl="2"/>
            <a:r>
              <a:rPr lang="en-US" dirty="0" smtClean="0"/>
              <a:t>Takes too much processing power and time</a:t>
            </a:r>
          </a:p>
          <a:p>
            <a:r>
              <a:rPr lang="en-US" dirty="0" smtClean="0"/>
              <a:t>Human Moderators:</a:t>
            </a:r>
          </a:p>
          <a:p>
            <a:pPr lvl="1"/>
            <a:r>
              <a:rPr lang="en-US" dirty="0" smtClean="0"/>
              <a:t>Limitation:</a:t>
            </a:r>
          </a:p>
          <a:p>
            <a:pPr lvl="2"/>
            <a:r>
              <a:rPr lang="en-US" dirty="0" smtClean="0"/>
              <a:t>There’s only so many Tweets that can be handled by humans,</a:t>
            </a:r>
          </a:p>
          <a:p>
            <a:r>
              <a:rPr lang="en-US" dirty="0" smtClean="0"/>
              <a:t>Sentiment Analysis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976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First, we get a collection of Tweets</a:t>
            </a:r>
          </a:p>
          <a:p>
            <a:r>
              <a:rPr lang="en-US" dirty="0" smtClean="0"/>
              <a:t>Each Tweet is a document, which has it’s own doc id</a:t>
            </a:r>
          </a:p>
          <a:p>
            <a:r>
              <a:rPr lang="en-US" dirty="0" smtClean="0"/>
              <a:t>All the terms present in the tweets will be tokenized, and all the terms are selected and made into a term list</a:t>
            </a:r>
          </a:p>
          <a:p>
            <a:pPr lvl="1"/>
            <a:r>
              <a:rPr lang="en-US" dirty="0" smtClean="0"/>
              <a:t>Now using VSM, for each term TF IDF is calculated for the document(Tweet) it is present in</a:t>
            </a:r>
          </a:p>
          <a:p>
            <a:r>
              <a:rPr lang="en-US" dirty="0" smtClean="0"/>
              <a:t>User inputs a multiple term phrase query, we calculate the cosine similarity between the phrase query and the result set of applying VSM on our initial tweets database</a:t>
            </a:r>
          </a:p>
          <a:p>
            <a:r>
              <a:rPr lang="en-US" dirty="0" smtClean="0"/>
              <a:t>We get an output in ranked in descending order of similarity with the phrase query and Tweets</a:t>
            </a:r>
          </a:p>
          <a:p>
            <a:r>
              <a:rPr lang="en-US" dirty="0" smtClean="0"/>
              <a:t>We then detect the usernames of the authors of the resultant tweets. We then check if they’re verified profiles or not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612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pic>
        <p:nvPicPr>
          <p:cNvPr id="1028" name="Picture 4" descr="C:\Users\ADMIN\Desktop\More images\Test Cases\Test Case 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239000" cy="394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800" y="57150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 : 5/10</a:t>
            </a:r>
            <a:br>
              <a:rPr lang="en-US" dirty="0" smtClean="0"/>
            </a:br>
            <a:r>
              <a:rPr lang="en-US" dirty="0" smtClean="0"/>
              <a:t>Test cases : covid19 hoax fake vaccine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9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Validation(continued)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194" y="1600200"/>
            <a:ext cx="303561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73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Validation(continued)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2388"/>
            <a:ext cx="8229600" cy="424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57400" y="60960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 : 6/10</a:t>
            </a:r>
            <a:br>
              <a:rPr lang="en-US" dirty="0" smtClean="0"/>
            </a:br>
            <a:r>
              <a:rPr lang="en-US" dirty="0" smtClean="0"/>
              <a:t>Test Cases:  Covid19 Bill Gates Miracle 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396</Words>
  <Application>Microsoft Office PowerPoint</Application>
  <PresentationFormat>On-screen Show (4:3)</PresentationFormat>
  <Paragraphs>56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Detecting Covid-19 Vaccine Misinformation from Twitter Dataset</vt:lpstr>
      <vt:lpstr>Motivation</vt:lpstr>
      <vt:lpstr>Problem definition </vt:lpstr>
      <vt:lpstr>Key Issues</vt:lpstr>
      <vt:lpstr>Alternative ways to Resolve Key Issues</vt:lpstr>
      <vt:lpstr>Methodology</vt:lpstr>
      <vt:lpstr>Validation</vt:lpstr>
      <vt:lpstr>Validation(continued)</vt:lpstr>
      <vt:lpstr>Validation(continued)</vt:lpstr>
      <vt:lpstr>Validation(continued)</vt:lpstr>
      <vt:lpstr>Validation(continued)</vt:lpstr>
      <vt:lpstr>Validation(continued)</vt:lpstr>
      <vt:lpstr>Validation(continued)</vt:lpstr>
      <vt:lpstr>Validation(continued)</vt:lpstr>
      <vt:lpstr>Conclusions</vt:lpstr>
      <vt:lpstr>Future Work</vt:lpstr>
      <vt:lpstr>Thank You!!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2022-04-20T19:43:20Z</dcterms:created>
  <dcterms:modified xsi:type="dcterms:W3CDTF">2022-04-20T21:29:21Z</dcterms:modified>
</cp:coreProperties>
</file>