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476"/>
    <a:srgbClr val="002C6E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A7E3A-21FB-44F4-BFC9-946E84C45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A49138-FC3D-4624-A683-1AD3FDAF8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B06D0-B342-4F5A-A7DF-7CE90ED3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2E17-7B08-4656-8878-1907158E7566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66CD4-EE2C-4353-AFDD-878EEB46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BFDAF-B55F-4089-95D4-402112CB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7EA5-F471-4615-9BEB-49467131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71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4D0C5-9B75-413C-B521-D87CAF3E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871D0D-549B-4AAB-A962-C64A22BD2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F091E0-465C-4E79-A2CA-12E92C12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2E17-7B08-4656-8878-1907158E7566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DA6961-C41D-416F-BE02-DFBB66B1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0D1A4-7187-42C3-A8E1-9F93537E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7EA5-F471-4615-9BEB-49467131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59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4F2E1E-8C17-4433-8888-597EA2BDB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FC450D-BE55-469B-A40C-4A8681159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10AED-6771-4101-88D1-FE897EE0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2E17-7B08-4656-8878-1907158E7566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781DB-EA45-4601-9471-BC0A118D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52607-D137-4F9B-861C-1AC6DDCC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7EA5-F471-4615-9BEB-49467131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45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D75B2-5F46-46A0-A4EF-027A7D538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CB30F-BB52-498A-B027-993CFD243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D9164-5B67-46D6-A850-0036AAED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2E17-7B08-4656-8878-1907158E7566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462FF3-CC7B-4828-AA95-B26FB107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49CCD-F17F-4CA4-8B05-B84F57CF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7EA5-F471-4615-9BEB-49467131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12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4E527-B6D8-4E27-955E-AB499AAA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9D057C-EE61-4636-873B-72EC95AF1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D160C-3C85-4C0C-B234-0F4C77E1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2E17-7B08-4656-8878-1907158E7566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F56BE8-7497-457F-BAF7-C7CB22AB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2AC37-F4A7-4BAE-B47F-B29B0401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7EA5-F471-4615-9BEB-49467131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69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9A34A-5B57-4975-9A22-F2B700B2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6AB2A5-18FA-4995-8831-0B6A218BF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F5C954-EBE9-4290-8E72-B2D911619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44FA2E-7F18-4065-87A0-A09876399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2E17-7B08-4656-8878-1907158E7566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316F06-EA9B-438D-9654-26A0A248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1C86F1-1653-43FB-9735-7848E46F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7EA5-F471-4615-9BEB-49467131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68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5EE7B-F648-4C09-8B07-33F7F0EB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9AA645-8313-4A0D-A58B-6889EA7B7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E474CB-1B27-4FC5-8CCC-24A03AC04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A7BAD8-03B8-4CF7-A1D9-226B87326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F71B45-C873-4370-8D7E-BE6768309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E890C8-A8DB-450E-87FB-85E68FB79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2E17-7B08-4656-8878-1907158E7566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5822F1-6A70-4B85-8F93-7DB3C624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812E9B-483E-4F09-AFEB-E7B28F4E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7EA5-F471-4615-9BEB-49467131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7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D4FDB-FAC8-4D4D-854C-D4BC42F6B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7CF2DD-6E4D-4620-9D78-7546A20EF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2E17-7B08-4656-8878-1907158E7566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27AC87-050E-4054-AE4F-0C0F1318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CC79AF-6E0F-4A2C-96C3-82CBE356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7EA5-F471-4615-9BEB-49467131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86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1B34A-9965-4690-B6A2-83720802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2E17-7B08-4656-8878-1907158E7566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6ADDF0-5E60-4C76-B28A-8F2DA753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483CE6-2C58-41A6-94E4-6AC89381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7EA5-F471-4615-9BEB-49467131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86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2FBEF-7898-4130-8279-D9BFB5ADB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76A31-B606-4DC0-9B34-059D699B2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C540B7-56E4-46D1-A608-F86167753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81B42F-10D1-4EBF-8588-435C084F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2E17-7B08-4656-8878-1907158E7566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9C0537-E3AD-434E-80AC-686D6249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EF499E-DC55-4680-B92B-AD699B2B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7EA5-F471-4615-9BEB-49467131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3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8ED47-6AB8-49D7-9265-CF85F5E26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0939DE-8BF3-440A-9091-1E956B9C5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287AFC-2B73-4273-8226-A962DA47F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C7F804-0CE8-48BF-94F7-E9941C59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2E17-7B08-4656-8878-1907158E7566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1E58A9-4FFF-40BB-8AEA-BA200C1BE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78A238-E634-4FA2-9A29-9F2CBDC4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7EA5-F471-4615-9BEB-49467131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60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77F8BD-9C05-4229-B05B-53B4418A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AA5877-0DC7-45A4-A291-C98B18379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F9B4A-D5A0-4228-8EB7-2524DD2CE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02E17-7B08-4656-8878-1907158E7566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2BB32-3CCB-4D1A-9194-C63F0444B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51300-011C-40B7-B7BB-12743A5AA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37EA5-F471-4615-9BEB-49467131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80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E31B264A-6AD8-4D30-A101-3022B3D35A6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68C7002-04C8-4245-A3D2-9717838C4E9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8496BC1-20CF-4EAE-9483-96A006E38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6219" y="4661555"/>
              <a:ext cx="8785781" cy="2196445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DCF9AC9-DF36-484E-A846-B51D46089198}"/>
                </a:ext>
              </a:extLst>
            </p:cNvPr>
            <p:cNvSpPr/>
            <p:nvPr/>
          </p:nvSpPr>
          <p:spPr>
            <a:xfrm>
              <a:off x="0" y="0"/>
              <a:ext cx="5015060" cy="6858000"/>
            </a:xfrm>
            <a:prstGeom prst="rect">
              <a:avLst/>
            </a:prstGeom>
            <a:solidFill>
              <a:srgbClr val="0034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8662D71-5DFD-4FDD-A43C-E60DD85CF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3520" y="2108422"/>
              <a:ext cx="3521540" cy="2641155"/>
            </a:xfrm>
            <a:prstGeom prst="rect">
              <a:avLst/>
            </a:prstGeom>
          </p:spPr>
        </p:pic>
      </p:grpSp>
      <p:pic>
        <p:nvPicPr>
          <p:cNvPr id="16" name="图形 15">
            <a:extLst>
              <a:ext uri="{FF2B5EF4-FFF2-40B4-BE49-F238E27FC236}">
                <a16:creationId xmlns:a16="http://schemas.microsoft.com/office/drawing/2014/main" id="{B574C70A-C74E-47E3-B97C-870F0FEA0B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88" y="0"/>
            <a:ext cx="12177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54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7</cp:revision>
  <dcterms:created xsi:type="dcterms:W3CDTF">2024-08-01T07:49:19Z</dcterms:created>
  <dcterms:modified xsi:type="dcterms:W3CDTF">2024-08-01T08:28:27Z</dcterms:modified>
</cp:coreProperties>
</file>