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71" r:id="rId10"/>
    <p:sldId id="27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679510-936A-4E96-9C65-1EB0B4CF98D1}" type="datetimeFigureOut">
              <a:rPr lang="en-US" smtClean="0"/>
              <a:pPr/>
              <a:t>11/10/2019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BD317A-2A8A-4B56-9C63-BA5ECDE239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8599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sz="4800" dirty="0" smtClean="0">
                <a:latin typeface="Arial Black" pitchFamily="34" charset="0"/>
              </a:rPr>
              <a:t>AUTOMATIC CONTROL OF TWO WHEELER USING SMART HELMET</a:t>
            </a:r>
            <a:endParaRPr lang="en-IN" sz="48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744" y="4071942"/>
            <a:ext cx="54292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K. </a:t>
            </a:r>
            <a:r>
              <a:rPr lang="en-IN" sz="7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Rohith</a:t>
            </a:r>
            <a:endParaRPr lang="en-IN" sz="7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main aim of this project is to protect the life of the rider.</a:t>
            </a:r>
          </a:p>
          <a:p>
            <a:r>
              <a:rPr lang="en-IN" dirty="0" smtClean="0"/>
              <a:t>Reduce the death rate.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OF THE PROJECT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42"/>
            <a:ext cx="8229600" cy="4368808"/>
          </a:xfrm>
        </p:spPr>
        <p:txBody>
          <a:bodyPr>
            <a:norm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  <p:transition>
    <p:newsflash/>
    <p:sndAc>
      <p:stSnd>
        <p:snd r:embed="rId2" name="cashreg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4908"/>
          </a:xfrm>
        </p:spPr>
        <p:txBody>
          <a:bodyPr>
            <a:normAutofit/>
          </a:bodyPr>
          <a:lstStyle/>
          <a:p>
            <a:r>
              <a:rPr lang="en-IN" dirty="0" smtClean="0"/>
              <a:t>A  smart helmet is the special idea which makes bike driving safety then before . An helmet can reduce shock from the impact and may save a life. The main purpose of the smart helmet is to provide safety for rider. This implementation by using advance features like alcohol detection, accident identification . This makes not only smart helmet but also feature of smart bike.</a:t>
            </a:r>
          </a:p>
          <a:p>
            <a:r>
              <a:rPr lang="en-IN" dirty="0" smtClean="0"/>
              <a:t>FOLLOW THE RULES BUT ,NEVER FORGET   TRAFFIC RULES.......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643074"/>
          </a:xfrm>
        </p:spPr>
        <p:txBody>
          <a:bodyPr>
            <a:noAutofit/>
          </a:bodyPr>
          <a:lstStyle/>
          <a:p>
            <a:r>
              <a:rPr lang="en-IN" sz="6600" dirty="0" smtClean="0"/>
              <a:t>INTRODUCTION OF HELMET</a:t>
            </a:r>
            <a:endParaRPr lang="en-IN" sz="6600" dirty="0"/>
          </a:p>
        </p:txBody>
      </p:sp>
    </p:spTree>
  </p:cSld>
  <p:clrMapOvr>
    <a:masterClrMapping/>
  </p:clrMapOvr>
  <p:transition>
    <p:wheel spokes="3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HT12D converts the serial input into outputs . It decodes the serial addresses and data received b an RF receiver , to the parallel data and sends them to output data pins.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RECEIVER</a:t>
            </a:r>
            <a:endParaRPr lang="en-IN" dirty="0"/>
          </a:p>
        </p:txBody>
      </p:sp>
      <p:pic>
        <p:nvPicPr>
          <p:cNvPr id="4" name="Picture 3" descr="IMG_20180911_2140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3857628"/>
            <a:ext cx="6929486" cy="2638451"/>
          </a:xfrm>
          <a:prstGeom prst="rect">
            <a:avLst/>
          </a:prstGeom>
        </p:spPr>
      </p:pic>
    </p:spTree>
  </p:cSld>
  <p:clrMapOvr>
    <a:masterClrMapping/>
  </p:clrMapOvr>
  <p:transition>
    <p:comb dir="vert"/>
    <p:sndAc>
      <p:stSnd>
        <p:snd r:embed="rId2" name="wind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5"/>
          </a:xfrm>
        </p:spPr>
        <p:txBody>
          <a:bodyPr/>
          <a:lstStyle/>
          <a:p>
            <a:r>
              <a:rPr lang="en-IN" dirty="0" smtClean="0"/>
              <a:t>The transmitter combines the information signal to be carried with the radio frequency  signal which generates the radio waves, which is called as carrier signal....In a frequency modulation 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TRANSMITTER </a:t>
            </a:r>
            <a:endParaRPr lang="en-IN" dirty="0"/>
          </a:p>
        </p:txBody>
      </p:sp>
      <p:pic>
        <p:nvPicPr>
          <p:cNvPr id="4" name="Picture 3" descr="IMG_20180911_21404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214818"/>
            <a:ext cx="5857916" cy="2143140"/>
          </a:xfrm>
          <a:prstGeom prst="rect">
            <a:avLst/>
          </a:prstGeom>
        </p:spPr>
      </p:pic>
    </p:spTree>
  </p:cSld>
  <p:clrMapOvr>
    <a:masterClrMapping/>
  </p:clrMapOvr>
  <p:transition>
    <p:randomBar dir="vert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Encoder are used to translate rotary or linear motion into a digital signal. Usually this is for the purpose of monitoring or controlling motion parameters such as speed , distance or position.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ENCODER </a:t>
            </a:r>
            <a:endParaRPr lang="en-IN" dirty="0"/>
          </a:p>
        </p:txBody>
      </p:sp>
      <p:pic>
        <p:nvPicPr>
          <p:cNvPr id="4" name="Picture 3" descr="IMG_20180911_2141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214818"/>
            <a:ext cx="4929222" cy="2357454"/>
          </a:xfrm>
          <a:prstGeom prst="rect">
            <a:avLst/>
          </a:prstGeom>
        </p:spPr>
      </p:pic>
    </p:spTree>
  </p:cSld>
  <p:clrMapOvr>
    <a:masterClrMapping/>
  </p:clrMapOvr>
  <p:transition>
    <p:strips dir="ru"/>
    <p:sndAc>
      <p:stSnd>
        <p:snd r:embed="rId2" name="bomb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Decoder is a circuit that changes a code into set of signals . It is called a decoder because it does the reverse of encoding.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DECODER </a:t>
            </a:r>
            <a:endParaRPr lang="en-IN" dirty="0"/>
          </a:p>
        </p:txBody>
      </p:sp>
      <p:pic>
        <p:nvPicPr>
          <p:cNvPr id="4" name="Picture 3" descr="IMG_20180911_2141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3214686"/>
            <a:ext cx="5286412" cy="2800351"/>
          </a:xfrm>
          <a:prstGeom prst="rect">
            <a:avLst/>
          </a:prstGeom>
        </p:spPr>
      </p:pic>
    </p:spTree>
  </p:cSld>
  <p:clrMapOvr>
    <a:masterClrMapping/>
  </p:clrMapOvr>
  <p:transition>
    <p:wheel spokes="1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A Micro controller is a small computer on a single integrated circuit.</a:t>
            </a:r>
            <a:endParaRPr lang="en-IN" dirty="0"/>
          </a:p>
        </p:txBody>
      </p:sp>
      <p:pic>
        <p:nvPicPr>
          <p:cNvPr id="5" name="Picture Placeholder 4" descr="IMG_20180911_2141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1576" b="21576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THE TRANSMITTER SECTION</a:t>
            </a:r>
            <a:endParaRPr lang="en-IN" dirty="0"/>
          </a:p>
        </p:txBody>
      </p:sp>
    </p:spTree>
  </p:cSld>
  <p:clrMapOvr>
    <a:masterClrMapping/>
  </p:clrMapOvr>
  <p:transition>
    <p:dissolve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80911_22435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1375" y="2782094"/>
            <a:ext cx="2381250" cy="1924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We already mentioned that we divide a project in two units namely helmet and bike . Here is the construction of the helmet unit</a:t>
            </a:r>
            <a:endParaRPr lang="en-IN" dirty="0"/>
          </a:p>
        </p:txBody>
      </p:sp>
    </p:spTree>
  </p:cSld>
  <p:clrMapOvr>
    <a:masterClrMapping/>
  </p:clrMapOvr>
  <p:transition>
    <p:split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we are using IR sensor which detects any obstacle .</a:t>
            </a:r>
          </a:p>
          <a:p>
            <a:r>
              <a:rPr lang="en-IN" dirty="0" smtClean="0"/>
              <a:t>We can completely take control of signalling into our finger tips.</a:t>
            </a:r>
          </a:p>
          <a:p>
            <a:r>
              <a:rPr lang="en-IN" dirty="0" smtClean="0"/>
              <a:t>This technology can also be used for cars to put the seat belt also.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FUTURE SCOPE OF THE PROJECT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160</TotalTime>
  <Words>336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AUTOMATIC CONTROL OF TWO WHEELER USING SMART HELMET</vt:lpstr>
      <vt:lpstr>INTRODUCTION OF HELMET</vt:lpstr>
      <vt:lpstr>RECEIVER</vt:lpstr>
      <vt:lpstr>TRANSMITTER </vt:lpstr>
      <vt:lpstr>ENCODER </vt:lpstr>
      <vt:lpstr>DECODER </vt:lpstr>
      <vt:lpstr> THE TRANSMITTER SECTION</vt:lpstr>
      <vt:lpstr>We already mentioned that we divide a project in two units namely helmet and bike . Here is the construction of the helmet unit</vt:lpstr>
      <vt:lpstr>FUTURE SCOPE OF THE PROJECT</vt:lpstr>
      <vt:lpstr>CONCLUSION OF THE PROJECT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AUTOATIC CONTROL OF TWO WHEELER USING SMART HELMET</dc:title>
  <dc:creator>LENOVO</dc:creator>
  <cp:lastModifiedBy>LENOVO</cp:lastModifiedBy>
  <cp:revision>19</cp:revision>
  <dcterms:created xsi:type="dcterms:W3CDTF">2018-09-11T15:51:31Z</dcterms:created>
  <dcterms:modified xsi:type="dcterms:W3CDTF">2019-11-10T12:52:34Z</dcterms:modified>
</cp:coreProperties>
</file>