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8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7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0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0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3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2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1F9FF-F756-4D73-8D46-00641FE441F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0827-EE16-4B72-82D2-E6DF58980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003" y="1"/>
            <a:ext cx="10831132" cy="2060620"/>
          </a:xfrm>
        </p:spPr>
        <p:txBody>
          <a:bodyPr>
            <a:normAutofit fontScale="90000"/>
          </a:bodyPr>
          <a:lstStyle/>
          <a:p>
            <a:r>
              <a:rPr lang="az-Latn-AZ" sz="4800" b="1" dirty="0" smtClean="0">
                <a:solidFill>
                  <a:srgbClr val="002060"/>
                </a:solidFill>
                <a:latin typeface="Microsoft PhagsPa" panose="020B0502040204020203" pitchFamily="34" charset="0"/>
              </a:rPr>
              <a:t>İşgüzar ünsiyyətdə işgüzar söhbətin iki əsas növü var</a:t>
            </a:r>
            <a:r>
              <a:rPr lang="en-US" sz="4800" b="1" dirty="0" smtClean="0">
                <a:solidFill>
                  <a:srgbClr val="002060"/>
                </a:solidFill>
                <a:latin typeface="Microsoft PhagsPa" panose="020B0502040204020203" pitchFamily="34" charset="0"/>
              </a:rPr>
              <a:t>:</a:t>
            </a:r>
            <a:r>
              <a:rPr lang="az-Latn-AZ" sz="4800" b="1" dirty="0" smtClean="0">
                <a:solidFill>
                  <a:srgbClr val="002060"/>
                </a:solidFill>
                <a:latin typeface="Microsoft PhagsPa" panose="020B0502040204020203" pitchFamily="34" charset="0"/>
              </a:rPr>
              <a:t/>
            </a:r>
            <a:br>
              <a:rPr lang="az-Latn-AZ" sz="4800" b="1" dirty="0" smtClean="0">
                <a:solidFill>
                  <a:srgbClr val="002060"/>
                </a:solidFill>
                <a:latin typeface="Microsoft PhagsPa" panose="020B0502040204020203" pitchFamily="34" charset="0"/>
              </a:rPr>
            </a:br>
            <a:endParaRPr lang="en-US" sz="4800" b="1" dirty="0">
              <a:solidFill>
                <a:srgbClr val="002060"/>
              </a:solidFill>
              <a:latin typeface="Microsoft PhagsPa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522" y="1768233"/>
            <a:ext cx="2794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200" b="1" i="1" dirty="0" smtClean="0"/>
              <a:t>Üz-üzə görüş</a:t>
            </a:r>
            <a:endParaRPr lang="en-US" sz="3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688687" y="1700011"/>
            <a:ext cx="3296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200" b="1" i="1" dirty="0" smtClean="0"/>
              <a:t>Telefonla danışıq</a:t>
            </a:r>
            <a:endParaRPr lang="en-US" sz="3200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74" y="2353008"/>
            <a:ext cx="4373217" cy="3670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03" y="2521040"/>
            <a:ext cx="4319835" cy="36478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45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PhagsPa</vt:lpstr>
      <vt:lpstr>Office Theme</vt:lpstr>
      <vt:lpstr>İşgüzar ünsiyyətdə işgüzar söhbətin iki əsas növü var: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İşgüzar ünsiyyətdə işgüzar söhbətin iki əsas növü var:</dc:title>
  <dc:creator>Nihad</dc:creator>
  <cp:lastModifiedBy>Nihad</cp:lastModifiedBy>
  <cp:revision>3</cp:revision>
  <dcterms:created xsi:type="dcterms:W3CDTF">2024-09-29T08:10:52Z</dcterms:created>
  <dcterms:modified xsi:type="dcterms:W3CDTF">2024-09-29T08:32:59Z</dcterms:modified>
</cp:coreProperties>
</file>