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107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E7A60-0F13-44B9-B7D5-EDBB5A6C7348}" type="datetimeFigureOut">
              <a:rPr lang="en-US" smtClean="0"/>
              <a:t>12/24/2024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68293-8595-41D3-891D-B3F61D58D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879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E7A60-0F13-44B9-B7D5-EDBB5A6C7348}" type="datetimeFigureOut">
              <a:rPr lang="en-US" smtClean="0"/>
              <a:t>12/24/2024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68293-8595-41D3-891D-B3F61D58D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40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E7A60-0F13-44B9-B7D5-EDBB5A6C7348}" type="datetimeFigureOut">
              <a:rPr lang="en-US" smtClean="0"/>
              <a:t>12/24/2024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68293-8595-41D3-891D-B3F61D58D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111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E7A60-0F13-44B9-B7D5-EDBB5A6C7348}" type="datetimeFigureOut">
              <a:rPr lang="en-US" smtClean="0"/>
              <a:t>12/24/2024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68293-8595-41D3-891D-B3F61D58D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178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E7A60-0F13-44B9-B7D5-EDBB5A6C7348}" type="datetimeFigureOut">
              <a:rPr lang="en-US" smtClean="0"/>
              <a:t>12/24/2024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68293-8595-41D3-891D-B3F61D58D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981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E7A60-0F13-44B9-B7D5-EDBB5A6C7348}" type="datetimeFigureOut">
              <a:rPr lang="en-US" smtClean="0"/>
              <a:t>12/24/2024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68293-8595-41D3-891D-B3F61D58D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670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E7A60-0F13-44B9-B7D5-EDBB5A6C7348}" type="datetimeFigureOut">
              <a:rPr lang="en-US" smtClean="0"/>
              <a:t>12/24/2024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68293-8595-41D3-891D-B3F61D58D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E7A60-0F13-44B9-B7D5-EDBB5A6C7348}" type="datetimeFigureOut">
              <a:rPr lang="en-US" smtClean="0"/>
              <a:t>12/24/2024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68293-8595-41D3-891D-B3F61D58D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648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E7A60-0F13-44B9-B7D5-EDBB5A6C7348}" type="datetimeFigureOut">
              <a:rPr lang="en-US" smtClean="0"/>
              <a:t>12/24/2024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68293-8595-41D3-891D-B3F61D58D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607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E7A60-0F13-44B9-B7D5-EDBB5A6C7348}" type="datetimeFigureOut">
              <a:rPr lang="en-US" smtClean="0"/>
              <a:t>12/24/2024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68293-8595-41D3-891D-B3F61D58D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859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E7A60-0F13-44B9-B7D5-EDBB5A6C7348}" type="datetimeFigureOut">
              <a:rPr lang="en-US" smtClean="0"/>
              <a:t>12/24/2024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68293-8595-41D3-891D-B3F61D58D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47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5E7A60-0F13-44B9-B7D5-EDBB5A6C7348}" type="datetimeFigureOut">
              <a:rPr lang="en-US" smtClean="0"/>
              <a:t>12/24/2024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268293-8595-41D3-891D-B3F61D58D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080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603" y="2599872"/>
            <a:ext cx="9144793" cy="165825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32757" y="812899"/>
            <a:ext cx="10580914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z-Latn-AZ" sz="2800" b="1" i="1" dirty="0" smtClean="0">
                <a:solidFill>
                  <a:schemeClr val="accent2">
                    <a:lumMod val="50000"/>
                  </a:schemeClr>
                </a:solidFill>
                <a:latin typeface="Algerian" panose="04020705040A02060702" pitchFamily="82" charset="0"/>
              </a:rPr>
              <a:t>Keys 1</a:t>
            </a:r>
          </a:p>
          <a:p>
            <a:pPr algn="just"/>
            <a:r>
              <a:rPr lang="en-US" sz="2000" b="1" i="1" u="sng" dirty="0" err="1" smtClean="0">
                <a:latin typeface="+mj-lt"/>
              </a:rPr>
              <a:t>Şirkət</a:t>
            </a:r>
            <a:r>
              <a:rPr lang="en-US" sz="2000" b="1" i="1" u="sng" dirty="0" smtClean="0">
                <a:latin typeface="+mj-lt"/>
              </a:rPr>
              <a:t> </a:t>
            </a:r>
            <a:r>
              <a:rPr lang="en-US" sz="2000" b="1" i="1" u="sng" dirty="0" err="1" smtClean="0">
                <a:latin typeface="+mj-lt"/>
              </a:rPr>
              <a:t>Rəhbərinin</a:t>
            </a:r>
            <a:r>
              <a:rPr lang="en-US" sz="2000" b="1" i="1" u="sng" dirty="0" smtClean="0">
                <a:latin typeface="+mj-lt"/>
              </a:rPr>
              <a:t> </a:t>
            </a:r>
            <a:r>
              <a:rPr lang="en-US" sz="2000" b="1" i="1" u="sng" dirty="0" err="1" smtClean="0">
                <a:latin typeface="+mj-lt"/>
              </a:rPr>
              <a:t>Ziddiyyətli</a:t>
            </a:r>
            <a:r>
              <a:rPr lang="en-US" sz="2000" b="1" i="1" u="sng" dirty="0" smtClean="0">
                <a:latin typeface="+mj-lt"/>
              </a:rPr>
              <a:t> </a:t>
            </a:r>
            <a:r>
              <a:rPr lang="en-US" sz="2000" b="1" i="1" u="sng" dirty="0" err="1" smtClean="0">
                <a:latin typeface="+mj-lt"/>
              </a:rPr>
              <a:t>Çıxışı</a:t>
            </a:r>
            <a:r>
              <a:rPr lang="az-Latn-AZ" sz="2000" b="1" i="1" u="sng" dirty="0" smtClean="0">
                <a:latin typeface="+mj-lt"/>
              </a:rPr>
              <a:t> </a:t>
            </a:r>
          </a:p>
          <a:p>
            <a:pPr algn="just"/>
            <a:r>
              <a:rPr lang="en-US" b="1" dirty="0" err="1" smtClean="0">
                <a:solidFill>
                  <a:srgbClr val="FF0000"/>
                </a:solidFill>
                <a:latin typeface="+mj-lt"/>
              </a:rPr>
              <a:t>Vəziyyət</a:t>
            </a:r>
            <a:r>
              <a:rPr lang="en-US" b="1" dirty="0" smtClean="0">
                <a:solidFill>
                  <a:srgbClr val="FF0000"/>
                </a:solidFill>
                <a:latin typeface="+mj-lt"/>
              </a:rPr>
              <a:t>:</a:t>
            </a:r>
            <a:r>
              <a:rPr lang="az-Latn-AZ" b="1" dirty="0" smtClean="0">
                <a:solidFill>
                  <a:srgbClr val="FF0000"/>
                </a:solidFill>
                <a:latin typeface="+mj-lt"/>
              </a:rPr>
              <a:t> </a:t>
            </a:r>
            <a:r>
              <a:rPr lang="en-US" b="1" dirty="0" err="1" smtClean="0">
                <a:latin typeface="+mj-lt"/>
              </a:rPr>
              <a:t>Bir</a:t>
            </a:r>
            <a:r>
              <a:rPr lang="en-US" b="1" dirty="0" smtClean="0">
                <a:latin typeface="+mj-lt"/>
              </a:rPr>
              <a:t> </a:t>
            </a:r>
            <a:r>
              <a:rPr lang="en-US" b="1" dirty="0" err="1" smtClean="0">
                <a:latin typeface="+mj-lt"/>
              </a:rPr>
              <a:t>beynəlxalq</a:t>
            </a:r>
            <a:r>
              <a:rPr lang="en-US" b="1" dirty="0" smtClean="0">
                <a:latin typeface="+mj-lt"/>
              </a:rPr>
              <a:t> </a:t>
            </a:r>
            <a:r>
              <a:rPr lang="en-US" b="1" dirty="0" err="1" smtClean="0">
                <a:latin typeface="+mj-lt"/>
              </a:rPr>
              <a:t>şirkətdə</a:t>
            </a:r>
            <a:r>
              <a:rPr lang="en-US" b="1" dirty="0" smtClean="0">
                <a:latin typeface="+mj-lt"/>
              </a:rPr>
              <a:t>, </a:t>
            </a:r>
            <a:r>
              <a:rPr lang="en-US" b="1" dirty="0" err="1" smtClean="0">
                <a:latin typeface="+mj-lt"/>
              </a:rPr>
              <a:t>ilin</a:t>
            </a:r>
            <a:r>
              <a:rPr lang="en-US" b="1" dirty="0" smtClean="0">
                <a:latin typeface="+mj-lt"/>
              </a:rPr>
              <a:t> </a:t>
            </a:r>
            <a:r>
              <a:rPr lang="en-US" b="1" dirty="0" err="1" smtClean="0">
                <a:latin typeface="+mj-lt"/>
              </a:rPr>
              <a:t>sonu</a:t>
            </a:r>
            <a:r>
              <a:rPr lang="en-US" b="1" dirty="0" smtClean="0">
                <a:latin typeface="+mj-lt"/>
              </a:rPr>
              <a:t> </a:t>
            </a:r>
            <a:r>
              <a:rPr lang="en-US" b="1" dirty="0" err="1" smtClean="0">
                <a:latin typeface="+mj-lt"/>
              </a:rPr>
              <a:t>iclasında</a:t>
            </a:r>
            <a:r>
              <a:rPr lang="en-US" b="1" dirty="0" smtClean="0">
                <a:latin typeface="+mj-lt"/>
              </a:rPr>
              <a:t> </a:t>
            </a:r>
            <a:r>
              <a:rPr lang="en-US" b="1" dirty="0" err="1" smtClean="0">
                <a:latin typeface="+mj-lt"/>
              </a:rPr>
              <a:t>rəhbər</a:t>
            </a:r>
            <a:r>
              <a:rPr lang="en-US" b="1" dirty="0" smtClean="0">
                <a:latin typeface="+mj-lt"/>
              </a:rPr>
              <a:t> </a:t>
            </a:r>
            <a:r>
              <a:rPr lang="en-US" b="1" dirty="0" err="1" smtClean="0">
                <a:latin typeface="+mj-lt"/>
              </a:rPr>
              <a:t>yeni</a:t>
            </a:r>
            <a:r>
              <a:rPr lang="en-US" b="1" dirty="0" smtClean="0">
                <a:latin typeface="+mj-lt"/>
              </a:rPr>
              <a:t> </a:t>
            </a:r>
            <a:r>
              <a:rPr lang="en-US" b="1" dirty="0" err="1" smtClean="0">
                <a:latin typeface="+mj-lt"/>
              </a:rPr>
              <a:t>illik</a:t>
            </a:r>
            <a:r>
              <a:rPr lang="en-US" b="1" dirty="0" smtClean="0">
                <a:latin typeface="+mj-lt"/>
              </a:rPr>
              <a:t> </a:t>
            </a:r>
            <a:r>
              <a:rPr lang="en-US" b="1" dirty="0" err="1" smtClean="0">
                <a:latin typeface="+mj-lt"/>
              </a:rPr>
              <a:t>strategiya</a:t>
            </a:r>
            <a:r>
              <a:rPr lang="en-US" b="1" dirty="0" smtClean="0">
                <a:latin typeface="+mj-lt"/>
              </a:rPr>
              <a:t> </a:t>
            </a:r>
            <a:r>
              <a:rPr lang="en-US" b="1" dirty="0" err="1" smtClean="0">
                <a:latin typeface="+mj-lt"/>
              </a:rPr>
              <a:t>ilə</a:t>
            </a:r>
            <a:r>
              <a:rPr lang="en-US" b="1" dirty="0" smtClean="0">
                <a:latin typeface="+mj-lt"/>
              </a:rPr>
              <a:t> </a:t>
            </a:r>
            <a:r>
              <a:rPr lang="en-US" b="1" dirty="0" err="1" smtClean="0">
                <a:latin typeface="+mj-lt"/>
              </a:rPr>
              <a:t>bağlı</a:t>
            </a:r>
            <a:r>
              <a:rPr lang="en-US" b="1" dirty="0" smtClean="0">
                <a:latin typeface="+mj-lt"/>
              </a:rPr>
              <a:t> </a:t>
            </a:r>
            <a:r>
              <a:rPr lang="en-US" b="1" dirty="0" err="1" smtClean="0">
                <a:latin typeface="+mj-lt"/>
              </a:rPr>
              <a:t>böyük</a:t>
            </a:r>
            <a:r>
              <a:rPr lang="en-US" b="1" dirty="0" smtClean="0">
                <a:latin typeface="+mj-lt"/>
              </a:rPr>
              <a:t> </a:t>
            </a:r>
            <a:r>
              <a:rPr lang="en-US" b="1" dirty="0" err="1" smtClean="0">
                <a:latin typeface="+mj-lt"/>
              </a:rPr>
              <a:t>təqdimat</a:t>
            </a:r>
            <a:r>
              <a:rPr lang="en-US" b="1" dirty="0" smtClean="0">
                <a:latin typeface="+mj-lt"/>
              </a:rPr>
              <a:t> </a:t>
            </a:r>
            <a:r>
              <a:rPr lang="en-US" b="1" dirty="0" err="1" smtClean="0">
                <a:latin typeface="+mj-lt"/>
              </a:rPr>
              <a:t>keçirir</a:t>
            </a:r>
            <a:r>
              <a:rPr lang="en-US" b="1" dirty="0" smtClean="0">
                <a:latin typeface="+mj-lt"/>
              </a:rPr>
              <a:t>. </a:t>
            </a:r>
            <a:r>
              <a:rPr lang="en-US" b="1" dirty="0" err="1" smtClean="0">
                <a:latin typeface="+mj-lt"/>
              </a:rPr>
              <a:t>Təqdimatın</a:t>
            </a:r>
            <a:r>
              <a:rPr lang="en-US" b="1" dirty="0" smtClean="0">
                <a:latin typeface="+mj-lt"/>
              </a:rPr>
              <a:t> </a:t>
            </a:r>
            <a:r>
              <a:rPr lang="en-US" b="1" dirty="0" err="1" smtClean="0">
                <a:latin typeface="+mj-lt"/>
              </a:rPr>
              <a:t>məqsədi</a:t>
            </a:r>
            <a:r>
              <a:rPr lang="en-US" b="1" dirty="0" smtClean="0">
                <a:latin typeface="+mj-lt"/>
              </a:rPr>
              <a:t> </a:t>
            </a:r>
            <a:r>
              <a:rPr lang="en-US" b="1" dirty="0" err="1" smtClean="0">
                <a:latin typeface="+mj-lt"/>
              </a:rPr>
              <a:t>işçiləri</a:t>
            </a:r>
            <a:r>
              <a:rPr lang="en-US" b="1" dirty="0" smtClean="0">
                <a:latin typeface="+mj-lt"/>
              </a:rPr>
              <a:t> </a:t>
            </a:r>
            <a:r>
              <a:rPr lang="en-US" b="1" dirty="0" err="1" smtClean="0">
                <a:latin typeface="+mj-lt"/>
              </a:rPr>
              <a:t>motivasiya</a:t>
            </a:r>
            <a:r>
              <a:rPr lang="en-US" b="1" dirty="0" smtClean="0">
                <a:latin typeface="+mj-lt"/>
              </a:rPr>
              <a:t> </a:t>
            </a:r>
            <a:r>
              <a:rPr lang="en-US" b="1" dirty="0" err="1" smtClean="0">
                <a:latin typeface="+mj-lt"/>
              </a:rPr>
              <a:t>etmək</a:t>
            </a:r>
            <a:r>
              <a:rPr lang="en-US" b="1" dirty="0" smtClean="0">
                <a:latin typeface="+mj-lt"/>
              </a:rPr>
              <a:t> </a:t>
            </a:r>
            <a:r>
              <a:rPr lang="en-US" b="1" dirty="0" err="1" smtClean="0">
                <a:latin typeface="+mj-lt"/>
              </a:rPr>
              <a:t>və</a:t>
            </a:r>
            <a:r>
              <a:rPr lang="en-US" b="1" dirty="0" smtClean="0">
                <a:latin typeface="+mj-lt"/>
              </a:rPr>
              <a:t> </a:t>
            </a:r>
            <a:r>
              <a:rPr lang="en-US" b="1" dirty="0" err="1" smtClean="0">
                <a:latin typeface="+mj-lt"/>
              </a:rPr>
              <a:t>onları</a:t>
            </a:r>
            <a:r>
              <a:rPr lang="en-US" b="1" dirty="0" smtClean="0">
                <a:latin typeface="+mj-lt"/>
              </a:rPr>
              <a:t> </a:t>
            </a:r>
            <a:r>
              <a:rPr lang="en-US" b="1" dirty="0" err="1" smtClean="0">
                <a:latin typeface="+mj-lt"/>
              </a:rPr>
              <a:t>strateji</a:t>
            </a:r>
            <a:r>
              <a:rPr lang="en-US" b="1" dirty="0" smtClean="0">
                <a:latin typeface="+mj-lt"/>
              </a:rPr>
              <a:t> </a:t>
            </a:r>
            <a:r>
              <a:rPr lang="en-US" b="1" dirty="0" err="1" smtClean="0">
                <a:latin typeface="+mj-lt"/>
              </a:rPr>
              <a:t>planlarla</a:t>
            </a:r>
            <a:r>
              <a:rPr lang="en-US" b="1" dirty="0" smtClean="0">
                <a:latin typeface="+mj-lt"/>
              </a:rPr>
              <a:t> </a:t>
            </a:r>
            <a:r>
              <a:rPr lang="en-US" b="1" dirty="0" err="1" smtClean="0">
                <a:latin typeface="+mj-lt"/>
              </a:rPr>
              <a:t>tanış</a:t>
            </a:r>
            <a:r>
              <a:rPr lang="en-US" b="1" dirty="0" smtClean="0">
                <a:latin typeface="+mj-lt"/>
              </a:rPr>
              <a:t> </a:t>
            </a:r>
            <a:r>
              <a:rPr lang="en-US" b="1" dirty="0" err="1" smtClean="0">
                <a:latin typeface="+mj-lt"/>
              </a:rPr>
              <a:t>etməkdir</a:t>
            </a:r>
            <a:r>
              <a:rPr lang="en-US" b="1" dirty="0" smtClean="0">
                <a:latin typeface="+mj-lt"/>
              </a:rPr>
              <a:t>. </a:t>
            </a:r>
            <a:r>
              <a:rPr lang="en-US" b="1" dirty="0" err="1" smtClean="0">
                <a:latin typeface="+mj-lt"/>
              </a:rPr>
              <a:t>Lakin</a:t>
            </a:r>
            <a:r>
              <a:rPr lang="en-US" b="1" dirty="0" smtClean="0">
                <a:latin typeface="+mj-lt"/>
              </a:rPr>
              <a:t> </a:t>
            </a:r>
            <a:r>
              <a:rPr lang="en-US" b="1" dirty="0" err="1" smtClean="0">
                <a:latin typeface="+mj-lt"/>
              </a:rPr>
              <a:t>rəhbər</a:t>
            </a:r>
            <a:r>
              <a:rPr lang="en-US" b="1" dirty="0" smtClean="0">
                <a:latin typeface="+mj-lt"/>
              </a:rPr>
              <a:t> </a:t>
            </a:r>
            <a:r>
              <a:rPr lang="en-US" b="1" dirty="0" err="1" smtClean="0">
                <a:latin typeface="+mj-lt"/>
              </a:rPr>
              <a:t>çıxışa</a:t>
            </a:r>
            <a:r>
              <a:rPr lang="en-US" b="1" dirty="0" smtClean="0">
                <a:latin typeface="+mj-lt"/>
              </a:rPr>
              <a:t> </a:t>
            </a:r>
            <a:r>
              <a:rPr lang="en-US" b="1" dirty="0" err="1" smtClean="0">
                <a:latin typeface="+mj-lt"/>
              </a:rPr>
              <a:t>başlamazdan</a:t>
            </a:r>
            <a:r>
              <a:rPr lang="en-US" b="1" dirty="0" smtClean="0">
                <a:latin typeface="+mj-lt"/>
              </a:rPr>
              <a:t> </a:t>
            </a:r>
            <a:r>
              <a:rPr lang="en-US" b="1" dirty="0" err="1" smtClean="0">
                <a:latin typeface="+mj-lt"/>
              </a:rPr>
              <a:t>əvvəl</a:t>
            </a:r>
            <a:r>
              <a:rPr lang="en-US" b="1" dirty="0" smtClean="0">
                <a:latin typeface="+mj-lt"/>
              </a:rPr>
              <a:t> </a:t>
            </a:r>
            <a:r>
              <a:rPr lang="en-US" b="1" dirty="0" err="1" smtClean="0">
                <a:latin typeface="+mj-lt"/>
              </a:rPr>
              <a:t>təqdimat</a:t>
            </a:r>
            <a:r>
              <a:rPr lang="en-US" b="1" dirty="0" smtClean="0">
                <a:latin typeface="+mj-lt"/>
              </a:rPr>
              <a:t> </a:t>
            </a:r>
            <a:r>
              <a:rPr lang="en-US" b="1" dirty="0" err="1" smtClean="0">
                <a:latin typeface="+mj-lt"/>
              </a:rPr>
              <a:t>materiallarını</a:t>
            </a:r>
            <a:r>
              <a:rPr lang="en-US" b="1" dirty="0" smtClean="0">
                <a:latin typeface="+mj-lt"/>
              </a:rPr>
              <a:t> </a:t>
            </a:r>
            <a:r>
              <a:rPr lang="en-US" b="1" dirty="0" err="1" smtClean="0">
                <a:latin typeface="+mj-lt"/>
              </a:rPr>
              <a:t>hazırlamaq</a:t>
            </a:r>
            <a:r>
              <a:rPr lang="en-US" b="1" dirty="0" smtClean="0">
                <a:latin typeface="+mj-lt"/>
              </a:rPr>
              <a:t> </a:t>
            </a:r>
            <a:r>
              <a:rPr lang="en-US" b="1" dirty="0" err="1" smtClean="0">
                <a:latin typeface="+mj-lt"/>
              </a:rPr>
              <a:t>üçün</a:t>
            </a:r>
            <a:r>
              <a:rPr lang="en-US" b="1" dirty="0" smtClean="0">
                <a:latin typeface="+mj-lt"/>
              </a:rPr>
              <a:t> </a:t>
            </a:r>
            <a:r>
              <a:rPr lang="en-US" b="1" dirty="0" err="1" smtClean="0">
                <a:latin typeface="+mj-lt"/>
              </a:rPr>
              <a:t>kifayət</a:t>
            </a:r>
            <a:r>
              <a:rPr lang="en-US" b="1" dirty="0" smtClean="0">
                <a:latin typeface="+mj-lt"/>
              </a:rPr>
              <a:t> </a:t>
            </a:r>
            <a:r>
              <a:rPr lang="en-US" b="1" dirty="0" err="1" smtClean="0">
                <a:latin typeface="+mj-lt"/>
              </a:rPr>
              <a:t>qədər</a:t>
            </a:r>
            <a:r>
              <a:rPr lang="en-US" b="1" dirty="0" smtClean="0">
                <a:latin typeface="+mj-lt"/>
              </a:rPr>
              <a:t> </a:t>
            </a:r>
            <a:r>
              <a:rPr lang="en-US" b="1" dirty="0" err="1" smtClean="0">
                <a:latin typeface="+mj-lt"/>
              </a:rPr>
              <a:t>vaxt</a:t>
            </a:r>
            <a:r>
              <a:rPr lang="en-US" b="1" dirty="0" smtClean="0">
                <a:latin typeface="+mj-lt"/>
              </a:rPr>
              <a:t> </a:t>
            </a:r>
            <a:r>
              <a:rPr lang="en-US" b="1" dirty="0" err="1" smtClean="0">
                <a:latin typeface="+mj-lt"/>
              </a:rPr>
              <a:t>ayırmayıb</a:t>
            </a:r>
            <a:r>
              <a:rPr lang="en-US" b="1" dirty="0" smtClean="0">
                <a:latin typeface="+mj-lt"/>
              </a:rPr>
              <a:t>. </a:t>
            </a:r>
            <a:r>
              <a:rPr lang="en-US" b="1" dirty="0" err="1" smtClean="0">
                <a:latin typeface="+mj-lt"/>
              </a:rPr>
              <a:t>Çıxışı</a:t>
            </a:r>
            <a:r>
              <a:rPr lang="en-US" b="1" dirty="0" smtClean="0">
                <a:latin typeface="+mj-lt"/>
              </a:rPr>
              <a:t> </a:t>
            </a:r>
            <a:r>
              <a:rPr lang="en-US" b="1" dirty="0" err="1" smtClean="0">
                <a:latin typeface="+mj-lt"/>
              </a:rPr>
              <a:t>zamanı</a:t>
            </a:r>
            <a:r>
              <a:rPr lang="en-US" b="1" dirty="0" smtClean="0">
                <a:latin typeface="+mj-lt"/>
              </a:rPr>
              <a:t> o, </a:t>
            </a:r>
            <a:r>
              <a:rPr lang="en-US" b="1" dirty="0" err="1" smtClean="0">
                <a:latin typeface="+mj-lt"/>
              </a:rPr>
              <a:t>tez-tez</a:t>
            </a:r>
            <a:r>
              <a:rPr lang="en-US" b="1" dirty="0" smtClean="0">
                <a:latin typeface="+mj-lt"/>
              </a:rPr>
              <a:t> </a:t>
            </a:r>
            <a:r>
              <a:rPr lang="en-US" b="1" dirty="0" err="1" smtClean="0">
                <a:latin typeface="+mj-lt"/>
              </a:rPr>
              <a:t>səs</a:t>
            </a:r>
            <a:r>
              <a:rPr lang="en-US" b="1" dirty="0" smtClean="0">
                <a:latin typeface="+mj-lt"/>
              </a:rPr>
              <a:t> </a:t>
            </a:r>
            <a:r>
              <a:rPr lang="en-US" b="1" dirty="0" err="1" smtClean="0">
                <a:latin typeface="+mj-lt"/>
              </a:rPr>
              <a:t>tonunu</a:t>
            </a:r>
            <a:r>
              <a:rPr lang="en-US" b="1" dirty="0" smtClean="0">
                <a:latin typeface="+mj-lt"/>
              </a:rPr>
              <a:t> </a:t>
            </a:r>
            <a:r>
              <a:rPr lang="en-US" b="1" dirty="0" err="1" smtClean="0">
                <a:latin typeface="+mj-lt"/>
              </a:rPr>
              <a:t>dəyişir</a:t>
            </a:r>
            <a:r>
              <a:rPr lang="en-US" b="1" dirty="0" smtClean="0">
                <a:latin typeface="+mj-lt"/>
              </a:rPr>
              <a:t>, </a:t>
            </a:r>
            <a:r>
              <a:rPr lang="en-US" b="1" dirty="0" err="1" smtClean="0">
                <a:latin typeface="+mj-lt"/>
              </a:rPr>
              <a:t>çətin</a:t>
            </a:r>
            <a:r>
              <a:rPr lang="en-US" b="1" dirty="0" smtClean="0">
                <a:latin typeface="+mj-lt"/>
              </a:rPr>
              <a:t> </a:t>
            </a:r>
            <a:r>
              <a:rPr lang="en-US" b="1" dirty="0" err="1" smtClean="0">
                <a:latin typeface="+mj-lt"/>
              </a:rPr>
              <a:t>və</a:t>
            </a:r>
            <a:r>
              <a:rPr lang="en-US" b="1" dirty="0" smtClean="0">
                <a:latin typeface="+mj-lt"/>
              </a:rPr>
              <a:t> </a:t>
            </a:r>
            <a:r>
              <a:rPr lang="en-US" b="1" dirty="0" err="1" smtClean="0">
                <a:latin typeface="+mj-lt"/>
              </a:rPr>
              <a:t>texniki</a:t>
            </a:r>
            <a:r>
              <a:rPr lang="en-US" b="1" dirty="0" smtClean="0">
                <a:latin typeface="+mj-lt"/>
              </a:rPr>
              <a:t> </a:t>
            </a:r>
            <a:r>
              <a:rPr lang="en-US" b="1" dirty="0" err="1" smtClean="0">
                <a:latin typeface="+mj-lt"/>
              </a:rPr>
              <a:t>terminlərdən</a:t>
            </a:r>
            <a:r>
              <a:rPr lang="en-US" b="1" dirty="0" smtClean="0">
                <a:latin typeface="+mj-lt"/>
              </a:rPr>
              <a:t> </a:t>
            </a:r>
            <a:r>
              <a:rPr lang="en-US" b="1" dirty="0" err="1" smtClean="0">
                <a:latin typeface="+mj-lt"/>
              </a:rPr>
              <a:t>istifadə</a:t>
            </a:r>
            <a:r>
              <a:rPr lang="en-US" b="1" dirty="0" smtClean="0">
                <a:latin typeface="+mj-lt"/>
              </a:rPr>
              <a:t> </a:t>
            </a:r>
            <a:r>
              <a:rPr lang="en-US" b="1" dirty="0" err="1" smtClean="0">
                <a:latin typeface="+mj-lt"/>
              </a:rPr>
              <a:t>edir</a:t>
            </a:r>
            <a:r>
              <a:rPr lang="en-US" b="1" dirty="0" smtClean="0">
                <a:latin typeface="+mj-lt"/>
              </a:rPr>
              <a:t>, </a:t>
            </a:r>
            <a:r>
              <a:rPr lang="en-US" b="1" dirty="0" err="1" smtClean="0">
                <a:latin typeface="+mj-lt"/>
              </a:rPr>
              <a:t>əsas</a:t>
            </a:r>
            <a:r>
              <a:rPr lang="en-US" b="1" dirty="0" smtClean="0">
                <a:latin typeface="+mj-lt"/>
              </a:rPr>
              <a:t> </a:t>
            </a:r>
            <a:r>
              <a:rPr lang="en-US" b="1" dirty="0" err="1" smtClean="0">
                <a:latin typeface="+mj-lt"/>
              </a:rPr>
              <a:t>məqamlardan</a:t>
            </a:r>
            <a:r>
              <a:rPr lang="en-US" b="1" dirty="0" smtClean="0">
                <a:latin typeface="+mj-lt"/>
              </a:rPr>
              <a:t> </a:t>
            </a:r>
            <a:r>
              <a:rPr lang="en-US" b="1" dirty="0" err="1" smtClean="0">
                <a:latin typeface="+mj-lt"/>
              </a:rPr>
              <a:t>uzaqlaşaraq</a:t>
            </a:r>
            <a:r>
              <a:rPr lang="en-US" b="1" dirty="0" smtClean="0">
                <a:latin typeface="+mj-lt"/>
              </a:rPr>
              <a:t> </a:t>
            </a:r>
            <a:r>
              <a:rPr lang="en-US" b="1" dirty="0" err="1" smtClean="0">
                <a:latin typeface="+mj-lt"/>
              </a:rPr>
              <a:t>lazımsız</a:t>
            </a:r>
            <a:r>
              <a:rPr lang="en-US" b="1" dirty="0" smtClean="0">
                <a:latin typeface="+mj-lt"/>
              </a:rPr>
              <a:t> </a:t>
            </a:r>
            <a:r>
              <a:rPr lang="en-US" b="1" dirty="0" err="1" smtClean="0">
                <a:latin typeface="+mj-lt"/>
              </a:rPr>
              <a:t>detallara</a:t>
            </a:r>
            <a:r>
              <a:rPr lang="en-US" b="1" dirty="0" smtClean="0">
                <a:latin typeface="+mj-lt"/>
              </a:rPr>
              <a:t> </a:t>
            </a:r>
            <a:r>
              <a:rPr lang="en-US" b="1" dirty="0" err="1" smtClean="0">
                <a:latin typeface="+mj-lt"/>
              </a:rPr>
              <a:t>toxunur</a:t>
            </a:r>
            <a:r>
              <a:rPr lang="en-US" b="1" dirty="0" smtClean="0">
                <a:latin typeface="+mj-lt"/>
              </a:rPr>
              <a:t>. </a:t>
            </a:r>
            <a:r>
              <a:rPr lang="en-US" b="1" dirty="0" err="1" smtClean="0">
                <a:latin typeface="+mj-lt"/>
              </a:rPr>
              <a:t>İştirakçıların</a:t>
            </a:r>
            <a:r>
              <a:rPr lang="en-US" b="1" dirty="0" smtClean="0">
                <a:latin typeface="+mj-lt"/>
              </a:rPr>
              <a:t> </a:t>
            </a:r>
            <a:r>
              <a:rPr lang="en-US" b="1" dirty="0" err="1" smtClean="0">
                <a:latin typeface="+mj-lt"/>
              </a:rPr>
              <a:t>bir</a:t>
            </a:r>
            <a:r>
              <a:rPr lang="en-US" b="1" dirty="0" smtClean="0">
                <a:latin typeface="+mj-lt"/>
              </a:rPr>
              <a:t> </a:t>
            </a:r>
            <a:r>
              <a:rPr lang="en-US" b="1" dirty="0" err="1" smtClean="0">
                <a:latin typeface="+mj-lt"/>
              </a:rPr>
              <a:t>çoxu</a:t>
            </a:r>
            <a:r>
              <a:rPr lang="en-US" b="1" dirty="0" smtClean="0">
                <a:latin typeface="+mj-lt"/>
              </a:rPr>
              <a:t> </a:t>
            </a:r>
            <a:r>
              <a:rPr lang="en-US" b="1" dirty="0" err="1" smtClean="0">
                <a:latin typeface="+mj-lt"/>
              </a:rPr>
              <a:t>başlarını</a:t>
            </a:r>
            <a:r>
              <a:rPr lang="en-US" b="1" dirty="0" smtClean="0">
                <a:latin typeface="+mj-lt"/>
              </a:rPr>
              <a:t> </a:t>
            </a:r>
            <a:r>
              <a:rPr lang="en-US" b="1" dirty="0" err="1" smtClean="0">
                <a:latin typeface="+mj-lt"/>
              </a:rPr>
              <a:t>aşağı</a:t>
            </a:r>
            <a:r>
              <a:rPr lang="en-US" b="1" dirty="0" smtClean="0">
                <a:latin typeface="+mj-lt"/>
              </a:rPr>
              <a:t> </a:t>
            </a:r>
            <a:r>
              <a:rPr lang="en-US" b="1" dirty="0" err="1" smtClean="0">
                <a:latin typeface="+mj-lt"/>
              </a:rPr>
              <a:t>salıb</a:t>
            </a:r>
            <a:r>
              <a:rPr lang="en-US" b="1" dirty="0" smtClean="0">
                <a:latin typeface="+mj-lt"/>
              </a:rPr>
              <a:t> </a:t>
            </a:r>
            <a:r>
              <a:rPr lang="en-US" b="1" dirty="0" err="1" smtClean="0">
                <a:latin typeface="+mj-lt"/>
              </a:rPr>
              <a:t>qeydlər</a:t>
            </a:r>
            <a:r>
              <a:rPr lang="en-US" b="1" dirty="0" smtClean="0">
                <a:latin typeface="+mj-lt"/>
              </a:rPr>
              <a:t> </a:t>
            </a:r>
            <a:r>
              <a:rPr lang="en-US" b="1" dirty="0" err="1" smtClean="0">
                <a:latin typeface="+mj-lt"/>
              </a:rPr>
              <a:t>aparır</a:t>
            </a:r>
            <a:r>
              <a:rPr lang="en-US" b="1" dirty="0" smtClean="0">
                <a:latin typeface="+mj-lt"/>
              </a:rPr>
              <a:t>, </a:t>
            </a:r>
            <a:r>
              <a:rPr lang="en-US" b="1" dirty="0" err="1" smtClean="0">
                <a:latin typeface="+mj-lt"/>
              </a:rPr>
              <a:t>lakin</a:t>
            </a:r>
            <a:r>
              <a:rPr lang="en-US" b="1" dirty="0" smtClean="0">
                <a:latin typeface="+mj-lt"/>
              </a:rPr>
              <a:t> </a:t>
            </a:r>
            <a:r>
              <a:rPr lang="en-US" b="1" dirty="0" err="1" smtClean="0">
                <a:latin typeface="+mj-lt"/>
              </a:rPr>
              <a:t>əksəriyyətin</a:t>
            </a:r>
            <a:r>
              <a:rPr lang="en-US" b="1" dirty="0" smtClean="0">
                <a:latin typeface="+mj-lt"/>
              </a:rPr>
              <a:t> </a:t>
            </a:r>
            <a:r>
              <a:rPr lang="en-US" b="1" dirty="0" err="1" smtClean="0">
                <a:latin typeface="+mj-lt"/>
              </a:rPr>
              <a:t>çıxışın</a:t>
            </a:r>
            <a:r>
              <a:rPr lang="en-US" b="1" dirty="0" smtClean="0">
                <a:latin typeface="+mj-lt"/>
              </a:rPr>
              <a:t> </a:t>
            </a:r>
            <a:r>
              <a:rPr lang="en-US" b="1" dirty="0" err="1" smtClean="0">
                <a:latin typeface="+mj-lt"/>
              </a:rPr>
              <a:t>əsas</a:t>
            </a:r>
            <a:r>
              <a:rPr lang="en-US" b="1" dirty="0" smtClean="0">
                <a:latin typeface="+mj-lt"/>
              </a:rPr>
              <a:t> </a:t>
            </a:r>
            <a:r>
              <a:rPr lang="en-US" b="1" dirty="0" err="1" smtClean="0">
                <a:latin typeface="+mj-lt"/>
              </a:rPr>
              <a:t>məqsədini</a:t>
            </a:r>
            <a:r>
              <a:rPr lang="en-US" b="1" dirty="0" smtClean="0">
                <a:latin typeface="+mj-lt"/>
              </a:rPr>
              <a:t> </a:t>
            </a:r>
            <a:r>
              <a:rPr lang="en-US" b="1" dirty="0" err="1" smtClean="0">
                <a:latin typeface="+mj-lt"/>
              </a:rPr>
              <a:t>anlamadığı</a:t>
            </a:r>
            <a:r>
              <a:rPr lang="en-US" b="1" dirty="0" smtClean="0">
                <a:latin typeface="+mj-lt"/>
              </a:rPr>
              <a:t> </a:t>
            </a:r>
            <a:r>
              <a:rPr lang="en-US" b="1" dirty="0" err="1" smtClean="0">
                <a:latin typeface="+mj-lt"/>
              </a:rPr>
              <a:t>aydın</a:t>
            </a:r>
            <a:r>
              <a:rPr lang="en-US" b="1" dirty="0" smtClean="0">
                <a:latin typeface="+mj-lt"/>
              </a:rPr>
              <a:t> hiss </a:t>
            </a:r>
            <a:r>
              <a:rPr lang="en-US" b="1" dirty="0" err="1" smtClean="0">
                <a:latin typeface="+mj-lt"/>
              </a:rPr>
              <a:t>olunur</a:t>
            </a:r>
            <a:r>
              <a:rPr lang="en-US" b="1" dirty="0" smtClean="0">
                <a:latin typeface="+mj-lt"/>
              </a:rPr>
              <a:t>. </a:t>
            </a:r>
            <a:r>
              <a:rPr lang="en-US" b="1" dirty="0" err="1" smtClean="0">
                <a:latin typeface="+mj-lt"/>
              </a:rPr>
              <a:t>Bəzi</a:t>
            </a:r>
            <a:r>
              <a:rPr lang="en-US" b="1" dirty="0" smtClean="0">
                <a:latin typeface="+mj-lt"/>
              </a:rPr>
              <a:t> </a:t>
            </a:r>
            <a:r>
              <a:rPr lang="en-US" b="1" dirty="0" err="1" smtClean="0">
                <a:latin typeface="+mj-lt"/>
              </a:rPr>
              <a:t>işçilər</a:t>
            </a:r>
            <a:r>
              <a:rPr lang="en-US" b="1" dirty="0" smtClean="0">
                <a:latin typeface="+mj-lt"/>
              </a:rPr>
              <a:t> </a:t>
            </a:r>
            <a:r>
              <a:rPr lang="en-US" b="1" dirty="0" err="1" smtClean="0">
                <a:latin typeface="+mj-lt"/>
              </a:rPr>
              <a:t>rəhbərin</a:t>
            </a:r>
            <a:r>
              <a:rPr lang="en-US" b="1" dirty="0" smtClean="0">
                <a:latin typeface="+mj-lt"/>
              </a:rPr>
              <a:t> </a:t>
            </a:r>
            <a:r>
              <a:rPr lang="en-US" b="1" dirty="0" err="1" smtClean="0">
                <a:latin typeface="+mj-lt"/>
              </a:rPr>
              <a:t>nədən</a:t>
            </a:r>
            <a:r>
              <a:rPr lang="en-US" b="1" dirty="0" smtClean="0">
                <a:latin typeface="+mj-lt"/>
              </a:rPr>
              <a:t> </a:t>
            </a:r>
            <a:r>
              <a:rPr lang="en-US" b="1" dirty="0" err="1" smtClean="0">
                <a:latin typeface="+mj-lt"/>
              </a:rPr>
              <a:t>danışdığını</a:t>
            </a:r>
            <a:r>
              <a:rPr lang="en-US" b="1" dirty="0" smtClean="0">
                <a:latin typeface="+mj-lt"/>
              </a:rPr>
              <a:t> </a:t>
            </a:r>
            <a:r>
              <a:rPr lang="en-US" b="1" dirty="0" err="1" smtClean="0">
                <a:latin typeface="+mj-lt"/>
              </a:rPr>
              <a:t>dəqiq</a:t>
            </a:r>
            <a:r>
              <a:rPr lang="en-US" b="1" dirty="0" smtClean="0">
                <a:latin typeface="+mj-lt"/>
              </a:rPr>
              <a:t> </a:t>
            </a:r>
            <a:r>
              <a:rPr lang="en-US" b="1" dirty="0" err="1" smtClean="0">
                <a:latin typeface="+mj-lt"/>
              </a:rPr>
              <a:t>başa</a:t>
            </a:r>
            <a:r>
              <a:rPr lang="en-US" b="1" dirty="0" smtClean="0">
                <a:latin typeface="+mj-lt"/>
              </a:rPr>
              <a:t> </a:t>
            </a:r>
            <a:r>
              <a:rPr lang="en-US" b="1" dirty="0" err="1" smtClean="0">
                <a:latin typeface="+mj-lt"/>
              </a:rPr>
              <a:t>düşmək</a:t>
            </a:r>
            <a:r>
              <a:rPr lang="en-US" b="1" dirty="0" smtClean="0">
                <a:latin typeface="+mj-lt"/>
              </a:rPr>
              <a:t> </a:t>
            </a:r>
            <a:r>
              <a:rPr lang="en-US" b="1" dirty="0" err="1" smtClean="0">
                <a:latin typeface="+mj-lt"/>
              </a:rPr>
              <a:t>üçün</a:t>
            </a:r>
            <a:r>
              <a:rPr lang="en-US" b="1" dirty="0" smtClean="0">
                <a:latin typeface="+mj-lt"/>
              </a:rPr>
              <a:t> </a:t>
            </a:r>
            <a:r>
              <a:rPr lang="en-US" b="1" dirty="0" err="1" smtClean="0">
                <a:latin typeface="+mj-lt"/>
              </a:rPr>
              <a:t>bir-birinə</a:t>
            </a:r>
            <a:r>
              <a:rPr lang="en-US" b="1" dirty="0" smtClean="0">
                <a:latin typeface="+mj-lt"/>
              </a:rPr>
              <a:t> </a:t>
            </a:r>
            <a:r>
              <a:rPr lang="en-US" b="1" dirty="0" err="1" smtClean="0">
                <a:latin typeface="+mj-lt"/>
              </a:rPr>
              <a:t>pıçıltı</a:t>
            </a:r>
            <a:r>
              <a:rPr lang="en-US" b="1" dirty="0" smtClean="0">
                <a:latin typeface="+mj-lt"/>
              </a:rPr>
              <a:t> </a:t>
            </a:r>
            <a:r>
              <a:rPr lang="en-US" b="1" dirty="0" err="1" smtClean="0">
                <a:latin typeface="+mj-lt"/>
              </a:rPr>
              <a:t>ilə</a:t>
            </a:r>
            <a:r>
              <a:rPr lang="en-US" b="1" dirty="0" smtClean="0">
                <a:latin typeface="+mj-lt"/>
              </a:rPr>
              <a:t> </a:t>
            </a:r>
            <a:r>
              <a:rPr lang="en-US" b="1" dirty="0" err="1" smtClean="0">
                <a:latin typeface="+mj-lt"/>
              </a:rPr>
              <a:t>suallar</a:t>
            </a:r>
            <a:r>
              <a:rPr lang="en-US" b="1" dirty="0" smtClean="0">
                <a:latin typeface="+mj-lt"/>
              </a:rPr>
              <a:t> </a:t>
            </a:r>
            <a:r>
              <a:rPr lang="en-US" b="1" dirty="0" err="1" smtClean="0">
                <a:latin typeface="+mj-lt"/>
              </a:rPr>
              <a:t>verir</a:t>
            </a:r>
            <a:r>
              <a:rPr lang="en-US" b="1" dirty="0" smtClean="0">
                <a:latin typeface="+mj-lt"/>
              </a:rPr>
              <a:t>. </a:t>
            </a:r>
            <a:r>
              <a:rPr lang="en-US" b="1" dirty="0" err="1" smtClean="0">
                <a:latin typeface="+mj-lt"/>
              </a:rPr>
              <a:t>Təqdimat</a:t>
            </a:r>
            <a:r>
              <a:rPr lang="en-US" b="1" dirty="0" smtClean="0">
                <a:latin typeface="+mj-lt"/>
              </a:rPr>
              <a:t> </a:t>
            </a:r>
            <a:r>
              <a:rPr lang="en-US" b="1" dirty="0" err="1" smtClean="0">
                <a:latin typeface="+mj-lt"/>
              </a:rPr>
              <a:t>bitdikdən</a:t>
            </a:r>
            <a:r>
              <a:rPr lang="en-US" b="1" dirty="0" smtClean="0">
                <a:latin typeface="+mj-lt"/>
              </a:rPr>
              <a:t> </a:t>
            </a:r>
            <a:r>
              <a:rPr lang="en-US" b="1" dirty="0" err="1" smtClean="0">
                <a:latin typeface="+mj-lt"/>
              </a:rPr>
              <a:t>sonra</a:t>
            </a:r>
            <a:r>
              <a:rPr lang="en-US" b="1" dirty="0" smtClean="0">
                <a:latin typeface="+mj-lt"/>
              </a:rPr>
              <a:t> </a:t>
            </a:r>
            <a:r>
              <a:rPr lang="en-US" b="1" dirty="0" err="1" smtClean="0">
                <a:latin typeface="+mj-lt"/>
              </a:rPr>
              <a:t>rəhbər</a:t>
            </a:r>
            <a:r>
              <a:rPr lang="en-US" b="1" dirty="0" smtClean="0">
                <a:latin typeface="+mj-lt"/>
              </a:rPr>
              <a:t> </a:t>
            </a:r>
            <a:r>
              <a:rPr lang="en-US" b="1" dirty="0" err="1" smtClean="0">
                <a:latin typeface="+mj-lt"/>
              </a:rPr>
              <a:t>işçilərdən</a:t>
            </a:r>
            <a:r>
              <a:rPr lang="en-US" b="1" dirty="0" smtClean="0">
                <a:latin typeface="+mj-lt"/>
              </a:rPr>
              <a:t> </a:t>
            </a:r>
            <a:r>
              <a:rPr lang="en-US" b="1" dirty="0" err="1" smtClean="0">
                <a:latin typeface="+mj-lt"/>
              </a:rPr>
              <a:t>strategiya</a:t>
            </a:r>
            <a:r>
              <a:rPr lang="en-US" b="1" dirty="0" smtClean="0">
                <a:latin typeface="+mj-lt"/>
              </a:rPr>
              <a:t> </a:t>
            </a:r>
            <a:r>
              <a:rPr lang="en-US" b="1" dirty="0" err="1" smtClean="0">
                <a:latin typeface="+mj-lt"/>
              </a:rPr>
              <a:t>ilə</a:t>
            </a:r>
            <a:r>
              <a:rPr lang="en-US" b="1" dirty="0" smtClean="0">
                <a:latin typeface="+mj-lt"/>
              </a:rPr>
              <a:t> </a:t>
            </a:r>
            <a:r>
              <a:rPr lang="en-US" b="1" dirty="0" err="1" smtClean="0">
                <a:latin typeface="+mj-lt"/>
              </a:rPr>
              <a:t>bağlı</a:t>
            </a:r>
            <a:r>
              <a:rPr lang="en-US" b="1" dirty="0" smtClean="0">
                <a:latin typeface="+mj-lt"/>
              </a:rPr>
              <a:t> </a:t>
            </a:r>
            <a:r>
              <a:rPr lang="en-US" b="1" dirty="0" err="1" smtClean="0">
                <a:latin typeface="+mj-lt"/>
              </a:rPr>
              <a:t>sual</a:t>
            </a:r>
            <a:r>
              <a:rPr lang="en-US" b="1" dirty="0" smtClean="0">
                <a:latin typeface="+mj-lt"/>
              </a:rPr>
              <a:t> </a:t>
            </a:r>
            <a:r>
              <a:rPr lang="en-US" b="1" dirty="0" err="1" smtClean="0">
                <a:latin typeface="+mj-lt"/>
              </a:rPr>
              <a:t>soruşur</a:t>
            </a:r>
            <a:r>
              <a:rPr lang="en-US" b="1" dirty="0" smtClean="0">
                <a:latin typeface="+mj-lt"/>
              </a:rPr>
              <a:t>, </a:t>
            </a:r>
            <a:r>
              <a:rPr lang="en-US" b="1" dirty="0" err="1" smtClean="0">
                <a:latin typeface="+mj-lt"/>
              </a:rPr>
              <a:t>lakin</a:t>
            </a:r>
            <a:r>
              <a:rPr lang="en-US" b="1" dirty="0" smtClean="0">
                <a:latin typeface="+mj-lt"/>
              </a:rPr>
              <a:t> </a:t>
            </a:r>
            <a:r>
              <a:rPr lang="en-US" b="1" dirty="0" err="1" smtClean="0">
                <a:latin typeface="+mj-lt"/>
              </a:rPr>
              <a:t>iştirakçılar</a:t>
            </a:r>
            <a:r>
              <a:rPr lang="en-US" b="1" dirty="0" smtClean="0">
                <a:latin typeface="+mj-lt"/>
              </a:rPr>
              <a:t> </a:t>
            </a:r>
            <a:r>
              <a:rPr lang="en-US" b="1" dirty="0" err="1" smtClean="0">
                <a:latin typeface="+mj-lt"/>
              </a:rPr>
              <a:t>passiv</a:t>
            </a:r>
            <a:r>
              <a:rPr lang="en-US" b="1" dirty="0" smtClean="0">
                <a:latin typeface="+mj-lt"/>
              </a:rPr>
              <a:t> </a:t>
            </a:r>
            <a:r>
              <a:rPr lang="en-US" b="1" dirty="0" err="1" smtClean="0">
                <a:latin typeface="+mj-lt"/>
              </a:rPr>
              <a:t>qalır</a:t>
            </a:r>
            <a:r>
              <a:rPr lang="en-US" b="1" dirty="0" smtClean="0">
                <a:latin typeface="+mj-lt"/>
              </a:rPr>
              <a:t> </a:t>
            </a:r>
            <a:r>
              <a:rPr lang="en-US" b="1" dirty="0" err="1" smtClean="0">
                <a:latin typeface="+mj-lt"/>
              </a:rPr>
              <a:t>və</a:t>
            </a:r>
            <a:r>
              <a:rPr lang="en-US" b="1" dirty="0" smtClean="0">
                <a:latin typeface="+mj-lt"/>
              </a:rPr>
              <a:t> </a:t>
            </a:r>
            <a:r>
              <a:rPr lang="en-US" b="1" dirty="0" err="1" smtClean="0">
                <a:latin typeface="+mj-lt"/>
              </a:rPr>
              <a:t>heç</a:t>
            </a:r>
            <a:r>
              <a:rPr lang="en-US" b="1" dirty="0" smtClean="0">
                <a:latin typeface="+mj-lt"/>
              </a:rPr>
              <a:t> </a:t>
            </a:r>
            <a:r>
              <a:rPr lang="en-US" b="1" dirty="0" err="1" smtClean="0">
                <a:latin typeface="+mj-lt"/>
              </a:rPr>
              <a:t>kim</a:t>
            </a:r>
            <a:r>
              <a:rPr lang="en-US" b="1" dirty="0" smtClean="0">
                <a:latin typeface="+mj-lt"/>
              </a:rPr>
              <a:t> </a:t>
            </a:r>
            <a:r>
              <a:rPr lang="en-US" b="1" dirty="0" err="1" smtClean="0">
                <a:latin typeface="+mj-lt"/>
              </a:rPr>
              <a:t>sual</a:t>
            </a:r>
            <a:r>
              <a:rPr lang="en-US" b="1" dirty="0" smtClean="0">
                <a:latin typeface="+mj-lt"/>
              </a:rPr>
              <a:t> </a:t>
            </a:r>
            <a:r>
              <a:rPr lang="en-US" b="1" dirty="0" err="1" smtClean="0">
                <a:latin typeface="+mj-lt"/>
              </a:rPr>
              <a:t>vermir</a:t>
            </a:r>
            <a:r>
              <a:rPr lang="en-US" b="1" dirty="0" smtClean="0">
                <a:latin typeface="+mj-lt"/>
              </a:rPr>
              <a:t>. </a:t>
            </a:r>
            <a:r>
              <a:rPr lang="en-US" b="1" dirty="0" err="1" smtClean="0">
                <a:latin typeface="+mj-lt"/>
              </a:rPr>
              <a:t>Nəticədə</a:t>
            </a:r>
            <a:r>
              <a:rPr lang="en-US" b="1" dirty="0" smtClean="0">
                <a:latin typeface="+mj-lt"/>
              </a:rPr>
              <a:t>, </a:t>
            </a:r>
            <a:r>
              <a:rPr lang="en-US" b="1" dirty="0" err="1" smtClean="0">
                <a:latin typeface="+mj-lt"/>
              </a:rPr>
              <a:t>rəhbər</a:t>
            </a:r>
            <a:r>
              <a:rPr lang="en-US" b="1" dirty="0" smtClean="0">
                <a:latin typeface="+mj-lt"/>
              </a:rPr>
              <a:t> </a:t>
            </a:r>
            <a:r>
              <a:rPr lang="en-US" b="1" dirty="0" err="1" smtClean="0">
                <a:latin typeface="+mj-lt"/>
              </a:rPr>
              <a:t>motivasiya</a:t>
            </a:r>
            <a:r>
              <a:rPr lang="en-US" b="1" dirty="0" smtClean="0">
                <a:latin typeface="+mj-lt"/>
              </a:rPr>
              <a:t> </a:t>
            </a:r>
            <a:r>
              <a:rPr lang="en-US" b="1" dirty="0" err="1" smtClean="0">
                <a:latin typeface="+mj-lt"/>
              </a:rPr>
              <a:t>vermək</a:t>
            </a:r>
            <a:r>
              <a:rPr lang="en-US" b="1" dirty="0" smtClean="0">
                <a:latin typeface="+mj-lt"/>
              </a:rPr>
              <a:t> </a:t>
            </a:r>
            <a:r>
              <a:rPr lang="en-US" b="1" dirty="0" err="1" smtClean="0">
                <a:latin typeface="+mj-lt"/>
              </a:rPr>
              <a:t>əvəzinə</a:t>
            </a:r>
            <a:r>
              <a:rPr lang="en-US" b="1" dirty="0" smtClean="0">
                <a:latin typeface="+mj-lt"/>
              </a:rPr>
              <a:t> </a:t>
            </a:r>
            <a:r>
              <a:rPr lang="en-US" b="1" dirty="0" err="1" smtClean="0">
                <a:latin typeface="+mj-lt"/>
              </a:rPr>
              <a:t>narahatlıq</a:t>
            </a:r>
            <a:r>
              <a:rPr lang="en-US" b="1" dirty="0" smtClean="0">
                <a:latin typeface="+mj-lt"/>
              </a:rPr>
              <a:t> </a:t>
            </a:r>
            <a:r>
              <a:rPr lang="en-US" b="1" dirty="0" err="1" smtClean="0">
                <a:latin typeface="+mj-lt"/>
              </a:rPr>
              <a:t>yaradır</a:t>
            </a:r>
            <a:r>
              <a:rPr lang="en-US" b="1" dirty="0" smtClean="0">
                <a:latin typeface="+mj-lt"/>
              </a:rPr>
              <a:t> </a:t>
            </a:r>
            <a:r>
              <a:rPr lang="en-US" b="1" dirty="0" err="1" smtClean="0">
                <a:latin typeface="+mj-lt"/>
              </a:rPr>
              <a:t>və</a:t>
            </a:r>
            <a:r>
              <a:rPr lang="en-US" b="1" dirty="0" smtClean="0">
                <a:latin typeface="+mj-lt"/>
              </a:rPr>
              <a:t> </a:t>
            </a:r>
            <a:r>
              <a:rPr lang="en-US" b="1" dirty="0" err="1" smtClean="0">
                <a:latin typeface="+mj-lt"/>
              </a:rPr>
              <a:t>strategiyanın</a:t>
            </a:r>
            <a:r>
              <a:rPr lang="en-US" b="1" dirty="0" smtClean="0">
                <a:latin typeface="+mj-lt"/>
              </a:rPr>
              <a:t> </a:t>
            </a:r>
            <a:r>
              <a:rPr lang="en-US" b="1" dirty="0" err="1" smtClean="0">
                <a:latin typeface="+mj-lt"/>
              </a:rPr>
              <a:t>icrasında</a:t>
            </a:r>
            <a:r>
              <a:rPr lang="en-US" b="1" dirty="0" smtClean="0">
                <a:latin typeface="+mj-lt"/>
              </a:rPr>
              <a:t> </a:t>
            </a:r>
            <a:r>
              <a:rPr lang="en-US" b="1" dirty="0" err="1" smtClean="0">
                <a:latin typeface="+mj-lt"/>
              </a:rPr>
              <a:t>problemlər</a:t>
            </a:r>
            <a:r>
              <a:rPr lang="en-US" b="1" dirty="0" smtClean="0">
                <a:latin typeface="+mj-lt"/>
              </a:rPr>
              <a:t> </a:t>
            </a:r>
            <a:r>
              <a:rPr lang="en-US" b="1" dirty="0" err="1" smtClean="0">
                <a:latin typeface="+mj-lt"/>
              </a:rPr>
              <a:t>yaranır</a:t>
            </a:r>
            <a:r>
              <a:rPr lang="en-US" b="1" dirty="0" smtClean="0">
                <a:latin typeface="+mj-lt"/>
              </a:rPr>
              <a:t>.</a:t>
            </a:r>
            <a:endParaRPr lang="az-Latn-AZ" b="1" dirty="0" smtClean="0">
              <a:latin typeface="+mj-lt"/>
            </a:endParaRPr>
          </a:p>
          <a:p>
            <a:r>
              <a:rPr lang="en-US" b="1" dirty="0" err="1" smtClean="0">
                <a:latin typeface="+mj-lt"/>
              </a:rPr>
              <a:t>Suallar</a:t>
            </a:r>
            <a:r>
              <a:rPr lang="en-US" b="1" dirty="0" smtClean="0">
                <a:latin typeface="+mj-lt"/>
              </a:rPr>
              <a:t>:	</a:t>
            </a:r>
            <a:endParaRPr lang="az-Latn-AZ" b="1" dirty="0" smtClean="0">
              <a:latin typeface="+mj-lt"/>
            </a:endParaRPr>
          </a:p>
          <a:p>
            <a:r>
              <a:rPr lang="en-US" b="1" dirty="0" smtClean="0">
                <a:latin typeface="+mj-lt"/>
              </a:rPr>
              <a:t>1.Rəhbərin </a:t>
            </a:r>
            <a:r>
              <a:rPr lang="en-US" b="1" dirty="0" err="1" smtClean="0">
                <a:latin typeface="+mj-lt"/>
              </a:rPr>
              <a:t>çıxışında</a:t>
            </a:r>
            <a:r>
              <a:rPr lang="en-US" b="1" dirty="0" smtClean="0">
                <a:latin typeface="+mj-lt"/>
              </a:rPr>
              <a:t> </a:t>
            </a:r>
            <a:r>
              <a:rPr lang="en-US" b="1" dirty="0" err="1" smtClean="0">
                <a:latin typeface="+mj-lt"/>
              </a:rPr>
              <a:t>kommunikasiya</a:t>
            </a:r>
            <a:r>
              <a:rPr lang="en-US" b="1" dirty="0" smtClean="0">
                <a:latin typeface="+mj-lt"/>
              </a:rPr>
              <a:t> </a:t>
            </a:r>
            <a:r>
              <a:rPr lang="en-US" b="1" dirty="0" err="1" smtClean="0">
                <a:latin typeface="+mj-lt"/>
              </a:rPr>
              <a:t>baxımından</a:t>
            </a:r>
            <a:r>
              <a:rPr lang="en-US" b="1" dirty="0" smtClean="0">
                <a:latin typeface="+mj-lt"/>
              </a:rPr>
              <a:t> </a:t>
            </a:r>
            <a:r>
              <a:rPr lang="en-US" b="1" dirty="0" err="1" smtClean="0">
                <a:latin typeface="+mj-lt"/>
              </a:rPr>
              <a:t>hansı</a:t>
            </a:r>
            <a:r>
              <a:rPr lang="en-US" b="1" dirty="0" smtClean="0">
                <a:latin typeface="+mj-lt"/>
              </a:rPr>
              <a:t> </a:t>
            </a:r>
            <a:r>
              <a:rPr lang="en-US" b="1" dirty="0" err="1" smtClean="0">
                <a:latin typeface="+mj-lt"/>
              </a:rPr>
              <a:t>əsas</a:t>
            </a:r>
            <a:r>
              <a:rPr lang="en-US" b="1" dirty="0" smtClean="0">
                <a:latin typeface="+mj-lt"/>
              </a:rPr>
              <a:t> </a:t>
            </a:r>
            <a:r>
              <a:rPr lang="en-US" b="1" dirty="0" err="1" smtClean="0">
                <a:latin typeface="+mj-lt"/>
              </a:rPr>
              <a:t>çatışmazlıqlar</a:t>
            </a:r>
            <a:r>
              <a:rPr lang="en-US" b="1" dirty="0" smtClean="0">
                <a:latin typeface="+mj-lt"/>
              </a:rPr>
              <a:t> </a:t>
            </a:r>
            <a:r>
              <a:rPr lang="en-US" b="1" dirty="0" err="1" smtClean="0">
                <a:latin typeface="+mj-lt"/>
              </a:rPr>
              <a:t>var</a:t>
            </a:r>
            <a:r>
              <a:rPr lang="en-US" b="1" dirty="0" smtClean="0">
                <a:latin typeface="+mj-lt"/>
              </a:rPr>
              <a:t>?</a:t>
            </a:r>
            <a:endParaRPr lang="az-Latn-AZ" b="1" dirty="0" smtClean="0">
              <a:latin typeface="+mj-lt"/>
            </a:endParaRPr>
          </a:p>
          <a:p>
            <a:endParaRPr lang="az-Latn-AZ" b="1" dirty="0" smtClean="0">
              <a:latin typeface="+mj-lt"/>
            </a:endParaRPr>
          </a:p>
          <a:p>
            <a:endParaRPr lang="az-Latn-AZ" b="1" dirty="0">
              <a:latin typeface="+mj-lt"/>
            </a:endParaRPr>
          </a:p>
          <a:p>
            <a:r>
              <a:rPr lang="en-US" b="1" dirty="0" smtClean="0">
                <a:latin typeface="+mj-lt"/>
              </a:rPr>
              <a:t>2.Belə </a:t>
            </a:r>
            <a:r>
              <a:rPr lang="en-US" b="1" dirty="0" err="1" smtClean="0">
                <a:latin typeface="+mj-lt"/>
              </a:rPr>
              <a:t>vəziyyəti</a:t>
            </a:r>
            <a:r>
              <a:rPr lang="en-US" b="1" dirty="0" smtClean="0">
                <a:latin typeface="+mj-lt"/>
              </a:rPr>
              <a:t> </a:t>
            </a:r>
            <a:r>
              <a:rPr lang="en-US" b="1" dirty="0" err="1" smtClean="0">
                <a:latin typeface="+mj-lt"/>
              </a:rPr>
              <a:t>düzəltmək</a:t>
            </a:r>
            <a:r>
              <a:rPr lang="en-US" b="1" dirty="0" smtClean="0">
                <a:latin typeface="+mj-lt"/>
              </a:rPr>
              <a:t> </a:t>
            </a:r>
            <a:r>
              <a:rPr lang="en-US" b="1" dirty="0" err="1" smtClean="0">
                <a:latin typeface="+mj-lt"/>
              </a:rPr>
              <a:t>üçün</a:t>
            </a:r>
            <a:r>
              <a:rPr lang="en-US" b="1" dirty="0" smtClean="0">
                <a:latin typeface="+mj-lt"/>
              </a:rPr>
              <a:t> </a:t>
            </a:r>
            <a:r>
              <a:rPr lang="en-US" b="1" dirty="0" err="1" smtClean="0">
                <a:latin typeface="+mj-lt"/>
              </a:rPr>
              <a:t>rəhbər</a:t>
            </a:r>
            <a:r>
              <a:rPr lang="en-US" b="1" dirty="0" smtClean="0">
                <a:latin typeface="+mj-lt"/>
              </a:rPr>
              <a:t> </a:t>
            </a:r>
            <a:r>
              <a:rPr lang="en-US" b="1" dirty="0" err="1" smtClean="0">
                <a:latin typeface="+mj-lt"/>
              </a:rPr>
              <a:t>hansı</a:t>
            </a:r>
            <a:r>
              <a:rPr lang="en-US" b="1" dirty="0" smtClean="0">
                <a:latin typeface="+mj-lt"/>
              </a:rPr>
              <a:t> </a:t>
            </a:r>
            <a:r>
              <a:rPr lang="en-US" b="1" dirty="0" err="1" smtClean="0">
                <a:latin typeface="+mj-lt"/>
              </a:rPr>
              <a:t>addımları</a:t>
            </a:r>
            <a:r>
              <a:rPr lang="en-US" b="1" dirty="0" smtClean="0">
                <a:latin typeface="+mj-lt"/>
              </a:rPr>
              <a:t> </a:t>
            </a:r>
            <a:r>
              <a:rPr lang="en-US" b="1" dirty="0" err="1" smtClean="0">
                <a:latin typeface="+mj-lt"/>
              </a:rPr>
              <a:t>atmalıdır</a:t>
            </a:r>
            <a:r>
              <a:rPr lang="en-US" b="1" dirty="0" smtClean="0">
                <a:latin typeface="+mj-lt"/>
              </a:rPr>
              <a:t>?		</a:t>
            </a:r>
            <a:endParaRPr lang="en-US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79266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10243" y="1273628"/>
            <a:ext cx="29391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z-Latn-AZ" sz="2800" b="1" i="1" dirty="0" smtClean="0">
                <a:solidFill>
                  <a:schemeClr val="accent2">
                    <a:lumMod val="50000"/>
                  </a:schemeClr>
                </a:solidFill>
                <a:latin typeface="Algerian" panose="04020705040A02060702" pitchFamily="82" charset="0"/>
              </a:rPr>
              <a:t>KEYS 2</a:t>
            </a:r>
            <a:endParaRPr lang="en-US" sz="2800" b="1" i="1" dirty="0">
              <a:solidFill>
                <a:schemeClr val="accent2">
                  <a:lumMod val="50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3287" y="2122714"/>
            <a:ext cx="1167492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u="sng" dirty="0" err="1"/>
              <a:t>Kollektivdə</a:t>
            </a:r>
            <a:r>
              <a:rPr lang="en-US" sz="2000" b="1" i="1" u="sng" dirty="0"/>
              <a:t> </a:t>
            </a:r>
            <a:r>
              <a:rPr lang="en-US" sz="2000" b="1" i="1" u="sng" dirty="0" err="1"/>
              <a:t>Kommunikasiya</a:t>
            </a:r>
            <a:r>
              <a:rPr lang="en-US" sz="2000" b="1" i="1" u="sng" dirty="0"/>
              <a:t> </a:t>
            </a:r>
            <a:r>
              <a:rPr lang="en-US" sz="2000" b="1" i="1" u="sng" dirty="0" err="1"/>
              <a:t>Problemi</a:t>
            </a:r>
            <a:endParaRPr lang="az-Latn-AZ" sz="2000" b="1" i="1" u="sng" dirty="0"/>
          </a:p>
          <a:p>
            <a:pPr algn="just"/>
            <a:r>
              <a:rPr lang="en-US" b="1" dirty="0" err="1" smtClean="0">
                <a:solidFill>
                  <a:srgbClr val="FF0000"/>
                </a:solidFill>
              </a:rPr>
              <a:t>Vəziyyət</a:t>
            </a:r>
            <a:r>
              <a:rPr lang="en-US" b="1" dirty="0" smtClean="0">
                <a:solidFill>
                  <a:srgbClr val="FF0000"/>
                </a:solidFill>
              </a:rPr>
              <a:t>:</a:t>
            </a:r>
            <a:r>
              <a:rPr lang="az-Latn-AZ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/>
              <a:t>Bir</a:t>
            </a:r>
            <a:r>
              <a:rPr lang="en-US" b="1" dirty="0" smtClean="0"/>
              <a:t> </a:t>
            </a:r>
            <a:r>
              <a:rPr lang="en-US" b="1" dirty="0" err="1" smtClean="0"/>
              <a:t>departamentdə</a:t>
            </a:r>
            <a:r>
              <a:rPr lang="en-US" b="1" dirty="0" smtClean="0"/>
              <a:t> </a:t>
            </a:r>
            <a:r>
              <a:rPr lang="en-US" b="1" dirty="0" err="1" smtClean="0"/>
              <a:t>yeni</a:t>
            </a:r>
            <a:r>
              <a:rPr lang="en-US" b="1" dirty="0" smtClean="0"/>
              <a:t> </a:t>
            </a:r>
            <a:r>
              <a:rPr lang="en-US" b="1" dirty="0" err="1" smtClean="0"/>
              <a:t>layihə</a:t>
            </a:r>
            <a:r>
              <a:rPr lang="en-US" b="1" dirty="0" smtClean="0"/>
              <a:t> </a:t>
            </a:r>
            <a:r>
              <a:rPr lang="en-US" b="1" dirty="0" err="1" smtClean="0"/>
              <a:t>üzrə</a:t>
            </a:r>
            <a:r>
              <a:rPr lang="en-US" b="1" dirty="0" smtClean="0"/>
              <a:t> </a:t>
            </a:r>
            <a:r>
              <a:rPr lang="en-US" b="1" dirty="0" err="1" smtClean="0"/>
              <a:t>işə</a:t>
            </a:r>
            <a:r>
              <a:rPr lang="en-US" b="1" dirty="0" smtClean="0"/>
              <a:t> </a:t>
            </a:r>
            <a:r>
              <a:rPr lang="en-US" b="1" dirty="0" err="1" smtClean="0"/>
              <a:t>başlanılır</a:t>
            </a:r>
            <a:r>
              <a:rPr lang="en-US" b="1" dirty="0" smtClean="0"/>
              <a:t>. </a:t>
            </a:r>
            <a:r>
              <a:rPr lang="en-US" b="1" dirty="0" err="1" smtClean="0"/>
              <a:t>Layihə</a:t>
            </a:r>
            <a:r>
              <a:rPr lang="en-US" b="1" dirty="0" smtClean="0"/>
              <a:t> </a:t>
            </a:r>
            <a:r>
              <a:rPr lang="en-US" b="1" dirty="0" err="1" smtClean="0"/>
              <a:t>üzərində</a:t>
            </a:r>
            <a:r>
              <a:rPr lang="en-US" b="1" dirty="0" smtClean="0"/>
              <a:t> </a:t>
            </a:r>
            <a:r>
              <a:rPr lang="en-US" b="1" dirty="0" err="1" smtClean="0"/>
              <a:t>işləyən</a:t>
            </a:r>
            <a:r>
              <a:rPr lang="en-US" b="1" dirty="0" smtClean="0"/>
              <a:t> </a:t>
            </a:r>
            <a:r>
              <a:rPr lang="en-US" b="1" dirty="0" err="1" smtClean="0"/>
              <a:t>işçilərdən</a:t>
            </a:r>
            <a:r>
              <a:rPr lang="en-US" b="1" dirty="0" smtClean="0"/>
              <a:t> </a:t>
            </a:r>
            <a:r>
              <a:rPr lang="en-US" b="1" dirty="0" err="1" smtClean="0"/>
              <a:t>biri</a:t>
            </a:r>
            <a:r>
              <a:rPr lang="en-US" b="1" dirty="0" smtClean="0"/>
              <a:t>, </a:t>
            </a:r>
            <a:r>
              <a:rPr lang="en-US" b="1" dirty="0" err="1" smtClean="0"/>
              <a:t>Elçin</a:t>
            </a:r>
            <a:r>
              <a:rPr lang="en-US" b="1" dirty="0" smtClean="0"/>
              <a:t>, </a:t>
            </a:r>
            <a:r>
              <a:rPr lang="en-US" b="1" dirty="0" err="1" smtClean="0"/>
              <a:t>təkliflərini</a:t>
            </a:r>
            <a:r>
              <a:rPr lang="en-US" b="1" dirty="0" smtClean="0"/>
              <a:t> </a:t>
            </a:r>
            <a:r>
              <a:rPr lang="en-US" b="1" dirty="0" err="1" smtClean="0"/>
              <a:t>əsasən</a:t>
            </a:r>
            <a:r>
              <a:rPr lang="en-US" b="1" dirty="0" smtClean="0"/>
              <a:t> </a:t>
            </a:r>
            <a:r>
              <a:rPr lang="en-US" b="1" dirty="0" err="1" smtClean="0"/>
              <a:t>yazılı</a:t>
            </a:r>
            <a:r>
              <a:rPr lang="en-US" b="1" dirty="0" smtClean="0"/>
              <a:t> </a:t>
            </a:r>
            <a:r>
              <a:rPr lang="en-US" b="1" dirty="0" err="1" smtClean="0"/>
              <a:t>şəkildə</a:t>
            </a:r>
            <a:r>
              <a:rPr lang="en-US" b="1" dirty="0" smtClean="0"/>
              <a:t> email </a:t>
            </a:r>
            <a:r>
              <a:rPr lang="en-US" b="1" dirty="0" err="1" smtClean="0"/>
              <a:t>vasitəsilə</a:t>
            </a:r>
            <a:r>
              <a:rPr lang="en-US" b="1" dirty="0" smtClean="0"/>
              <a:t> </a:t>
            </a:r>
            <a:r>
              <a:rPr lang="en-US" b="1" dirty="0" err="1" smtClean="0"/>
              <a:t>komandaya</a:t>
            </a:r>
            <a:r>
              <a:rPr lang="en-US" b="1" dirty="0" smtClean="0"/>
              <a:t> </a:t>
            </a:r>
            <a:r>
              <a:rPr lang="en-US" b="1" dirty="0" err="1" smtClean="0"/>
              <a:t>göndərir</a:t>
            </a:r>
            <a:r>
              <a:rPr lang="en-US" b="1" dirty="0" smtClean="0"/>
              <a:t>. </a:t>
            </a:r>
            <a:r>
              <a:rPr lang="en-US" b="1" dirty="0" err="1" smtClean="0"/>
              <a:t>Lakin</a:t>
            </a:r>
            <a:r>
              <a:rPr lang="en-US" b="1" dirty="0" smtClean="0"/>
              <a:t> </a:t>
            </a:r>
            <a:r>
              <a:rPr lang="en-US" b="1" dirty="0" err="1" smtClean="0"/>
              <a:t>onun</a:t>
            </a:r>
            <a:r>
              <a:rPr lang="en-US" b="1" dirty="0" smtClean="0"/>
              <a:t> </a:t>
            </a:r>
            <a:r>
              <a:rPr lang="en-US" b="1" dirty="0" err="1" smtClean="0"/>
              <a:t>yazışmaları</a:t>
            </a:r>
            <a:r>
              <a:rPr lang="en-US" b="1" dirty="0" smtClean="0"/>
              <a:t> </a:t>
            </a:r>
            <a:r>
              <a:rPr lang="en-US" b="1" dirty="0" err="1" smtClean="0"/>
              <a:t>çox</a:t>
            </a:r>
            <a:r>
              <a:rPr lang="en-US" b="1" dirty="0" smtClean="0"/>
              <a:t> </a:t>
            </a:r>
            <a:r>
              <a:rPr lang="en-US" b="1" dirty="0" err="1" smtClean="0"/>
              <a:t>rəsmi</a:t>
            </a:r>
            <a:r>
              <a:rPr lang="en-US" b="1" dirty="0" smtClean="0"/>
              <a:t> </a:t>
            </a:r>
            <a:r>
              <a:rPr lang="en-US" b="1" dirty="0" err="1" smtClean="0"/>
              <a:t>və</a:t>
            </a:r>
            <a:r>
              <a:rPr lang="en-US" b="1" dirty="0" smtClean="0"/>
              <a:t> </a:t>
            </a:r>
            <a:r>
              <a:rPr lang="en-US" b="1" dirty="0" err="1" smtClean="0"/>
              <a:t>sərt</a:t>
            </a:r>
            <a:r>
              <a:rPr lang="en-US" b="1" dirty="0" smtClean="0"/>
              <a:t> </a:t>
            </a:r>
            <a:r>
              <a:rPr lang="en-US" b="1" dirty="0" err="1" smtClean="0"/>
              <a:t>dildə</a:t>
            </a:r>
            <a:r>
              <a:rPr lang="en-US" b="1" dirty="0" smtClean="0"/>
              <a:t> </a:t>
            </a:r>
            <a:r>
              <a:rPr lang="en-US" b="1" dirty="0" err="1" smtClean="0"/>
              <a:t>yazılır</a:t>
            </a:r>
            <a:r>
              <a:rPr lang="en-US" b="1" dirty="0" smtClean="0"/>
              <a:t>. </a:t>
            </a:r>
            <a:r>
              <a:rPr lang="en-US" b="1" dirty="0" err="1" smtClean="0"/>
              <a:t>Məsələn</a:t>
            </a:r>
            <a:r>
              <a:rPr lang="en-US" b="1" dirty="0" smtClean="0"/>
              <a:t>, </a:t>
            </a:r>
            <a:r>
              <a:rPr lang="en-US" b="1" dirty="0" err="1" smtClean="0"/>
              <a:t>bir</a:t>
            </a:r>
            <a:r>
              <a:rPr lang="en-US" b="1" dirty="0" smtClean="0"/>
              <a:t> </a:t>
            </a:r>
            <a:r>
              <a:rPr lang="en-US" b="1" dirty="0" err="1" smtClean="0"/>
              <a:t>emailində</a:t>
            </a:r>
            <a:r>
              <a:rPr lang="en-US" b="1" dirty="0" smtClean="0"/>
              <a:t> “Bu </a:t>
            </a:r>
            <a:r>
              <a:rPr lang="en-US" b="1" dirty="0" err="1" smtClean="0"/>
              <a:t>metod</a:t>
            </a:r>
            <a:r>
              <a:rPr lang="en-US" b="1" dirty="0" smtClean="0"/>
              <a:t> </a:t>
            </a:r>
            <a:r>
              <a:rPr lang="en-US" b="1" dirty="0" err="1" smtClean="0"/>
              <a:t>artıq</a:t>
            </a:r>
            <a:r>
              <a:rPr lang="en-US" b="1" dirty="0" smtClean="0"/>
              <a:t> </a:t>
            </a:r>
            <a:r>
              <a:rPr lang="en-US" b="1" dirty="0" err="1" smtClean="0"/>
              <a:t>sübut</a:t>
            </a:r>
            <a:r>
              <a:rPr lang="en-US" b="1" dirty="0" smtClean="0"/>
              <a:t> </a:t>
            </a:r>
            <a:r>
              <a:rPr lang="en-US" b="1" dirty="0" err="1" smtClean="0"/>
              <a:t>olunub</a:t>
            </a:r>
            <a:r>
              <a:rPr lang="en-US" b="1" dirty="0" smtClean="0"/>
              <a:t> </a:t>
            </a:r>
            <a:r>
              <a:rPr lang="en-US" b="1" dirty="0" err="1" smtClean="0"/>
              <a:t>ki</a:t>
            </a:r>
            <a:r>
              <a:rPr lang="en-US" b="1" dirty="0" smtClean="0"/>
              <a:t>, </a:t>
            </a:r>
            <a:r>
              <a:rPr lang="en-US" b="1" dirty="0" err="1" smtClean="0"/>
              <a:t>işləmir</a:t>
            </a:r>
            <a:r>
              <a:rPr lang="en-US" b="1" dirty="0" smtClean="0"/>
              <a:t>. </a:t>
            </a:r>
            <a:r>
              <a:rPr lang="en-US" b="1" dirty="0" err="1" smtClean="0"/>
              <a:t>Məncə</a:t>
            </a:r>
            <a:r>
              <a:rPr lang="en-US" b="1" dirty="0" smtClean="0"/>
              <a:t>, </a:t>
            </a:r>
            <a:r>
              <a:rPr lang="en-US" b="1" dirty="0" err="1" smtClean="0"/>
              <a:t>başqa</a:t>
            </a:r>
            <a:r>
              <a:rPr lang="en-US" b="1" dirty="0" smtClean="0"/>
              <a:t> variant </a:t>
            </a:r>
            <a:r>
              <a:rPr lang="en-US" b="1" dirty="0" err="1" smtClean="0"/>
              <a:t>axtarmağa</a:t>
            </a:r>
            <a:r>
              <a:rPr lang="en-US" b="1" dirty="0" smtClean="0"/>
              <a:t> </a:t>
            </a:r>
            <a:r>
              <a:rPr lang="en-US" b="1" dirty="0" err="1" smtClean="0"/>
              <a:t>vaxt</a:t>
            </a:r>
            <a:r>
              <a:rPr lang="en-US" b="1" dirty="0" smtClean="0"/>
              <a:t> </a:t>
            </a:r>
            <a:r>
              <a:rPr lang="en-US" b="1" dirty="0" err="1" smtClean="0"/>
              <a:t>itirmək</a:t>
            </a:r>
            <a:r>
              <a:rPr lang="en-US" b="1" dirty="0" smtClean="0"/>
              <a:t> </a:t>
            </a:r>
            <a:r>
              <a:rPr lang="en-US" b="1" dirty="0" err="1" smtClean="0"/>
              <a:t>olmaz</a:t>
            </a:r>
            <a:r>
              <a:rPr lang="en-US" b="1" dirty="0" smtClean="0"/>
              <a:t>” </a:t>
            </a:r>
            <a:r>
              <a:rPr lang="en-US" b="1" dirty="0" err="1" smtClean="0"/>
              <a:t>kimi</a:t>
            </a:r>
            <a:r>
              <a:rPr lang="en-US" b="1" dirty="0" smtClean="0"/>
              <a:t> </a:t>
            </a:r>
            <a:r>
              <a:rPr lang="en-US" b="1" dirty="0" err="1" smtClean="0"/>
              <a:t>ifadələr</a:t>
            </a:r>
            <a:r>
              <a:rPr lang="en-US" b="1" dirty="0" smtClean="0"/>
              <a:t> </a:t>
            </a:r>
            <a:r>
              <a:rPr lang="en-US" b="1" dirty="0" err="1" smtClean="0"/>
              <a:t>yer</a:t>
            </a:r>
            <a:r>
              <a:rPr lang="en-US" b="1" dirty="0" smtClean="0"/>
              <a:t> </a:t>
            </a:r>
            <a:r>
              <a:rPr lang="en-US" b="1" dirty="0" err="1" smtClean="0"/>
              <a:t>alır</a:t>
            </a:r>
            <a:r>
              <a:rPr lang="en-US" b="1" dirty="0" smtClean="0"/>
              <a:t>. </a:t>
            </a:r>
            <a:r>
              <a:rPr lang="en-US" b="1" dirty="0" err="1" smtClean="0"/>
              <a:t>Digər</a:t>
            </a:r>
            <a:r>
              <a:rPr lang="en-US" b="1" dirty="0" smtClean="0"/>
              <a:t> </a:t>
            </a:r>
            <a:r>
              <a:rPr lang="en-US" b="1" dirty="0" err="1" smtClean="0"/>
              <a:t>işçilər</a:t>
            </a:r>
            <a:r>
              <a:rPr lang="en-US" b="1" dirty="0" smtClean="0"/>
              <a:t> </a:t>
            </a:r>
            <a:r>
              <a:rPr lang="en-US" b="1" dirty="0" err="1" smtClean="0"/>
              <a:t>isə</a:t>
            </a:r>
            <a:r>
              <a:rPr lang="en-US" b="1" dirty="0" smtClean="0"/>
              <a:t> </a:t>
            </a:r>
            <a:r>
              <a:rPr lang="en-US" b="1" dirty="0" err="1" smtClean="0"/>
              <a:t>bunu</a:t>
            </a:r>
            <a:r>
              <a:rPr lang="en-US" b="1" dirty="0" smtClean="0"/>
              <a:t> </a:t>
            </a:r>
            <a:r>
              <a:rPr lang="en-US" b="1" dirty="0" err="1" smtClean="0"/>
              <a:t>şəxsi</a:t>
            </a:r>
            <a:r>
              <a:rPr lang="en-US" b="1" dirty="0" smtClean="0"/>
              <a:t> </a:t>
            </a:r>
            <a:r>
              <a:rPr lang="en-US" b="1" dirty="0" err="1" smtClean="0"/>
              <a:t>təhqir</a:t>
            </a:r>
            <a:r>
              <a:rPr lang="en-US" b="1" dirty="0" smtClean="0"/>
              <a:t> </a:t>
            </a:r>
            <a:r>
              <a:rPr lang="en-US" b="1" dirty="0" err="1" smtClean="0"/>
              <a:t>kimi</a:t>
            </a:r>
            <a:r>
              <a:rPr lang="en-US" b="1" dirty="0" smtClean="0"/>
              <a:t> </a:t>
            </a:r>
            <a:r>
              <a:rPr lang="en-US" b="1" dirty="0" err="1" smtClean="0"/>
              <a:t>qəbul</a:t>
            </a:r>
            <a:r>
              <a:rPr lang="en-US" b="1" dirty="0" smtClean="0"/>
              <a:t> </a:t>
            </a:r>
            <a:r>
              <a:rPr lang="en-US" b="1" dirty="0" err="1" smtClean="0"/>
              <a:t>edir</a:t>
            </a:r>
            <a:r>
              <a:rPr lang="en-US" b="1" dirty="0" smtClean="0"/>
              <a:t> </a:t>
            </a:r>
            <a:r>
              <a:rPr lang="en-US" b="1" dirty="0" err="1" smtClean="0"/>
              <a:t>və</a:t>
            </a:r>
            <a:r>
              <a:rPr lang="en-US" b="1" dirty="0" smtClean="0"/>
              <a:t> </a:t>
            </a:r>
            <a:r>
              <a:rPr lang="en-US" b="1" dirty="0" err="1" smtClean="0"/>
              <a:t>Elçinə</a:t>
            </a:r>
            <a:r>
              <a:rPr lang="en-US" b="1" dirty="0" smtClean="0"/>
              <a:t> </a:t>
            </a:r>
            <a:r>
              <a:rPr lang="en-US" b="1" dirty="0" err="1" smtClean="0"/>
              <a:t>qarşı</a:t>
            </a:r>
            <a:r>
              <a:rPr lang="en-US" b="1" dirty="0" smtClean="0"/>
              <a:t> </a:t>
            </a:r>
            <a:r>
              <a:rPr lang="en-US" b="1" dirty="0" err="1" smtClean="0"/>
              <a:t>passiv-aqressiv</a:t>
            </a:r>
            <a:r>
              <a:rPr lang="en-US" b="1" dirty="0" smtClean="0"/>
              <a:t> </a:t>
            </a:r>
            <a:r>
              <a:rPr lang="en-US" b="1" dirty="0" err="1" smtClean="0"/>
              <a:t>münasibət</a:t>
            </a:r>
            <a:r>
              <a:rPr lang="en-US" b="1" dirty="0" smtClean="0"/>
              <a:t> </a:t>
            </a:r>
            <a:r>
              <a:rPr lang="en-US" b="1" dirty="0" err="1" smtClean="0"/>
              <a:t>bəsləyirlər</a:t>
            </a:r>
            <a:r>
              <a:rPr lang="en-US" b="1" dirty="0" smtClean="0"/>
              <a:t>. </a:t>
            </a:r>
            <a:r>
              <a:rPr lang="en-US" b="1" dirty="0" err="1" smtClean="0"/>
              <a:t>Bir</a:t>
            </a:r>
            <a:r>
              <a:rPr lang="en-US" b="1" dirty="0" smtClean="0"/>
              <a:t> </a:t>
            </a:r>
            <a:r>
              <a:rPr lang="en-US" b="1" dirty="0" err="1" smtClean="0"/>
              <a:t>müddət</a:t>
            </a:r>
            <a:r>
              <a:rPr lang="en-US" b="1" dirty="0" smtClean="0"/>
              <a:t> </a:t>
            </a:r>
            <a:r>
              <a:rPr lang="en-US" b="1" dirty="0" err="1" smtClean="0"/>
              <a:t>sonra</a:t>
            </a:r>
            <a:r>
              <a:rPr lang="en-US" b="1" dirty="0" smtClean="0"/>
              <a:t> </a:t>
            </a:r>
            <a:r>
              <a:rPr lang="en-US" b="1" dirty="0" err="1" smtClean="0"/>
              <a:t>komanda</a:t>
            </a:r>
            <a:r>
              <a:rPr lang="en-US" b="1" dirty="0" smtClean="0"/>
              <a:t> </a:t>
            </a:r>
            <a:r>
              <a:rPr lang="en-US" b="1" dirty="0" err="1" smtClean="0"/>
              <a:t>üzvləri</a:t>
            </a:r>
            <a:r>
              <a:rPr lang="en-US" b="1" dirty="0" smtClean="0"/>
              <a:t> </a:t>
            </a:r>
            <a:r>
              <a:rPr lang="en-US" b="1" dirty="0" err="1" smtClean="0"/>
              <a:t>arasında</a:t>
            </a:r>
            <a:r>
              <a:rPr lang="en-US" b="1" dirty="0" smtClean="0"/>
              <a:t> </a:t>
            </a:r>
            <a:r>
              <a:rPr lang="en-US" b="1" dirty="0" err="1" smtClean="0"/>
              <a:t>anlaşılmazlıq</a:t>
            </a:r>
            <a:r>
              <a:rPr lang="en-US" b="1" dirty="0" smtClean="0"/>
              <a:t> </a:t>
            </a:r>
            <a:r>
              <a:rPr lang="en-US" b="1" dirty="0" err="1" smtClean="0"/>
              <a:t>artır</a:t>
            </a:r>
            <a:r>
              <a:rPr lang="en-US" b="1" dirty="0" smtClean="0"/>
              <a:t>, </a:t>
            </a:r>
            <a:r>
              <a:rPr lang="en-US" b="1" dirty="0" err="1" smtClean="0"/>
              <a:t>birgə</a:t>
            </a:r>
            <a:r>
              <a:rPr lang="en-US" b="1" dirty="0" smtClean="0"/>
              <a:t> </a:t>
            </a:r>
            <a:r>
              <a:rPr lang="en-US" b="1" dirty="0" err="1" smtClean="0"/>
              <a:t>müzakirələr</a:t>
            </a:r>
            <a:r>
              <a:rPr lang="en-US" b="1" dirty="0" smtClean="0"/>
              <a:t> </a:t>
            </a:r>
            <a:r>
              <a:rPr lang="en-US" b="1" dirty="0" err="1" smtClean="0"/>
              <a:t>zamanı</a:t>
            </a:r>
            <a:r>
              <a:rPr lang="en-US" b="1" dirty="0" smtClean="0"/>
              <a:t> </a:t>
            </a:r>
            <a:r>
              <a:rPr lang="en-US" b="1" dirty="0" err="1" smtClean="0"/>
              <a:t>gərginlik</a:t>
            </a:r>
            <a:r>
              <a:rPr lang="en-US" b="1" dirty="0" smtClean="0"/>
              <a:t> </a:t>
            </a:r>
            <a:r>
              <a:rPr lang="en-US" b="1" dirty="0" err="1" smtClean="0"/>
              <a:t>yaranır</a:t>
            </a:r>
            <a:r>
              <a:rPr lang="en-US" b="1" dirty="0" smtClean="0"/>
              <a:t>, </a:t>
            </a:r>
            <a:r>
              <a:rPr lang="en-US" b="1" dirty="0" err="1" smtClean="0"/>
              <a:t>işçilər</a:t>
            </a:r>
            <a:r>
              <a:rPr lang="en-US" b="1" dirty="0" smtClean="0"/>
              <a:t> </a:t>
            </a:r>
            <a:r>
              <a:rPr lang="en-US" b="1" dirty="0" err="1" smtClean="0"/>
              <a:t>arasında</a:t>
            </a:r>
            <a:r>
              <a:rPr lang="en-US" b="1" dirty="0" smtClean="0"/>
              <a:t> </a:t>
            </a:r>
            <a:r>
              <a:rPr lang="en-US" b="1" dirty="0" err="1" smtClean="0"/>
              <a:t>etibar</a:t>
            </a:r>
            <a:r>
              <a:rPr lang="en-US" b="1" dirty="0" smtClean="0"/>
              <a:t> </a:t>
            </a:r>
            <a:r>
              <a:rPr lang="en-US" b="1" dirty="0" err="1" smtClean="0"/>
              <a:t>zəifləyir</a:t>
            </a:r>
            <a:r>
              <a:rPr lang="en-US" b="1" dirty="0" smtClean="0"/>
              <a:t>. </a:t>
            </a:r>
            <a:r>
              <a:rPr lang="en-US" b="1" dirty="0" err="1" smtClean="0"/>
              <a:t>Layihə</a:t>
            </a:r>
            <a:r>
              <a:rPr lang="en-US" b="1" dirty="0" smtClean="0"/>
              <a:t> </a:t>
            </a:r>
            <a:r>
              <a:rPr lang="en-US" b="1" dirty="0" err="1" smtClean="0"/>
              <a:t>rəhbəri</a:t>
            </a:r>
            <a:r>
              <a:rPr lang="en-US" b="1" dirty="0" smtClean="0"/>
              <a:t> </a:t>
            </a:r>
            <a:r>
              <a:rPr lang="en-US" b="1" dirty="0" err="1" smtClean="0"/>
              <a:t>problemi</a:t>
            </a:r>
            <a:r>
              <a:rPr lang="en-US" b="1" dirty="0" smtClean="0"/>
              <a:t> </a:t>
            </a:r>
            <a:r>
              <a:rPr lang="en-US" b="1" dirty="0" err="1" smtClean="0"/>
              <a:t>görür</a:t>
            </a:r>
            <a:r>
              <a:rPr lang="en-US" b="1" dirty="0" smtClean="0"/>
              <a:t>, </a:t>
            </a:r>
            <a:r>
              <a:rPr lang="en-US" b="1" dirty="0" err="1" smtClean="0"/>
              <a:t>lakin</a:t>
            </a:r>
            <a:r>
              <a:rPr lang="en-US" b="1" dirty="0" smtClean="0"/>
              <a:t> </a:t>
            </a:r>
            <a:r>
              <a:rPr lang="en-US" b="1" dirty="0" err="1" smtClean="0"/>
              <a:t>müdaxilə</a:t>
            </a:r>
            <a:r>
              <a:rPr lang="en-US" b="1" dirty="0" smtClean="0"/>
              <a:t> </a:t>
            </a:r>
            <a:r>
              <a:rPr lang="en-US" b="1" dirty="0" err="1" smtClean="0"/>
              <a:t>etməyə</a:t>
            </a:r>
            <a:r>
              <a:rPr lang="en-US" b="1" dirty="0" smtClean="0"/>
              <a:t> </a:t>
            </a:r>
            <a:r>
              <a:rPr lang="en-US" b="1" dirty="0" err="1" smtClean="0"/>
              <a:t>tərəddüd</a:t>
            </a:r>
            <a:r>
              <a:rPr lang="en-US" b="1" dirty="0" smtClean="0"/>
              <a:t> </a:t>
            </a:r>
            <a:r>
              <a:rPr lang="en-US" b="1" dirty="0" err="1" smtClean="0"/>
              <a:t>edir</a:t>
            </a:r>
            <a:r>
              <a:rPr lang="en-US" b="1" dirty="0" smtClean="0"/>
              <a:t>, </a:t>
            </a:r>
            <a:r>
              <a:rPr lang="en-US" b="1" dirty="0" err="1" smtClean="0"/>
              <a:t>çünki</a:t>
            </a:r>
            <a:r>
              <a:rPr lang="en-US" b="1" dirty="0" smtClean="0"/>
              <a:t> </a:t>
            </a:r>
            <a:r>
              <a:rPr lang="en-US" b="1" dirty="0" err="1" smtClean="0"/>
              <a:t>komandanın</a:t>
            </a:r>
            <a:r>
              <a:rPr lang="en-US" b="1" dirty="0" smtClean="0"/>
              <a:t> </a:t>
            </a:r>
            <a:r>
              <a:rPr lang="en-US" b="1" dirty="0" err="1" smtClean="0"/>
              <a:t>əməkdaşlıq</a:t>
            </a:r>
            <a:r>
              <a:rPr lang="en-US" b="1" dirty="0" smtClean="0"/>
              <a:t> </a:t>
            </a:r>
            <a:r>
              <a:rPr lang="en-US" b="1" dirty="0" err="1" smtClean="0"/>
              <a:t>ruhunun</a:t>
            </a:r>
            <a:r>
              <a:rPr lang="en-US" b="1" dirty="0" smtClean="0"/>
              <a:t> </a:t>
            </a:r>
            <a:r>
              <a:rPr lang="en-US" b="1" dirty="0" err="1" smtClean="0"/>
              <a:t>itəcəyindən</a:t>
            </a:r>
            <a:r>
              <a:rPr lang="en-US" b="1" dirty="0" smtClean="0"/>
              <a:t> </a:t>
            </a:r>
            <a:r>
              <a:rPr lang="en-US" b="1" dirty="0" err="1" smtClean="0"/>
              <a:t>qorxur</a:t>
            </a:r>
            <a:r>
              <a:rPr lang="en-US" b="1" dirty="0" smtClean="0"/>
              <a:t>.</a:t>
            </a:r>
            <a:endParaRPr lang="az-Latn-AZ" b="1" dirty="0" smtClean="0"/>
          </a:p>
          <a:p>
            <a:pPr algn="just"/>
            <a:r>
              <a:rPr lang="en-US" b="1" dirty="0" err="1" smtClean="0"/>
              <a:t>Suallar</a:t>
            </a:r>
            <a:r>
              <a:rPr lang="en-US" b="1" dirty="0" smtClean="0"/>
              <a:t>:	</a:t>
            </a:r>
            <a:endParaRPr lang="az-Latn-AZ" b="1" dirty="0" smtClean="0"/>
          </a:p>
          <a:p>
            <a:pPr algn="just"/>
            <a:r>
              <a:rPr lang="az-Latn-AZ" b="1" dirty="0" smtClean="0"/>
              <a:t>1.</a:t>
            </a:r>
            <a:r>
              <a:rPr lang="en-US" b="1" dirty="0" err="1" smtClean="0"/>
              <a:t>Elçinin</a:t>
            </a:r>
            <a:r>
              <a:rPr lang="en-US" b="1" dirty="0" smtClean="0"/>
              <a:t> </a:t>
            </a:r>
            <a:r>
              <a:rPr lang="en-US" b="1" dirty="0" err="1" smtClean="0"/>
              <a:t>ünsiyyətindəki</a:t>
            </a:r>
            <a:r>
              <a:rPr lang="en-US" b="1" dirty="0" smtClean="0"/>
              <a:t> </a:t>
            </a:r>
            <a:r>
              <a:rPr lang="en-US" b="1" dirty="0" err="1" smtClean="0"/>
              <a:t>əsas</a:t>
            </a:r>
            <a:r>
              <a:rPr lang="en-US" b="1" dirty="0" smtClean="0"/>
              <a:t> problem </a:t>
            </a:r>
            <a:r>
              <a:rPr lang="en-US" b="1" dirty="0" err="1" smtClean="0"/>
              <a:t>nədir</a:t>
            </a:r>
            <a:r>
              <a:rPr lang="en-US" b="1" dirty="0" smtClean="0"/>
              <a:t> </a:t>
            </a:r>
            <a:r>
              <a:rPr lang="en-US" b="1" dirty="0" err="1" smtClean="0"/>
              <a:t>və</a:t>
            </a:r>
            <a:r>
              <a:rPr lang="en-US" b="1" dirty="0" smtClean="0"/>
              <a:t> </a:t>
            </a:r>
            <a:r>
              <a:rPr lang="en-US" b="1" dirty="0" err="1" smtClean="0"/>
              <a:t>bu</a:t>
            </a:r>
            <a:r>
              <a:rPr lang="en-US" b="1" dirty="0" smtClean="0"/>
              <a:t>, </a:t>
            </a:r>
            <a:r>
              <a:rPr lang="en-US" b="1" dirty="0" err="1" smtClean="0"/>
              <a:t>kollektivə</a:t>
            </a:r>
            <a:r>
              <a:rPr lang="en-US" b="1" dirty="0" smtClean="0"/>
              <a:t> </a:t>
            </a:r>
            <a:r>
              <a:rPr lang="en-US" b="1" dirty="0" err="1" smtClean="0"/>
              <a:t>necə</a:t>
            </a:r>
            <a:r>
              <a:rPr lang="en-US" b="1" dirty="0" smtClean="0"/>
              <a:t> </a:t>
            </a:r>
            <a:r>
              <a:rPr lang="en-US" b="1" dirty="0" err="1" smtClean="0"/>
              <a:t>təsir</a:t>
            </a:r>
            <a:r>
              <a:rPr lang="en-US" b="1" dirty="0" smtClean="0"/>
              <a:t> </a:t>
            </a:r>
            <a:r>
              <a:rPr lang="en-US" b="1" dirty="0" err="1" smtClean="0"/>
              <a:t>edir</a:t>
            </a:r>
            <a:r>
              <a:rPr lang="en-US" b="1" dirty="0" smtClean="0"/>
              <a:t>?	</a:t>
            </a:r>
            <a:endParaRPr lang="az-Latn-AZ" b="1" dirty="0" smtClean="0"/>
          </a:p>
          <a:p>
            <a:pPr algn="just"/>
            <a:endParaRPr lang="az-Latn-AZ" b="1" i="1" dirty="0"/>
          </a:p>
          <a:p>
            <a:pPr algn="just"/>
            <a:r>
              <a:rPr lang="az-Latn-AZ" b="1" dirty="0" smtClean="0"/>
              <a:t>2.</a:t>
            </a:r>
            <a:r>
              <a:rPr lang="en-US" b="1" dirty="0" err="1" smtClean="0"/>
              <a:t>Layihə</a:t>
            </a:r>
            <a:r>
              <a:rPr lang="en-US" b="1" dirty="0" smtClean="0"/>
              <a:t> </a:t>
            </a:r>
            <a:r>
              <a:rPr lang="en-US" b="1" dirty="0" err="1" smtClean="0"/>
              <a:t>rəhbəri</a:t>
            </a:r>
            <a:r>
              <a:rPr lang="en-US" b="1" dirty="0" smtClean="0"/>
              <a:t> </a:t>
            </a:r>
            <a:r>
              <a:rPr lang="en-US" b="1" dirty="0" err="1" smtClean="0"/>
              <a:t>problemi</a:t>
            </a:r>
            <a:r>
              <a:rPr lang="en-US" b="1" dirty="0" smtClean="0"/>
              <a:t> </a:t>
            </a:r>
            <a:r>
              <a:rPr lang="en-US" b="1" dirty="0" err="1" smtClean="0"/>
              <a:t>həll</a:t>
            </a:r>
            <a:r>
              <a:rPr lang="en-US" b="1" dirty="0" smtClean="0"/>
              <a:t> </a:t>
            </a:r>
            <a:r>
              <a:rPr lang="en-US" b="1" dirty="0" err="1" smtClean="0"/>
              <a:t>etmək</a:t>
            </a:r>
            <a:r>
              <a:rPr lang="en-US" b="1" dirty="0" smtClean="0"/>
              <a:t> </a:t>
            </a:r>
            <a:r>
              <a:rPr lang="en-US" b="1" dirty="0" err="1" smtClean="0"/>
              <a:t>üçün</a:t>
            </a:r>
            <a:r>
              <a:rPr lang="en-US" b="1" dirty="0" smtClean="0"/>
              <a:t> </a:t>
            </a:r>
            <a:r>
              <a:rPr lang="en-US" b="1" dirty="0" err="1" smtClean="0"/>
              <a:t>nə</a:t>
            </a:r>
            <a:r>
              <a:rPr lang="en-US" b="1" dirty="0" smtClean="0"/>
              <a:t> </a:t>
            </a:r>
            <a:r>
              <a:rPr lang="en-US" b="1" dirty="0" err="1" smtClean="0"/>
              <a:t>etməlidir</a:t>
            </a:r>
            <a:r>
              <a:rPr lang="en-US" b="1" dirty="0" smtClean="0"/>
              <a:t>?	</a:t>
            </a:r>
            <a:endParaRPr lang="az-Latn-AZ" b="1" dirty="0" smtClean="0"/>
          </a:p>
          <a:p>
            <a:pPr algn="just"/>
            <a:endParaRPr lang="az-Latn-AZ" b="1" dirty="0" smtClean="0"/>
          </a:p>
          <a:p>
            <a:pPr algn="just"/>
            <a:r>
              <a:rPr lang="az-Latn-AZ" b="1" dirty="0" smtClean="0"/>
              <a:t>3.</a:t>
            </a:r>
            <a:r>
              <a:rPr lang="en-US" b="1" dirty="0" err="1" smtClean="0"/>
              <a:t>Kollektivdə</a:t>
            </a:r>
            <a:r>
              <a:rPr lang="en-US" b="1" dirty="0" smtClean="0"/>
              <a:t> </a:t>
            </a:r>
            <a:r>
              <a:rPr lang="en-US" b="1" dirty="0" err="1" smtClean="0"/>
              <a:t>səmərəli</a:t>
            </a:r>
            <a:r>
              <a:rPr lang="en-US" b="1" dirty="0" smtClean="0"/>
              <a:t> </a:t>
            </a:r>
            <a:r>
              <a:rPr lang="en-US" b="1" dirty="0" err="1" smtClean="0"/>
              <a:t>ünsiyyəti</a:t>
            </a:r>
            <a:r>
              <a:rPr lang="en-US" b="1" dirty="0" smtClean="0"/>
              <a:t> </a:t>
            </a:r>
            <a:r>
              <a:rPr lang="en-US" b="1" dirty="0" err="1" smtClean="0"/>
              <a:t>təmin</a:t>
            </a:r>
            <a:r>
              <a:rPr lang="en-US" b="1" dirty="0" smtClean="0"/>
              <a:t> </a:t>
            </a:r>
            <a:r>
              <a:rPr lang="en-US" b="1" dirty="0" err="1" smtClean="0"/>
              <a:t>etmək</a:t>
            </a:r>
            <a:r>
              <a:rPr lang="en-US" b="1" dirty="0" smtClean="0"/>
              <a:t> </a:t>
            </a:r>
            <a:r>
              <a:rPr lang="en-US" b="1" dirty="0" err="1" smtClean="0"/>
              <a:t>üçün</a:t>
            </a:r>
            <a:r>
              <a:rPr lang="en-US" b="1" dirty="0" smtClean="0"/>
              <a:t> </a:t>
            </a:r>
            <a:r>
              <a:rPr lang="en-US" b="1" dirty="0" err="1" smtClean="0"/>
              <a:t>hansı</a:t>
            </a:r>
            <a:r>
              <a:rPr lang="en-US" b="1" dirty="0" smtClean="0"/>
              <a:t> </a:t>
            </a:r>
            <a:r>
              <a:rPr lang="en-US" b="1" dirty="0" err="1" smtClean="0"/>
              <a:t>vasitələrdən</a:t>
            </a:r>
            <a:r>
              <a:rPr lang="en-US" b="1" dirty="0" smtClean="0"/>
              <a:t> </a:t>
            </a:r>
            <a:r>
              <a:rPr lang="en-US" b="1" dirty="0" err="1" smtClean="0"/>
              <a:t>istifadə</a:t>
            </a:r>
            <a:r>
              <a:rPr lang="en-US" b="1" dirty="0" smtClean="0"/>
              <a:t> </a:t>
            </a:r>
            <a:r>
              <a:rPr lang="en-US" b="1" dirty="0" err="1" smtClean="0"/>
              <a:t>etmək</a:t>
            </a:r>
            <a:r>
              <a:rPr lang="en-US" b="1" dirty="0" smtClean="0"/>
              <a:t> </a:t>
            </a:r>
            <a:r>
              <a:rPr lang="en-US" b="1" dirty="0" err="1" smtClean="0"/>
              <a:t>olar</a:t>
            </a:r>
            <a:r>
              <a:rPr lang="en-US" b="1" dirty="0" smtClean="0"/>
              <a:t>?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66047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99875" y="440872"/>
            <a:ext cx="10715825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az-Latn-AZ" sz="2800" b="1" i="1" dirty="0" smtClean="0">
                <a:solidFill>
                  <a:srgbClr val="C00000"/>
                </a:solidFill>
                <a:latin typeface="Algerian" panose="04020705040A02060702" pitchFamily="82" charset="0"/>
              </a:rPr>
              <a:t>KEYS 3</a:t>
            </a:r>
          </a:p>
          <a:p>
            <a:pPr algn="just"/>
            <a:r>
              <a:rPr lang="en-US" sz="2000" b="1" i="1" u="sng" dirty="0" err="1" smtClean="0"/>
              <a:t>İş</a:t>
            </a:r>
            <a:r>
              <a:rPr lang="en-US" sz="2000" b="1" i="1" u="sng" dirty="0" smtClean="0"/>
              <a:t> </a:t>
            </a:r>
            <a:r>
              <a:rPr lang="en-US" sz="2000" b="1" i="1" u="sng" dirty="0" err="1" smtClean="0"/>
              <a:t>Yerində</a:t>
            </a:r>
            <a:r>
              <a:rPr lang="en-US" sz="2000" b="1" i="1" u="sng" dirty="0" smtClean="0"/>
              <a:t> Formal </a:t>
            </a:r>
            <a:r>
              <a:rPr lang="en-US" sz="2000" b="1" i="1" u="sng" dirty="0" err="1" smtClean="0"/>
              <a:t>və</a:t>
            </a:r>
            <a:r>
              <a:rPr lang="en-US" sz="2000" b="1" i="1" u="sng" dirty="0" smtClean="0"/>
              <a:t> </a:t>
            </a:r>
            <a:r>
              <a:rPr lang="en-US" sz="2000" b="1" i="1" u="sng" dirty="0" err="1" smtClean="0"/>
              <a:t>Qeyri</a:t>
            </a:r>
            <a:r>
              <a:rPr lang="en-US" sz="2000" b="1" i="1" u="sng" dirty="0" smtClean="0"/>
              <a:t>-Formal </a:t>
            </a:r>
            <a:r>
              <a:rPr lang="en-US" sz="2000" b="1" i="1" u="sng" dirty="0" err="1" smtClean="0"/>
              <a:t>Ünsiyyət</a:t>
            </a:r>
            <a:r>
              <a:rPr lang="en-US" sz="2000" b="1" i="1" u="sng" dirty="0" smtClean="0"/>
              <a:t> </a:t>
            </a:r>
            <a:r>
              <a:rPr lang="en-US" sz="2000" b="1" i="1" u="sng" dirty="0" err="1" smtClean="0"/>
              <a:t>Qarışıqlığı</a:t>
            </a:r>
            <a:endParaRPr lang="az-Latn-AZ" sz="2000" b="1" i="1" u="sng" dirty="0" smtClean="0"/>
          </a:p>
          <a:p>
            <a:pPr algn="just"/>
            <a:r>
              <a:rPr lang="en-US" b="1" dirty="0" err="1" smtClean="0">
                <a:solidFill>
                  <a:srgbClr val="FF0000"/>
                </a:solidFill>
              </a:rPr>
              <a:t>Vəziyyət</a:t>
            </a:r>
            <a:r>
              <a:rPr lang="en-US" b="1" dirty="0" smtClean="0">
                <a:solidFill>
                  <a:srgbClr val="FF0000"/>
                </a:solidFill>
              </a:rPr>
              <a:t>:</a:t>
            </a:r>
            <a:r>
              <a:rPr lang="az-Latn-AZ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/>
              <a:t>Bir</a:t>
            </a:r>
            <a:r>
              <a:rPr lang="en-US" b="1" dirty="0" smtClean="0"/>
              <a:t> </a:t>
            </a:r>
            <a:r>
              <a:rPr lang="en-US" b="1" dirty="0" err="1" smtClean="0"/>
              <a:t>şirkətdə</a:t>
            </a:r>
            <a:r>
              <a:rPr lang="en-US" b="1" dirty="0" smtClean="0"/>
              <a:t> </a:t>
            </a:r>
            <a:r>
              <a:rPr lang="en-US" b="1" dirty="0" err="1" smtClean="0"/>
              <a:t>kollektivin</a:t>
            </a:r>
            <a:r>
              <a:rPr lang="en-US" b="1" dirty="0" smtClean="0"/>
              <a:t> </a:t>
            </a:r>
            <a:r>
              <a:rPr lang="en-US" b="1" dirty="0" err="1" smtClean="0"/>
              <a:t>əksəriyyəti</a:t>
            </a:r>
            <a:r>
              <a:rPr lang="en-US" b="1" dirty="0" smtClean="0"/>
              <a:t> </a:t>
            </a:r>
            <a:r>
              <a:rPr lang="en-US" b="1" dirty="0" err="1" smtClean="0"/>
              <a:t>uzun</a:t>
            </a:r>
            <a:r>
              <a:rPr lang="en-US" b="1" dirty="0" smtClean="0"/>
              <a:t> </a:t>
            </a:r>
            <a:r>
              <a:rPr lang="en-US" b="1" dirty="0" err="1" smtClean="0"/>
              <a:t>müddətdir</a:t>
            </a:r>
            <a:r>
              <a:rPr lang="en-US" b="1" dirty="0" smtClean="0"/>
              <a:t> </a:t>
            </a:r>
            <a:r>
              <a:rPr lang="en-US" b="1" dirty="0" err="1" smtClean="0"/>
              <a:t>birlikdə</a:t>
            </a:r>
            <a:r>
              <a:rPr lang="en-US" b="1" dirty="0" smtClean="0"/>
              <a:t> </a:t>
            </a:r>
            <a:r>
              <a:rPr lang="en-US" b="1" dirty="0" err="1" smtClean="0"/>
              <a:t>çalışır</a:t>
            </a:r>
            <a:r>
              <a:rPr lang="en-US" b="1" dirty="0" smtClean="0"/>
              <a:t> </a:t>
            </a:r>
            <a:r>
              <a:rPr lang="en-US" b="1" dirty="0" err="1" smtClean="0"/>
              <a:t>və</a:t>
            </a:r>
            <a:r>
              <a:rPr lang="en-US" b="1" dirty="0" smtClean="0"/>
              <a:t> </a:t>
            </a:r>
            <a:r>
              <a:rPr lang="en-US" b="1" dirty="0" err="1" smtClean="0"/>
              <a:t>artıq</a:t>
            </a:r>
            <a:r>
              <a:rPr lang="en-US" b="1" dirty="0" smtClean="0"/>
              <a:t> </a:t>
            </a:r>
            <a:r>
              <a:rPr lang="en-US" b="1" dirty="0" err="1" smtClean="0"/>
              <a:t>bir-biriləri</a:t>
            </a:r>
            <a:r>
              <a:rPr lang="en-US" b="1" dirty="0" smtClean="0"/>
              <a:t> </a:t>
            </a:r>
            <a:r>
              <a:rPr lang="en-US" b="1" dirty="0" err="1" smtClean="0"/>
              <a:t>ilə</a:t>
            </a:r>
            <a:r>
              <a:rPr lang="en-US" b="1" dirty="0" smtClean="0"/>
              <a:t> </a:t>
            </a:r>
            <a:r>
              <a:rPr lang="en-US" b="1" dirty="0" err="1" smtClean="0"/>
              <a:t>dostlaşmış</a:t>
            </a:r>
            <a:r>
              <a:rPr lang="en-US" b="1" dirty="0" smtClean="0"/>
              <a:t> </a:t>
            </a:r>
            <a:r>
              <a:rPr lang="en-US" b="1" dirty="0" err="1" smtClean="0"/>
              <a:t>iş</a:t>
            </a:r>
            <a:r>
              <a:rPr lang="en-US" b="1" dirty="0" smtClean="0"/>
              <a:t> </a:t>
            </a:r>
            <a:r>
              <a:rPr lang="en-US" b="1" dirty="0" err="1" smtClean="0"/>
              <a:t>yoldaşlarıdır</a:t>
            </a:r>
            <a:r>
              <a:rPr lang="en-US" b="1" dirty="0" smtClean="0"/>
              <a:t>. </a:t>
            </a:r>
            <a:r>
              <a:rPr lang="en-US" b="1" dirty="0" err="1" smtClean="0"/>
              <a:t>Rəhbərlik</a:t>
            </a:r>
            <a:r>
              <a:rPr lang="en-US" b="1" dirty="0" smtClean="0"/>
              <a:t> </a:t>
            </a:r>
            <a:r>
              <a:rPr lang="en-US" b="1" dirty="0" err="1" smtClean="0"/>
              <a:t>yeni</a:t>
            </a:r>
            <a:r>
              <a:rPr lang="en-US" b="1" dirty="0" smtClean="0"/>
              <a:t> </a:t>
            </a:r>
            <a:r>
              <a:rPr lang="en-US" b="1" dirty="0" err="1" smtClean="0"/>
              <a:t>bir</a:t>
            </a:r>
            <a:r>
              <a:rPr lang="en-US" b="1" dirty="0" smtClean="0"/>
              <a:t> </a:t>
            </a:r>
            <a:r>
              <a:rPr lang="en-US" b="1" dirty="0" err="1" smtClean="0"/>
              <a:t>işçi</a:t>
            </a:r>
            <a:r>
              <a:rPr lang="en-US" b="1" dirty="0" smtClean="0"/>
              <a:t> – </a:t>
            </a:r>
            <a:r>
              <a:rPr lang="en-US" b="1" dirty="0" err="1" smtClean="0"/>
              <a:t>Nərmini</a:t>
            </a:r>
            <a:r>
              <a:rPr lang="en-US" b="1" dirty="0" smtClean="0"/>
              <a:t> </a:t>
            </a:r>
            <a:r>
              <a:rPr lang="en-US" b="1" dirty="0" err="1" smtClean="0"/>
              <a:t>komandaya</a:t>
            </a:r>
            <a:r>
              <a:rPr lang="en-US" b="1" dirty="0" smtClean="0"/>
              <a:t> </a:t>
            </a:r>
            <a:r>
              <a:rPr lang="en-US" b="1" dirty="0" err="1" smtClean="0"/>
              <a:t>qatır</a:t>
            </a:r>
            <a:r>
              <a:rPr lang="en-US" b="1" dirty="0" smtClean="0"/>
              <a:t>. </a:t>
            </a:r>
            <a:r>
              <a:rPr lang="en-US" b="1" dirty="0" err="1" smtClean="0"/>
              <a:t>Nərmin</a:t>
            </a:r>
            <a:r>
              <a:rPr lang="en-US" b="1" dirty="0" smtClean="0"/>
              <a:t> </a:t>
            </a:r>
            <a:r>
              <a:rPr lang="en-US" b="1" dirty="0" err="1" smtClean="0"/>
              <a:t>işə</a:t>
            </a:r>
            <a:r>
              <a:rPr lang="en-US" b="1" dirty="0" smtClean="0"/>
              <a:t> </a:t>
            </a:r>
            <a:r>
              <a:rPr lang="en-US" b="1" dirty="0" err="1" smtClean="0"/>
              <a:t>başlamadan</a:t>
            </a:r>
            <a:r>
              <a:rPr lang="en-US" b="1" dirty="0" smtClean="0"/>
              <a:t> </a:t>
            </a:r>
            <a:r>
              <a:rPr lang="en-US" b="1" dirty="0" err="1" smtClean="0"/>
              <a:t>əvvəl</a:t>
            </a:r>
            <a:r>
              <a:rPr lang="en-US" b="1" dirty="0" smtClean="0"/>
              <a:t> </a:t>
            </a:r>
            <a:r>
              <a:rPr lang="en-US" b="1" dirty="0" err="1" smtClean="0"/>
              <a:t>komanda</a:t>
            </a:r>
            <a:r>
              <a:rPr lang="en-US" b="1" dirty="0" smtClean="0"/>
              <a:t> </a:t>
            </a:r>
            <a:r>
              <a:rPr lang="en-US" b="1" dirty="0" err="1" smtClean="0"/>
              <a:t>daxilində</a:t>
            </a:r>
            <a:r>
              <a:rPr lang="en-US" b="1" dirty="0" smtClean="0"/>
              <a:t> </a:t>
            </a:r>
            <a:r>
              <a:rPr lang="en-US" b="1" dirty="0" err="1" smtClean="0"/>
              <a:t>qeyri</a:t>
            </a:r>
            <a:r>
              <a:rPr lang="en-US" b="1" dirty="0" smtClean="0"/>
              <a:t>-formal </a:t>
            </a:r>
            <a:r>
              <a:rPr lang="en-US" b="1" dirty="0" err="1" smtClean="0"/>
              <a:t>münasibətlər</a:t>
            </a:r>
            <a:r>
              <a:rPr lang="en-US" b="1" dirty="0" smtClean="0"/>
              <a:t> </a:t>
            </a:r>
            <a:r>
              <a:rPr lang="en-US" b="1" dirty="0" err="1" smtClean="0"/>
              <a:t>üstünlük</a:t>
            </a:r>
            <a:r>
              <a:rPr lang="en-US" b="1" dirty="0" smtClean="0"/>
              <a:t> </a:t>
            </a:r>
            <a:r>
              <a:rPr lang="en-US" b="1" dirty="0" err="1" smtClean="0"/>
              <a:t>təşkil</a:t>
            </a:r>
            <a:r>
              <a:rPr lang="en-US" b="1" dirty="0" smtClean="0"/>
              <a:t> </a:t>
            </a:r>
            <a:r>
              <a:rPr lang="en-US" b="1" dirty="0" err="1" smtClean="0"/>
              <a:t>edirdi</a:t>
            </a:r>
            <a:r>
              <a:rPr lang="en-US" b="1" dirty="0" smtClean="0"/>
              <a:t>: </a:t>
            </a:r>
            <a:r>
              <a:rPr lang="en-US" b="1" dirty="0" err="1" smtClean="0"/>
              <a:t>işçilər</a:t>
            </a:r>
            <a:r>
              <a:rPr lang="en-US" b="1" dirty="0" smtClean="0"/>
              <a:t> </a:t>
            </a:r>
            <a:r>
              <a:rPr lang="en-US" b="1" dirty="0" err="1" smtClean="0"/>
              <a:t>bir-biriləri</a:t>
            </a:r>
            <a:r>
              <a:rPr lang="en-US" b="1" dirty="0" smtClean="0"/>
              <a:t> </a:t>
            </a:r>
            <a:r>
              <a:rPr lang="en-US" b="1" dirty="0" err="1" smtClean="0"/>
              <a:t>ilə</a:t>
            </a:r>
            <a:r>
              <a:rPr lang="en-US" b="1" dirty="0" smtClean="0"/>
              <a:t> </a:t>
            </a:r>
            <a:r>
              <a:rPr lang="en-US" b="1" dirty="0" err="1" smtClean="0"/>
              <a:t>səmimi</a:t>
            </a:r>
            <a:r>
              <a:rPr lang="en-US" b="1" dirty="0" smtClean="0"/>
              <a:t> </a:t>
            </a:r>
            <a:r>
              <a:rPr lang="en-US" b="1" dirty="0" err="1" smtClean="0"/>
              <a:t>şəkildə</a:t>
            </a:r>
            <a:r>
              <a:rPr lang="en-US" b="1" dirty="0" smtClean="0"/>
              <a:t> </a:t>
            </a:r>
            <a:r>
              <a:rPr lang="en-US" b="1" dirty="0" err="1" smtClean="0"/>
              <a:t>danışır</a:t>
            </a:r>
            <a:r>
              <a:rPr lang="en-US" b="1" dirty="0" smtClean="0"/>
              <a:t>, </a:t>
            </a:r>
            <a:r>
              <a:rPr lang="en-US" b="1" dirty="0" err="1" smtClean="0"/>
              <a:t>işdən</a:t>
            </a:r>
            <a:r>
              <a:rPr lang="en-US" b="1" dirty="0" smtClean="0"/>
              <a:t> </a:t>
            </a:r>
            <a:r>
              <a:rPr lang="en-US" b="1" dirty="0" err="1" smtClean="0"/>
              <a:t>kənar</a:t>
            </a:r>
            <a:r>
              <a:rPr lang="en-US" b="1" dirty="0" smtClean="0"/>
              <a:t> </a:t>
            </a:r>
            <a:r>
              <a:rPr lang="en-US" b="1" dirty="0" err="1" smtClean="0"/>
              <a:t>mövzularda</a:t>
            </a:r>
            <a:r>
              <a:rPr lang="en-US" b="1" dirty="0" smtClean="0"/>
              <a:t> </a:t>
            </a:r>
            <a:r>
              <a:rPr lang="en-US" b="1" dirty="0" err="1" smtClean="0"/>
              <a:t>zarafatlar</a:t>
            </a:r>
            <a:r>
              <a:rPr lang="en-US" b="1" dirty="0" smtClean="0"/>
              <a:t> </a:t>
            </a:r>
            <a:r>
              <a:rPr lang="en-US" b="1" dirty="0" err="1" smtClean="0"/>
              <a:t>edir</a:t>
            </a:r>
            <a:r>
              <a:rPr lang="en-US" b="1" dirty="0" smtClean="0"/>
              <a:t> </a:t>
            </a:r>
            <a:r>
              <a:rPr lang="en-US" b="1" dirty="0" err="1" smtClean="0"/>
              <a:t>və</a:t>
            </a:r>
            <a:r>
              <a:rPr lang="en-US" b="1" dirty="0" smtClean="0"/>
              <a:t> </a:t>
            </a:r>
            <a:r>
              <a:rPr lang="en-US" b="1" dirty="0" err="1" smtClean="0"/>
              <a:t>hətta</a:t>
            </a:r>
            <a:r>
              <a:rPr lang="en-US" b="1" dirty="0" smtClean="0"/>
              <a:t> </a:t>
            </a:r>
            <a:r>
              <a:rPr lang="en-US" b="1" dirty="0" err="1" smtClean="0"/>
              <a:t>sosial</a:t>
            </a:r>
            <a:r>
              <a:rPr lang="en-US" b="1" dirty="0" smtClean="0"/>
              <a:t> </a:t>
            </a:r>
            <a:r>
              <a:rPr lang="en-US" b="1" dirty="0" err="1" smtClean="0"/>
              <a:t>tədbirlərdə</a:t>
            </a:r>
            <a:r>
              <a:rPr lang="en-US" b="1" dirty="0" smtClean="0"/>
              <a:t> </a:t>
            </a:r>
            <a:r>
              <a:rPr lang="en-US" b="1" dirty="0" err="1" smtClean="0"/>
              <a:t>birgə</a:t>
            </a:r>
            <a:r>
              <a:rPr lang="en-US" b="1" dirty="0" smtClean="0"/>
              <a:t> </a:t>
            </a:r>
            <a:r>
              <a:rPr lang="en-US" b="1" dirty="0" err="1" smtClean="0"/>
              <a:t>iştirak</a:t>
            </a:r>
            <a:r>
              <a:rPr lang="en-US" b="1" dirty="0" smtClean="0"/>
              <a:t> </a:t>
            </a:r>
            <a:r>
              <a:rPr lang="en-US" b="1" dirty="0" err="1" smtClean="0"/>
              <a:t>edirdilər</a:t>
            </a:r>
            <a:r>
              <a:rPr lang="en-US" b="1" dirty="0" smtClean="0"/>
              <a:t>. </a:t>
            </a:r>
            <a:r>
              <a:rPr lang="en-US" b="1" dirty="0" err="1" smtClean="0"/>
              <a:t>Nərmin</a:t>
            </a:r>
            <a:r>
              <a:rPr lang="en-US" b="1" dirty="0" smtClean="0"/>
              <a:t> </a:t>
            </a:r>
            <a:r>
              <a:rPr lang="en-US" b="1" dirty="0" err="1" smtClean="0"/>
              <a:t>işə</a:t>
            </a:r>
            <a:r>
              <a:rPr lang="en-US" b="1" dirty="0" smtClean="0"/>
              <a:t> </a:t>
            </a:r>
            <a:r>
              <a:rPr lang="en-US" b="1" dirty="0" err="1" smtClean="0"/>
              <a:t>başladıqdan</a:t>
            </a:r>
            <a:r>
              <a:rPr lang="en-US" b="1" dirty="0" smtClean="0"/>
              <a:t> </a:t>
            </a:r>
            <a:r>
              <a:rPr lang="en-US" b="1" dirty="0" err="1" smtClean="0"/>
              <a:t>sonra</a:t>
            </a:r>
            <a:r>
              <a:rPr lang="en-US" b="1" dirty="0" smtClean="0"/>
              <a:t> o, </a:t>
            </a:r>
            <a:r>
              <a:rPr lang="en-US" b="1" dirty="0" err="1" smtClean="0"/>
              <a:t>komanda</a:t>
            </a:r>
            <a:r>
              <a:rPr lang="en-US" b="1" dirty="0" smtClean="0"/>
              <a:t> </a:t>
            </a:r>
            <a:r>
              <a:rPr lang="en-US" b="1" dirty="0" err="1" smtClean="0"/>
              <a:t>ilə</a:t>
            </a:r>
            <a:r>
              <a:rPr lang="en-US" b="1" dirty="0" smtClean="0"/>
              <a:t> </a:t>
            </a:r>
            <a:r>
              <a:rPr lang="en-US" b="1" dirty="0" err="1" smtClean="0"/>
              <a:t>ünsiyyət</a:t>
            </a:r>
            <a:r>
              <a:rPr lang="en-US" b="1" dirty="0" smtClean="0"/>
              <a:t> </a:t>
            </a:r>
            <a:r>
              <a:rPr lang="en-US" b="1" dirty="0" err="1" smtClean="0"/>
              <a:t>qurmağa</a:t>
            </a:r>
            <a:r>
              <a:rPr lang="en-US" b="1" dirty="0" smtClean="0"/>
              <a:t> </a:t>
            </a:r>
            <a:r>
              <a:rPr lang="en-US" b="1" dirty="0" err="1" smtClean="0"/>
              <a:t>çətinlik</a:t>
            </a:r>
            <a:r>
              <a:rPr lang="en-US" b="1" dirty="0" smtClean="0"/>
              <a:t> </a:t>
            </a:r>
            <a:r>
              <a:rPr lang="en-US" b="1" dirty="0" err="1" smtClean="0"/>
              <a:t>çəkir</a:t>
            </a:r>
            <a:r>
              <a:rPr lang="en-US" b="1" dirty="0" smtClean="0"/>
              <a:t>. </a:t>
            </a:r>
            <a:r>
              <a:rPr lang="en-US" b="1" dirty="0" err="1" smtClean="0"/>
              <a:t>Həmkarlarının</a:t>
            </a:r>
            <a:r>
              <a:rPr lang="en-US" b="1" dirty="0" smtClean="0"/>
              <a:t> </a:t>
            </a:r>
            <a:r>
              <a:rPr lang="en-US" b="1" dirty="0" err="1" smtClean="0"/>
              <a:t>bir-birinə</a:t>
            </a:r>
            <a:r>
              <a:rPr lang="en-US" b="1" dirty="0" smtClean="0"/>
              <a:t> </a:t>
            </a:r>
            <a:r>
              <a:rPr lang="en-US" b="1" dirty="0" err="1" smtClean="0"/>
              <a:t>qeyri</a:t>
            </a:r>
            <a:r>
              <a:rPr lang="en-US" b="1" dirty="0" smtClean="0"/>
              <a:t>-formal </a:t>
            </a:r>
            <a:r>
              <a:rPr lang="en-US" b="1" dirty="0" err="1" smtClean="0"/>
              <a:t>tonda</a:t>
            </a:r>
            <a:r>
              <a:rPr lang="en-US" b="1" dirty="0" smtClean="0"/>
              <a:t> </a:t>
            </a:r>
            <a:r>
              <a:rPr lang="en-US" b="1" dirty="0" err="1" smtClean="0"/>
              <a:t>müraciət</a:t>
            </a:r>
            <a:r>
              <a:rPr lang="en-US" b="1" dirty="0" smtClean="0"/>
              <a:t> </a:t>
            </a:r>
            <a:r>
              <a:rPr lang="en-US" b="1" dirty="0" err="1" smtClean="0"/>
              <a:t>etməsi</a:t>
            </a:r>
            <a:r>
              <a:rPr lang="en-US" b="1" dirty="0" smtClean="0"/>
              <a:t>, </a:t>
            </a:r>
            <a:r>
              <a:rPr lang="en-US" b="1" dirty="0" err="1" smtClean="0"/>
              <a:t>işlə</a:t>
            </a:r>
            <a:r>
              <a:rPr lang="en-US" b="1" dirty="0" smtClean="0"/>
              <a:t> </a:t>
            </a:r>
            <a:r>
              <a:rPr lang="en-US" b="1" dirty="0" err="1" smtClean="0"/>
              <a:t>bağlı</a:t>
            </a:r>
            <a:r>
              <a:rPr lang="en-US" b="1" dirty="0" smtClean="0"/>
              <a:t> </a:t>
            </a:r>
            <a:r>
              <a:rPr lang="en-US" b="1" dirty="0" err="1" smtClean="0"/>
              <a:t>məsələləri</a:t>
            </a:r>
            <a:r>
              <a:rPr lang="en-US" b="1" dirty="0" smtClean="0"/>
              <a:t> </a:t>
            </a:r>
            <a:r>
              <a:rPr lang="en-US" b="1" dirty="0" err="1" smtClean="0"/>
              <a:t>də</a:t>
            </a:r>
            <a:r>
              <a:rPr lang="en-US" b="1" dirty="0" smtClean="0"/>
              <a:t> </a:t>
            </a:r>
            <a:r>
              <a:rPr lang="en-US" b="1" dirty="0" err="1" smtClean="0"/>
              <a:t>zarafat</a:t>
            </a:r>
            <a:r>
              <a:rPr lang="en-US" b="1" dirty="0" smtClean="0"/>
              <a:t> </a:t>
            </a:r>
            <a:r>
              <a:rPr lang="en-US" b="1" dirty="0" err="1" smtClean="0"/>
              <a:t>və</a:t>
            </a:r>
            <a:r>
              <a:rPr lang="en-US" b="1" dirty="0" smtClean="0"/>
              <a:t> </a:t>
            </a:r>
            <a:r>
              <a:rPr lang="en-US" b="1" dirty="0" err="1" smtClean="0"/>
              <a:t>qeyri-rəsmi</a:t>
            </a:r>
            <a:r>
              <a:rPr lang="en-US" b="1" dirty="0" smtClean="0"/>
              <a:t> </a:t>
            </a:r>
            <a:r>
              <a:rPr lang="en-US" b="1" dirty="0" err="1" smtClean="0"/>
              <a:t>ifadələrlə</a:t>
            </a:r>
            <a:r>
              <a:rPr lang="en-US" b="1" dirty="0" smtClean="0"/>
              <a:t> </a:t>
            </a:r>
            <a:r>
              <a:rPr lang="en-US" b="1" dirty="0" err="1" smtClean="0"/>
              <a:t>izah</a:t>
            </a:r>
            <a:r>
              <a:rPr lang="en-US" b="1" dirty="0" smtClean="0"/>
              <a:t> </a:t>
            </a:r>
            <a:r>
              <a:rPr lang="en-US" b="1" dirty="0" err="1" smtClean="0"/>
              <a:t>etməsi</a:t>
            </a:r>
            <a:r>
              <a:rPr lang="en-US" b="1" dirty="0" smtClean="0"/>
              <a:t> </a:t>
            </a:r>
            <a:r>
              <a:rPr lang="en-US" b="1" dirty="0" err="1" smtClean="0"/>
              <a:t>ona</a:t>
            </a:r>
            <a:r>
              <a:rPr lang="en-US" b="1" dirty="0" smtClean="0"/>
              <a:t> </a:t>
            </a:r>
            <a:r>
              <a:rPr lang="en-US" b="1" dirty="0" err="1" smtClean="0"/>
              <a:t>qeyri-ciddi</a:t>
            </a:r>
            <a:r>
              <a:rPr lang="en-US" b="1" dirty="0" smtClean="0"/>
              <a:t> </a:t>
            </a:r>
            <a:r>
              <a:rPr lang="en-US" b="1" dirty="0" err="1" smtClean="0"/>
              <a:t>və</a:t>
            </a:r>
            <a:r>
              <a:rPr lang="en-US" b="1" dirty="0" smtClean="0"/>
              <a:t> </a:t>
            </a:r>
            <a:r>
              <a:rPr lang="en-US" b="1" dirty="0" err="1" smtClean="0"/>
              <a:t>qeyri-peşəkar</a:t>
            </a:r>
            <a:r>
              <a:rPr lang="en-US" b="1" dirty="0" smtClean="0"/>
              <a:t> </a:t>
            </a:r>
            <a:r>
              <a:rPr lang="en-US" b="1" dirty="0" err="1" smtClean="0"/>
              <a:t>görünür</a:t>
            </a:r>
            <a:r>
              <a:rPr lang="en-US" b="1" dirty="0" smtClean="0"/>
              <a:t>. </a:t>
            </a:r>
            <a:r>
              <a:rPr lang="en-US" b="1" dirty="0" err="1" smtClean="0"/>
              <a:t>Nəticədə</a:t>
            </a:r>
            <a:r>
              <a:rPr lang="en-US" b="1" dirty="0" smtClean="0"/>
              <a:t>, o, </a:t>
            </a:r>
            <a:r>
              <a:rPr lang="en-US" b="1" dirty="0" err="1" smtClean="0"/>
              <a:t>iş</a:t>
            </a:r>
            <a:r>
              <a:rPr lang="en-US" b="1" dirty="0" smtClean="0"/>
              <a:t> </a:t>
            </a:r>
            <a:r>
              <a:rPr lang="en-US" b="1" dirty="0" err="1" smtClean="0"/>
              <a:t>yoldaşlarına</a:t>
            </a:r>
            <a:r>
              <a:rPr lang="en-US" b="1" dirty="0" smtClean="0"/>
              <a:t> </a:t>
            </a:r>
            <a:r>
              <a:rPr lang="en-US" b="1" dirty="0" err="1" smtClean="0"/>
              <a:t>qarşı</a:t>
            </a:r>
            <a:r>
              <a:rPr lang="en-US" b="1" dirty="0" smtClean="0"/>
              <a:t> </a:t>
            </a:r>
            <a:r>
              <a:rPr lang="en-US" b="1" dirty="0" err="1" smtClean="0"/>
              <a:t>məsafəli</a:t>
            </a:r>
            <a:r>
              <a:rPr lang="en-US" b="1" dirty="0" smtClean="0"/>
              <a:t> </a:t>
            </a:r>
            <a:r>
              <a:rPr lang="en-US" b="1" dirty="0" err="1" smtClean="0"/>
              <a:t>davranır</a:t>
            </a:r>
            <a:r>
              <a:rPr lang="en-US" b="1" dirty="0" smtClean="0"/>
              <a:t>, </a:t>
            </a:r>
            <a:r>
              <a:rPr lang="en-US" b="1" dirty="0" err="1" smtClean="0"/>
              <a:t>bu</a:t>
            </a:r>
            <a:r>
              <a:rPr lang="en-US" b="1" dirty="0" smtClean="0"/>
              <a:t> </a:t>
            </a:r>
            <a:r>
              <a:rPr lang="en-US" b="1" dirty="0" err="1" smtClean="0"/>
              <a:t>isə</a:t>
            </a:r>
            <a:r>
              <a:rPr lang="en-US" b="1" dirty="0" smtClean="0"/>
              <a:t> </a:t>
            </a:r>
            <a:r>
              <a:rPr lang="en-US" b="1" dirty="0" err="1" smtClean="0"/>
              <a:t>komanda</a:t>
            </a:r>
            <a:r>
              <a:rPr lang="en-US" b="1" dirty="0" smtClean="0"/>
              <a:t> </a:t>
            </a:r>
            <a:r>
              <a:rPr lang="en-US" b="1" dirty="0" err="1" smtClean="0"/>
              <a:t>arasında</a:t>
            </a:r>
            <a:r>
              <a:rPr lang="en-US" b="1" dirty="0" smtClean="0"/>
              <a:t> </a:t>
            </a:r>
            <a:r>
              <a:rPr lang="en-US" b="1" dirty="0" err="1" smtClean="0"/>
              <a:t>anlaşılmazlığa</a:t>
            </a:r>
            <a:r>
              <a:rPr lang="en-US" b="1" dirty="0" smtClean="0"/>
              <a:t> </a:t>
            </a:r>
            <a:r>
              <a:rPr lang="en-US" b="1" dirty="0" err="1" smtClean="0"/>
              <a:t>səbəb</a:t>
            </a:r>
            <a:r>
              <a:rPr lang="en-US" b="1" dirty="0" smtClean="0"/>
              <a:t> </a:t>
            </a:r>
            <a:r>
              <a:rPr lang="en-US" b="1" dirty="0" err="1" smtClean="0"/>
              <a:t>olur</a:t>
            </a:r>
            <a:r>
              <a:rPr lang="en-US" b="1" dirty="0" smtClean="0"/>
              <a:t>. </a:t>
            </a:r>
            <a:r>
              <a:rPr lang="en-US" b="1" dirty="0" err="1" smtClean="0"/>
              <a:t>İşçilər</a:t>
            </a:r>
            <a:r>
              <a:rPr lang="en-US" b="1" dirty="0" smtClean="0"/>
              <a:t> </a:t>
            </a:r>
            <a:r>
              <a:rPr lang="en-US" b="1" dirty="0" err="1" smtClean="0"/>
              <a:t>onun</a:t>
            </a:r>
            <a:r>
              <a:rPr lang="en-US" b="1" dirty="0" smtClean="0"/>
              <a:t> “</a:t>
            </a:r>
            <a:r>
              <a:rPr lang="en-US" b="1" dirty="0" err="1" smtClean="0"/>
              <a:t>soyuqluğunu</a:t>
            </a:r>
            <a:r>
              <a:rPr lang="en-US" b="1" dirty="0" smtClean="0"/>
              <a:t>” </a:t>
            </a:r>
            <a:r>
              <a:rPr lang="en-US" b="1" dirty="0" err="1" smtClean="0"/>
              <a:t>neqativ</a:t>
            </a:r>
            <a:r>
              <a:rPr lang="en-US" b="1" dirty="0" smtClean="0"/>
              <a:t> </a:t>
            </a:r>
            <a:r>
              <a:rPr lang="en-US" b="1" dirty="0" err="1" smtClean="0"/>
              <a:t>qəbul</a:t>
            </a:r>
            <a:r>
              <a:rPr lang="en-US" b="1" dirty="0" smtClean="0"/>
              <a:t> </a:t>
            </a:r>
            <a:r>
              <a:rPr lang="en-US" b="1" dirty="0" err="1" smtClean="0"/>
              <a:t>edir</a:t>
            </a:r>
            <a:r>
              <a:rPr lang="en-US" b="1" dirty="0" smtClean="0"/>
              <a:t> </a:t>
            </a:r>
            <a:r>
              <a:rPr lang="en-US" b="1" dirty="0" err="1" smtClean="0"/>
              <a:t>və</a:t>
            </a:r>
            <a:r>
              <a:rPr lang="en-US" b="1" dirty="0" smtClean="0"/>
              <a:t> </a:t>
            </a:r>
            <a:r>
              <a:rPr lang="en-US" b="1" dirty="0" err="1" smtClean="0"/>
              <a:t>tədricən</a:t>
            </a:r>
            <a:r>
              <a:rPr lang="en-US" b="1" dirty="0" smtClean="0"/>
              <a:t> </a:t>
            </a:r>
            <a:r>
              <a:rPr lang="en-US" b="1" dirty="0" err="1" smtClean="0"/>
              <a:t>Nərmin</a:t>
            </a:r>
            <a:r>
              <a:rPr lang="en-US" b="1" dirty="0" smtClean="0"/>
              <a:t> </a:t>
            </a:r>
            <a:r>
              <a:rPr lang="en-US" b="1" dirty="0" err="1" smtClean="0"/>
              <a:t>komandadan</a:t>
            </a:r>
            <a:r>
              <a:rPr lang="en-US" b="1" dirty="0" smtClean="0"/>
              <a:t> </a:t>
            </a:r>
            <a:r>
              <a:rPr lang="en-US" b="1" dirty="0" err="1" smtClean="0"/>
              <a:t>təcrid</a:t>
            </a:r>
            <a:r>
              <a:rPr lang="en-US" b="1" dirty="0" smtClean="0"/>
              <a:t> </a:t>
            </a:r>
            <a:r>
              <a:rPr lang="en-US" b="1" dirty="0" err="1" smtClean="0"/>
              <a:t>olunur</a:t>
            </a:r>
            <a:r>
              <a:rPr lang="en-US" b="1" dirty="0" smtClean="0"/>
              <a:t>.</a:t>
            </a:r>
            <a:endParaRPr lang="az-Latn-AZ" b="1" dirty="0" smtClean="0"/>
          </a:p>
          <a:p>
            <a:pPr algn="just"/>
            <a:r>
              <a:rPr lang="en-US" b="1" dirty="0" err="1" smtClean="0"/>
              <a:t>Suallar</a:t>
            </a:r>
            <a:r>
              <a:rPr lang="en-US" b="1" dirty="0" smtClean="0"/>
              <a:t>:	</a:t>
            </a:r>
            <a:endParaRPr lang="az-Latn-AZ" b="1" dirty="0" smtClean="0"/>
          </a:p>
          <a:p>
            <a:pPr algn="just"/>
            <a:r>
              <a:rPr lang="az-Latn-AZ" b="1" dirty="0" smtClean="0"/>
              <a:t>1.</a:t>
            </a:r>
            <a:r>
              <a:rPr lang="en-US" b="1" dirty="0" smtClean="0"/>
              <a:t>Bu </a:t>
            </a:r>
            <a:r>
              <a:rPr lang="en-US" b="1" dirty="0" err="1" smtClean="0"/>
              <a:t>vəziyyətdə</a:t>
            </a:r>
            <a:r>
              <a:rPr lang="en-US" b="1" dirty="0" smtClean="0"/>
              <a:t> </a:t>
            </a:r>
            <a:r>
              <a:rPr lang="en-US" b="1" dirty="0" err="1" smtClean="0"/>
              <a:t>komanda</a:t>
            </a:r>
            <a:r>
              <a:rPr lang="en-US" b="1" dirty="0" smtClean="0"/>
              <a:t> </a:t>
            </a:r>
            <a:r>
              <a:rPr lang="en-US" b="1" dirty="0" err="1" smtClean="0"/>
              <a:t>və</a:t>
            </a:r>
            <a:r>
              <a:rPr lang="en-US" b="1" dirty="0" smtClean="0"/>
              <a:t> </a:t>
            </a:r>
            <a:r>
              <a:rPr lang="en-US" b="1" dirty="0" err="1" smtClean="0"/>
              <a:t>Nərmin</a:t>
            </a:r>
            <a:r>
              <a:rPr lang="en-US" b="1" dirty="0" smtClean="0"/>
              <a:t> </a:t>
            </a:r>
            <a:r>
              <a:rPr lang="en-US" b="1" dirty="0" err="1" smtClean="0"/>
              <a:t>arasında</a:t>
            </a:r>
            <a:r>
              <a:rPr lang="en-US" b="1" dirty="0" smtClean="0"/>
              <a:t> </a:t>
            </a:r>
            <a:r>
              <a:rPr lang="en-US" b="1" dirty="0" err="1" smtClean="0"/>
              <a:t>ünsiyyət</a:t>
            </a:r>
            <a:r>
              <a:rPr lang="en-US" b="1" dirty="0" smtClean="0"/>
              <a:t> </a:t>
            </a:r>
            <a:r>
              <a:rPr lang="en-US" b="1" dirty="0" err="1" smtClean="0"/>
              <a:t>problemi</a:t>
            </a:r>
            <a:r>
              <a:rPr lang="en-US" b="1" dirty="0" smtClean="0"/>
              <a:t> </a:t>
            </a:r>
            <a:r>
              <a:rPr lang="en-US" b="1" dirty="0" err="1" smtClean="0"/>
              <a:t>nədən</a:t>
            </a:r>
            <a:r>
              <a:rPr lang="en-US" b="1" dirty="0" smtClean="0"/>
              <a:t> </a:t>
            </a:r>
            <a:r>
              <a:rPr lang="en-US" b="1" dirty="0" err="1" smtClean="0"/>
              <a:t>qaynaqlanır</a:t>
            </a:r>
            <a:r>
              <a:rPr lang="en-US" b="1" dirty="0" smtClean="0"/>
              <a:t>?	</a:t>
            </a:r>
            <a:endParaRPr lang="az-Latn-AZ" b="1" dirty="0" smtClean="0"/>
          </a:p>
          <a:p>
            <a:pPr algn="just"/>
            <a:endParaRPr lang="az-Latn-AZ" b="1" dirty="0" smtClean="0"/>
          </a:p>
          <a:p>
            <a:pPr algn="just"/>
            <a:r>
              <a:rPr lang="az-Latn-AZ" b="1" dirty="0" smtClean="0"/>
              <a:t>2</a:t>
            </a:r>
            <a:r>
              <a:rPr lang="en-US" b="1" dirty="0" smtClean="0"/>
              <a:t>.</a:t>
            </a:r>
            <a:r>
              <a:rPr lang="en-US" b="1" dirty="0" err="1" smtClean="0"/>
              <a:t>Komanda</a:t>
            </a:r>
            <a:r>
              <a:rPr lang="en-US" b="1" dirty="0" smtClean="0"/>
              <a:t> </a:t>
            </a:r>
            <a:r>
              <a:rPr lang="en-US" b="1" dirty="0" err="1" smtClean="0"/>
              <a:t>ilə</a:t>
            </a:r>
            <a:r>
              <a:rPr lang="en-US" b="1" dirty="0" smtClean="0"/>
              <a:t> </a:t>
            </a:r>
            <a:r>
              <a:rPr lang="en-US" b="1" dirty="0" err="1" smtClean="0"/>
              <a:t>Nərmin</a:t>
            </a:r>
            <a:r>
              <a:rPr lang="en-US" b="1" dirty="0" smtClean="0"/>
              <a:t> </a:t>
            </a:r>
            <a:r>
              <a:rPr lang="en-US" b="1" dirty="0" err="1" smtClean="0"/>
              <a:t>arasında</a:t>
            </a:r>
            <a:r>
              <a:rPr lang="en-US" b="1" dirty="0" smtClean="0"/>
              <a:t> </a:t>
            </a:r>
            <a:r>
              <a:rPr lang="en-US" b="1" dirty="0" err="1" smtClean="0"/>
              <a:t>peşəkar</a:t>
            </a:r>
            <a:r>
              <a:rPr lang="en-US" b="1" dirty="0" smtClean="0"/>
              <a:t> </a:t>
            </a:r>
            <a:r>
              <a:rPr lang="en-US" b="1" dirty="0" err="1" smtClean="0"/>
              <a:t>və</a:t>
            </a:r>
            <a:r>
              <a:rPr lang="en-US" b="1" dirty="0" smtClean="0"/>
              <a:t> </a:t>
            </a:r>
            <a:r>
              <a:rPr lang="en-US" b="1" dirty="0" err="1" smtClean="0"/>
              <a:t>dostyana</a:t>
            </a:r>
            <a:r>
              <a:rPr lang="en-US" b="1" dirty="0" smtClean="0"/>
              <a:t> </a:t>
            </a:r>
            <a:r>
              <a:rPr lang="en-US" b="1" dirty="0" err="1" smtClean="0"/>
              <a:t>ünsiyyətin</a:t>
            </a:r>
            <a:r>
              <a:rPr lang="en-US" b="1" dirty="0" smtClean="0"/>
              <a:t> </a:t>
            </a:r>
            <a:r>
              <a:rPr lang="en-US" b="1" dirty="0" err="1" smtClean="0"/>
              <a:t>qurulması</a:t>
            </a:r>
            <a:r>
              <a:rPr lang="en-US" b="1" dirty="0" smtClean="0"/>
              <a:t> </a:t>
            </a:r>
            <a:r>
              <a:rPr lang="en-US" b="1" dirty="0" err="1" smtClean="0"/>
              <a:t>üçün</a:t>
            </a:r>
            <a:r>
              <a:rPr lang="en-US" b="1" dirty="0" smtClean="0"/>
              <a:t> </a:t>
            </a:r>
            <a:r>
              <a:rPr lang="en-US" b="1" dirty="0" err="1" smtClean="0"/>
              <a:t>hansı</a:t>
            </a:r>
            <a:r>
              <a:rPr lang="en-US" b="1" dirty="0" smtClean="0"/>
              <a:t> </a:t>
            </a:r>
            <a:r>
              <a:rPr lang="en-US" b="1" dirty="0" err="1" smtClean="0"/>
              <a:t>addımlar</a:t>
            </a:r>
            <a:r>
              <a:rPr lang="en-US" b="1" dirty="0" smtClean="0"/>
              <a:t> </a:t>
            </a:r>
            <a:r>
              <a:rPr lang="en-US" b="1" dirty="0" err="1" smtClean="0"/>
              <a:t>atılmalıdır</a:t>
            </a:r>
            <a:r>
              <a:rPr lang="en-US" b="1" dirty="0" smtClean="0"/>
              <a:t>?	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26495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20486" y="0"/>
            <a:ext cx="7282543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az-Latn-AZ" sz="2000" b="1" i="1" u="sng" dirty="0" smtClean="0"/>
          </a:p>
          <a:p>
            <a:pPr algn="just"/>
            <a:r>
              <a:rPr lang="az-Latn-AZ" sz="2800" b="1" i="1" dirty="0" smtClean="0">
                <a:solidFill>
                  <a:srgbClr val="C00000"/>
                </a:solidFill>
                <a:latin typeface="Algerian" panose="04020705040A02060702" pitchFamily="82" charset="0"/>
              </a:rPr>
              <a:t>KEYS 4</a:t>
            </a:r>
          </a:p>
          <a:p>
            <a:pPr algn="just"/>
            <a:r>
              <a:rPr lang="en-US" sz="2000" b="1" i="1" u="sng" dirty="0" err="1" smtClean="0"/>
              <a:t>Yazılı</a:t>
            </a:r>
            <a:r>
              <a:rPr lang="en-US" sz="2000" b="1" i="1" u="sng" dirty="0" smtClean="0"/>
              <a:t> </a:t>
            </a:r>
            <a:r>
              <a:rPr lang="en-US" sz="2000" b="1" i="1" u="sng" dirty="0" err="1" smtClean="0"/>
              <a:t>Ünsiyyətdə</a:t>
            </a:r>
            <a:r>
              <a:rPr lang="en-US" sz="2000" b="1" i="1" u="sng" dirty="0" smtClean="0"/>
              <a:t> </a:t>
            </a:r>
            <a:r>
              <a:rPr lang="en-US" sz="2000" b="1" i="1" u="sng" dirty="0" err="1" smtClean="0"/>
              <a:t>Çatışmazlıqlar</a:t>
            </a:r>
            <a:endParaRPr lang="az-Latn-AZ" sz="2000" b="1" i="1" u="sng" dirty="0" smtClean="0"/>
          </a:p>
          <a:p>
            <a:pPr algn="just"/>
            <a:r>
              <a:rPr lang="en-US" b="1" dirty="0" err="1" smtClean="0">
                <a:solidFill>
                  <a:srgbClr val="FF0000"/>
                </a:solidFill>
              </a:rPr>
              <a:t>Vəziyyət</a:t>
            </a:r>
            <a:r>
              <a:rPr lang="en-US" b="1" dirty="0" smtClean="0">
                <a:solidFill>
                  <a:srgbClr val="FF0000"/>
                </a:solidFill>
              </a:rPr>
              <a:t>:</a:t>
            </a:r>
            <a:r>
              <a:rPr lang="az-Latn-AZ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/>
              <a:t>Bir</a:t>
            </a:r>
            <a:r>
              <a:rPr lang="en-US" b="1" dirty="0" smtClean="0"/>
              <a:t> </a:t>
            </a:r>
            <a:r>
              <a:rPr lang="en-US" b="1" dirty="0" err="1" smtClean="0"/>
              <a:t>şirkətdə</a:t>
            </a:r>
            <a:r>
              <a:rPr lang="en-US" b="1" dirty="0" smtClean="0"/>
              <a:t> </a:t>
            </a:r>
            <a:r>
              <a:rPr lang="en-US" b="1" dirty="0" err="1" smtClean="0"/>
              <a:t>layihə</a:t>
            </a:r>
            <a:r>
              <a:rPr lang="en-US" b="1" dirty="0" smtClean="0"/>
              <a:t> </a:t>
            </a:r>
            <a:r>
              <a:rPr lang="en-US" b="1" dirty="0" err="1" smtClean="0"/>
              <a:t>meneceri</a:t>
            </a:r>
            <a:r>
              <a:rPr lang="en-US" b="1" dirty="0" smtClean="0"/>
              <a:t>, </a:t>
            </a:r>
            <a:r>
              <a:rPr lang="en-US" b="1" dirty="0" err="1" smtClean="0"/>
              <a:t>Pərviz</a:t>
            </a:r>
            <a:r>
              <a:rPr lang="en-US" b="1" dirty="0" smtClean="0"/>
              <a:t>, </a:t>
            </a:r>
            <a:r>
              <a:rPr lang="en-US" b="1" dirty="0" err="1" smtClean="0"/>
              <a:t>hər</a:t>
            </a:r>
            <a:r>
              <a:rPr lang="en-US" b="1" dirty="0" smtClean="0"/>
              <a:t> </a:t>
            </a:r>
            <a:r>
              <a:rPr lang="en-US" b="1" dirty="0" err="1" smtClean="0"/>
              <a:t>həftə</a:t>
            </a:r>
            <a:r>
              <a:rPr lang="en-US" b="1" dirty="0" smtClean="0"/>
              <a:t> </a:t>
            </a:r>
            <a:r>
              <a:rPr lang="en-US" b="1" dirty="0" err="1" smtClean="0"/>
              <a:t>komanda</a:t>
            </a:r>
            <a:r>
              <a:rPr lang="en-US" b="1" dirty="0" smtClean="0"/>
              <a:t> </a:t>
            </a:r>
            <a:r>
              <a:rPr lang="en-US" b="1" dirty="0" err="1" smtClean="0"/>
              <a:t>üzvlərinə</a:t>
            </a:r>
            <a:r>
              <a:rPr lang="en-US" b="1" dirty="0" smtClean="0"/>
              <a:t> email </a:t>
            </a:r>
            <a:r>
              <a:rPr lang="en-US" b="1" dirty="0" err="1" smtClean="0"/>
              <a:t>vasitəsilə</a:t>
            </a:r>
            <a:r>
              <a:rPr lang="en-US" b="1" dirty="0" smtClean="0"/>
              <a:t> </a:t>
            </a:r>
            <a:r>
              <a:rPr lang="en-US" b="1" dirty="0" err="1" smtClean="0"/>
              <a:t>görüləcək</a:t>
            </a:r>
            <a:r>
              <a:rPr lang="en-US" b="1" dirty="0" smtClean="0"/>
              <a:t> </a:t>
            </a:r>
            <a:r>
              <a:rPr lang="en-US" b="1" dirty="0" err="1" smtClean="0"/>
              <a:t>işlərin</a:t>
            </a:r>
            <a:r>
              <a:rPr lang="en-US" b="1" dirty="0" smtClean="0"/>
              <a:t> </a:t>
            </a:r>
            <a:r>
              <a:rPr lang="en-US" b="1" dirty="0" err="1" smtClean="0"/>
              <a:t>siyahısını</a:t>
            </a:r>
            <a:r>
              <a:rPr lang="en-US" b="1" dirty="0" smtClean="0"/>
              <a:t> </a:t>
            </a:r>
            <a:r>
              <a:rPr lang="en-US" b="1" dirty="0" err="1" smtClean="0"/>
              <a:t>göndərir</a:t>
            </a:r>
            <a:r>
              <a:rPr lang="en-US" b="1" dirty="0" smtClean="0"/>
              <a:t>. </a:t>
            </a:r>
            <a:r>
              <a:rPr lang="en-US" b="1" dirty="0" err="1" smtClean="0"/>
              <a:t>Lakin</a:t>
            </a:r>
            <a:r>
              <a:rPr lang="en-US" b="1" dirty="0" smtClean="0"/>
              <a:t> </a:t>
            </a:r>
            <a:r>
              <a:rPr lang="en-US" b="1" dirty="0" err="1" smtClean="0"/>
              <a:t>onun</a:t>
            </a:r>
            <a:r>
              <a:rPr lang="en-US" b="1" dirty="0" smtClean="0"/>
              <a:t> </a:t>
            </a:r>
            <a:r>
              <a:rPr lang="en-US" b="1" dirty="0" err="1" smtClean="0"/>
              <a:t>göndərdiyi</a:t>
            </a:r>
            <a:r>
              <a:rPr lang="en-US" b="1" dirty="0" smtClean="0"/>
              <a:t> </a:t>
            </a:r>
            <a:r>
              <a:rPr lang="en-US" b="1" dirty="0" err="1" smtClean="0"/>
              <a:t>emaillər</a:t>
            </a:r>
            <a:r>
              <a:rPr lang="en-US" b="1" dirty="0" smtClean="0"/>
              <a:t> </a:t>
            </a:r>
            <a:r>
              <a:rPr lang="en-US" b="1" dirty="0" err="1" smtClean="0"/>
              <a:t>çox</a:t>
            </a:r>
            <a:r>
              <a:rPr lang="en-US" b="1" dirty="0" smtClean="0"/>
              <a:t> </a:t>
            </a:r>
            <a:r>
              <a:rPr lang="en-US" b="1" dirty="0" err="1" smtClean="0"/>
              <a:t>uzun</a:t>
            </a:r>
            <a:r>
              <a:rPr lang="en-US" b="1" dirty="0" smtClean="0"/>
              <a:t>, </a:t>
            </a:r>
            <a:r>
              <a:rPr lang="en-US" b="1" dirty="0" err="1" smtClean="0"/>
              <a:t>qarışıq</a:t>
            </a:r>
            <a:r>
              <a:rPr lang="en-US" b="1" dirty="0" smtClean="0"/>
              <a:t> </a:t>
            </a:r>
            <a:r>
              <a:rPr lang="en-US" b="1" dirty="0" err="1" smtClean="0"/>
              <a:t>və</a:t>
            </a:r>
            <a:r>
              <a:rPr lang="en-US" b="1" dirty="0" smtClean="0"/>
              <a:t> </a:t>
            </a:r>
            <a:r>
              <a:rPr lang="en-US" b="1" dirty="0" err="1" smtClean="0"/>
              <a:t>qeyri-dəqiq</a:t>
            </a:r>
            <a:r>
              <a:rPr lang="en-US" b="1" dirty="0" smtClean="0"/>
              <a:t> </a:t>
            </a:r>
            <a:r>
              <a:rPr lang="en-US" b="1" dirty="0" err="1" smtClean="0"/>
              <a:t>olur</a:t>
            </a:r>
            <a:r>
              <a:rPr lang="en-US" b="1" dirty="0" smtClean="0"/>
              <a:t>. </a:t>
            </a:r>
            <a:r>
              <a:rPr lang="en-US" b="1" dirty="0" err="1" smtClean="0"/>
              <a:t>Məsələn</a:t>
            </a:r>
            <a:r>
              <a:rPr lang="en-US" b="1" dirty="0" smtClean="0"/>
              <a:t>, </a:t>
            </a:r>
            <a:r>
              <a:rPr lang="en-US" b="1" dirty="0" err="1" smtClean="0"/>
              <a:t>sonuncu</a:t>
            </a:r>
            <a:r>
              <a:rPr lang="en-US" b="1" dirty="0" smtClean="0"/>
              <a:t> </a:t>
            </a:r>
            <a:r>
              <a:rPr lang="en-US" b="1" dirty="0" err="1" smtClean="0"/>
              <a:t>emailində</a:t>
            </a:r>
            <a:r>
              <a:rPr lang="en-US" b="1" dirty="0" smtClean="0"/>
              <a:t> o, </a:t>
            </a:r>
            <a:r>
              <a:rPr lang="en-US" b="1" dirty="0" err="1" smtClean="0"/>
              <a:t>bir</a:t>
            </a:r>
            <a:r>
              <a:rPr lang="en-US" b="1" dirty="0" smtClean="0"/>
              <a:t> </a:t>
            </a:r>
            <a:r>
              <a:rPr lang="en-US" b="1" dirty="0" err="1" smtClean="0"/>
              <a:t>abzasın</a:t>
            </a:r>
            <a:r>
              <a:rPr lang="en-US" b="1" dirty="0" smtClean="0"/>
              <a:t> </a:t>
            </a:r>
            <a:r>
              <a:rPr lang="en-US" b="1" dirty="0" err="1" smtClean="0"/>
              <a:t>sonunda</a:t>
            </a:r>
            <a:r>
              <a:rPr lang="en-US" b="1" dirty="0" smtClean="0"/>
              <a:t> “</a:t>
            </a:r>
            <a:r>
              <a:rPr lang="en-US" b="1" dirty="0" err="1" smtClean="0"/>
              <a:t>İclasdan</a:t>
            </a:r>
            <a:r>
              <a:rPr lang="en-US" b="1" dirty="0" smtClean="0"/>
              <a:t> </a:t>
            </a:r>
            <a:r>
              <a:rPr lang="en-US" b="1" dirty="0" err="1" smtClean="0"/>
              <a:t>sonra</a:t>
            </a:r>
            <a:r>
              <a:rPr lang="en-US" b="1" dirty="0" smtClean="0"/>
              <a:t> </a:t>
            </a:r>
            <a:r>
              <a:rPr lang="en-US" b="1" dirty="0" err="1" smtClean="0"/>
              <a:t>bu</a:t>
            </a:r>
            <a:r>
              <a:rPr lang="en-US" b="1" dirty="0" smtClean="0"/>
              <a:t> </a:t>
            </a:r>
            <a:r>
              <a:rPr lang="en-US" b="1" dirty="0" err="1" smtClean="0"/>
              <a:t>məsələni</a:t>
            </a:r>
            <a:r>
              <a:rPr lang="en-US" b="1" dirty="0" smtClean="0"/>
              <a:t> </a:t>
            </a:r>
            <a:r>
              <a:rPr lang="en-US" b="1" dirty="0" err="1" smtClean="0"/>
              <a:t>həll</a:t>
            </a:r>
            <a:r>
              <a:rPr lang="en-US" b="1" dirty="0" smtClean="0"/>
              <a:t> </a:t>
            </a:r>
            <a:r>
              <a:rPr lang="en-US" b="1" dirty="0" err="1" smtClean="0"/>
              <a:t>edək</a:t>
            </a:r>
            <a:r>
              <a:rPr lang="en-US" b="1" dirty="0" smtClean="0"/>
              <a:t>” </a:t>
            </a:r>
            <a:r>
              <a:rPr lang="en-US" b="1" dirty="0" err="1" smtClean="0"/>
              <a:t>deyir</a:t>
            </a:r>
            <a:r>
              <a:rPr lang="en-US" b="1" dirty="0" smtClean="0"/>
              <a:t>, </a:t>
            </a:r>
            <a:r>
              <a:rPr lang="en-US" b="1" dirty="0" err="1" smtClean="0"/>
              <a:t>lakin</a:t>
            </a:r>
            <a:r>
              <a:rPr lang="en-US" b="1" dirty="0" smtClean="0"/>
              <a:t> “</a:t>
            </a:r>
            <a:r>
              <a:rPr lang="en-US" b="1" dirty="0" err="1" smtClean="0"/>
              <a:t>bu</a:t>
            </a:r>
            <a:r>
              <a:rPr lang="en-US" b="1" dirty="0" smtClean="0"/>
              <a:t> </a:t>
            </a:r>
            <a:r>
              <a:rPr lang="en-US" b="1" dirty="0" err="1" smtClean="0"/>
              <a:t>məsələ”nin</a:t>
            </a:r>
            <a:r>
              <a:rPr lang="en-US" b="1" dirty="0" smtClean="0"/>
              <a:t> </a:t>
            </a:r>
            <a:r>
              <a:rPr lang="en-US" b="1" dirty="0" err="1" smtClean="0"/>
              <a:t>konkret</a:t>
            </a:r>
            <a:r>
              <a:rPr lang="en-US" b="1" dirty="0" smtClean="0"/>
              <a:t> </a:t>
            </a:r>
            <a:r>
              <a:rPr lang="en-US" b="1" dirty="0" err="1" smtClean="0"/>
              <a:t>nə</a:t>
            </a:r>
            <a:r>
              <a:rPr lang="en-US" b="1" dirty="0" smtClean="0"/>
              <a:t> </a:t>
            </a:r>
            <a:r>
              <a:rPr lang="en-US" b="1" dirty="0" err="1" smtClean="0"/>
              <a:t>olduğunu</a:t>
            </a:r>
            <a:r>
              <a:rPr lang="en-US" b="1" dirty="0" smtClean="0"/>
              <a:t> </a:t>
            </a:r>
            <a:r>
              <a:rPr lang="en-US" b="1" dirty="0" err="1" smtClean="0"/>
              <a:t>qeyd</a:t>
            </a:r>
            <a:r>
              <a:rPr lang="en-US" b="1" dirty="0" smtClean="0"/>
              <a:t> </a:t>
            </a:r>
            <a:r>
              <a:rPr lang="en-US" b="1" dirty="0" err="1" smtClean="0"/>
              <a:t>etmir</a:t>
            </a:r>
            <a:r>
              <a:rPr lang="en-US" b="1" dirty="0" smtClean="0"/>
              <a:t>. </a:t>
            </a:r>
            <a:r>
              <a:rPr lang="en-US" b="1" dirty="0" err="1" smtClean="0"/>
              <a:t>Komanda</a:t>
            </a:r>
            <a:r>
              <a:rPr lang="en-US" b="1" dirty="0" smtClean="0"/>
              <a:t> </a:t>
            </a:r>
            <a:r>
              <a:rPr lang="en-US" b="1" dirty="0" err="1" smtClean="0"/>
              <a:t>üzvləri</a:t>
            </a:r>
            <a:r>
              <a:rPr lang="en-US" b="1" dirty="0" smtClean="0"/>
              <a:t> </a:t>
            </a:r>
            <a:r>
              <a:rPr lang="en-US" b="1" dirty="0" err="1" smtClean="0"/>
              <a:t>hər</a:t>
            </a:r>
            <a:r>
              <a:rPr lang="en-US" b="1" dirty="0" smtClean="0"/>
              <a:t> </a:t>
            </a:r>
            <a:r>
              <a:rPr lang="en-US" b="1" dirty="0" err="1" smtClean="0"/>
              <a:t>dəfə</a:t>
            </a:r>
            <a:r>
              <a:rPr lang="en-US" b="1" dirty="0" smtClean="0"/>
              <a:t> </a:t>
            </a:r>
            <a:r>
              <a:rPr lang="en-US" b="1" dirty="0" err="1" smtClean="0"/>
              <a:t>onun</a:t>
            </a:r>
            <a:r>
              <a:rPr lang="en-US" b="1" dirty="0" smtClean="0"/>
              <a:t> </a:t>
            </a:r>
            <a:r>
              <a:rPr lang="en-US" b="1" dirty="0" err="1" smtClean="0"/>
              <a:t>yazdıqlarını</a:t>
            </a:r>
            <a:r>
              <a:rPr lang="en-US" b="1" dirty="0" smtClean="0"/>
              <a:t> </a:t>
            </a:r>
            <a:r>
              <a:rPr lang="en-US" b="1" dirty="0" err="1" smtClean="0"/>
              <a:t>dəqiqləşdirmək</a:t>
            </a:r>
            <a:r>
              <a:rPr lang="en-US" b="1" dirty="0" smtClean="0"/>
              <a:t> </a:t>
            </a:r>
            <a:r>
              <a:rPr lang="en-US" b="1" dirty="0" err="1" smtClean="0"/>
              <a:t>üçün</a:t>
            </a:r>
            <a:r>
              <a:rPr lang="en-US" b="1" dirty="0" smtClean="0"/>
              <a:t> </a:t>
            </a:r>
            <a:r>
              <a:rPr lang="en-US" b="1" dirty="0" err="1" smtClean="0"/>
              <a:t>bir-birilərinə</a:t>
            </a:r>
            <a:r>
              <a:rPr lang="en-US" b="1" dirty="0" smtClean="0"/>
              <a:t> </a:t>
            </a:r>
            <a:r>
              <a:rPr lang="en-US" b="1" dirty="0" err="1" smtClean="0"/>
              <a:t>suallar</a:t>
            </a:r>
            <a:r>
              <a:rPr lang="en-US" b="1" dirty="0" smtClean="0"/>
              <a:t> </a:t>
            </a:r>
            <a:r>
              <a:rPr lang="en-US" b="1" dirty="0" err="1" smtClean="0"/>
              <a:t>verməli</a:t>
            </a:r>
            <a:r>
              <a:rPr lang="en-US" b="1" dirty="0" smtClean="0"/>
              <a:t> </a:t>
            </a:r>
            <a:r>
              <a:rPr lang="en-US" b="1" dirty="0" err="1" smtClean="0"/>
              <a:t>olurlar</a:t>
            </a:r>
            <a:r>
              <a:rPr lang="en-US" b="1" dirty="0" smtClean="0"/>
              <a:t>. </a:t>
            </a:r>
            <a:r>
              <a:rPr lang="en-US" b="1" dirty="0" err="1" smtClean="0"/>
              <a:t>Eyni</a:t>
            </a:r>
            <a:r>
              <a:rPr lang="en-US" b="1" dirty="0" smtClean="0"/>
              <a:t> </a:t>
            </a:r>
            <a:r>
              <a:rPr lang="en-US" b="1" dirty="0" err="1" smtClean="0"/>
              <a:t>zamanda</a:t>
            </a:r>
            <a:r>
              <a:rPr lang="en-US" b="1" dirty="0" smtClean="0"/>
              <a:t>, </a:t>
            </a:r>
            <a:r>
              <a:rPr lang="en-US" b="1" dirty="0" err="1" smtClean="0"/>
              <a:t>Pərvizin</a:t>
            </a:r>
            <a:r>
              <a:rPr lang="en-US" b="1" dirty="0" smtClean="0"/>
              <a:t> </a:t>
            </a:r>
            <a:r>
              <a:rPr lang="en-US" b="1" dirty="0" err="1" smtClean="0"/>
              <a:t>emaillərində</a:t>
            </a:r>
            <a:r>
              <a:rPr lang="en-US" b="1" dirty="0" smtClean="0"/>
              <a:t> </a:t>
            </a:r>
            <a:r>
              <a:rPr lang="en-US" b="1" dirty="0" err="1" smtClean="0"/>
              <a:t>rəsmi</a:t>
            </a:r>
            <a:r>
              <a:rPr lang="en-US" b="1" dirty="0" smtClean="0"/>
              <a:t> </a:t>
            </a:r>
            <a:r>
              <a:rPr lang="en-US" b="1" dirty="0" err="1" smtClean="0"/>
              <a:t>üslubdan</a:t>
            </a:r>
            <a:r>
              <a:rPr lang="en-US" b="1" dirty="0" smtClean="0"/>
              <a:t> </a:t>
            </a:r>
            <a:r>
              <a:rPr lang="en-US" b="1" dirty="0" err="1" smtClean="0"/>
              <a:t>uzaq</a:t>
            </a:r>
            <a:r>
              <a:rPr lang="en-US" b="1" dirty="0" smtClean="0"/>
              <a:t>, </a:t>
            </a:r>
            <a:r>
              <a:rPr lang="en-US" b="1" dirty="0" err="1" smtClean="0"/>
              <a:t>çox</a:t>
            </a:r>
            <a:r>
              <a:rPr lang="en-US" b="1" dirty="0" smtClean="0"/>
              <a:t> </a:t>
            </a:r>
            <a:r>
              <a:rPr lang="en-US" b="1" dirty="0" err="1" smtClean="0"/>
              <a:t>sayda</a:t>
            </a:r>
            <a:r>
              <a:rPr lang="en-US" b="1" dirty="0" smtClean="0"/>
              <a:t> </a:t>
            </a:r>
            <a:r>
              <a:rPr lang="en-US" b="1" dirty="0" err="1" smtClean="0"/>
              <a:t>yazı</a:t>
            </a:r>
            <a:r>
              <a:rPr lang="en-US" b="1" dirty="0" smtClean="0"/>
              <a:t> </a:t>
            </a:r>
            <a:r>
              <a:rPr lang="en-US" b="1" dirty="0" err="1" smtClean="0"/>
              <a:t>səhvi</a:t>
            </a:r>
            <a:r>
              <a:rPr lang="en-US" b="1" dirty="0" smtClean="0"/>
              <a:t> </a:t>
            </a:r>
            <a:r>
              <a:rPr lang="en-US" b="1" dirty="0" err="1" smtClean="0"/>
              <a:t>olduğu</a:t>
            </a:r>
            <a:r>
              <a:rPr lang="en-US" b="1" dirty="0" smtClean="0"/>
              <a:t> </a:t>
            </a:r>
            <a:r>
              <a:rPr lang="en-US" b="1" dirty="0" err="1" smtClean="0"/>
              <a:t>üçün</a:t>
            </a:r>
            <a:r>
              <a:rPr lang="en-US" b="1" dirty="0" smtClean="0"/>
              <a:t> </a:t>
            </a:r>
            <a:r>
              <a:rPr lang="en-US" b="1" dirty="0" err="1" smtClean="0"/>
              <a:t>işçilər</a:t>
            </a:r>
            <a:r>
              <a:rPr lang="en-US" b="1" dirty="0" smtClean="0"/>
              <a:t> </a:t>
            </a:r>
            <a:r>
              <a:rPr lang="en-US" b="1" dirty="0" err="1" smtClean="0"/>
              <a:t>bu</a:t>
            </a:r>
            <a:r>
              <a:rPr lang="en-US" b="1" dirty="0" smtClean="0"/>
              <a:t> </a:t>
            </a:r>
            <a:r>
              <a:rPr lang="en-US" b="1" dirty="0" err="1" smtClean="0"/>
              <a:t>emailləri</a:t>
            </a:r>
            <a:r>
              <a:rPr lang="en-US" b="1" dirty="0" smtClean="0"/>
              <a:t> </a:t>
            </a:r>
            <a:r>
              <a:rPr lang="en-US" b="1" dirty="0" err="1" smtClean="0"/>
              <a:t>ciddi</a:t>
            </a:r>
            <a:r>
              <a:rPr lang="en-US" b="1" dirty="0" smtClean="0"/>
              <a:t> </a:t>
            </a:r>
            <a:r>
              <a:rPr lang="en-US" b="1" dirty="0" err="1" smtClean="0"/>
              <a:t>qəbul</a:t>
            </a:r>
            <a:r>
              <a:rPr lang="en-US" b="1" dirty="0" smtClean="0"/>
              <a:t> </a:t>
            </a:r>
            <a:r>
              <a:rPr lang="en-US" b="1" dirty="0" err="1" smtClean="0"/>
              <a:t>etmir</a:t>
            </a:r>
            <a:r>
              <a:rPr lang="en-US" b="1" dirty="0" smtClean="0"/>
              <a:t>. </a:t>
            </a:r>
            <a:r>
              <a:rPr lang="en-US" b="1" dirty="0" err="1" smtClean="0"/>
              <a:t>Bir</a:t>
            </a:r>
            <a:r>
              <a:rPr lang="en-US" b="1" dirty="0" smtClean="0"/>
              <a:t> </a:t>
            </a:r>
            <a:r>
              <a:rPr lang="en-US" b="1" dirty="0" err="1" smtClean="0"/>
              <a:t>neçə</a:t>
            </a:r>
            <a:r>
              <a:rPr lang="en-US" b="1" dirty="0" smtClean="0"/>
              <a:t> </a:t>
            </a:r>
            <a:r>
              <a:rPr lang="en-US" b="1" dirty="0" err="1" smtClean="0"/>
              <a:t>həftə</a:t>
            </a:r>
            <a:r>
              <a:rPr lang="en-US" b="1" dirty="0" smtClean="0"/>
              <a:t> </a:t>
            </a:r>
            <a:r>
              <a:rPr lang="en-US" b="1" dirty="0" err="1" smtClean="0"/>
              <a:t>ərzində</a:t>
            </a:r>
            <a:r>
              <a:rPr lang="en-US" b="1" dirty="0" smtClean="0"/>
              <a:t> </a:t>
            </a:r>
            <a:r>
              <a:rPr lang="en-US" b="1" dirty="0" err="1" smtClean="0"/>
              <a:t>bu</a:t>
            </a:r>
            <a:r>
              <a:rPr lang="en-US" b="1" dirty="0" smtClean="0"/>
              <a:t> problem </a:t>
            </a:r>
            <a:r>
              <a:rPr lang="en-US" b="1" dirty="0" err="1" smtClean="0"/>
              <a:t>işlərin</a:t>
            </a:r>
            <a:r>
              <a:rPr lang="en-US" b="1" dirty="0" smtClean="0"/>
              <a:t> </a:t>
            </a:r>
            <a:r>
              <a:rPr lang="en-US" b="1" dirty="0" err="1" smtClean="0"/>
              <a:t>gecikməsinə</a:t>
            </a:r>
            <a:r>
              <a:rPr lang="en-US" b="1" dirty="0" smtClean="0"/>
              <a:t> </a:t>
            </a:r>
            <a:r>
              <a:rPr lang="en-US" b="1" dirty="0" err="1" smtClean="0"/>
              <a:t>və</a:t>
            </a:r>
            <a:r>
              <a:rPr lang="en-US" b="1" dirty="0" smtClean="0"/>
              <a:t> </a:t>
            </a:r>
            <a:r>
              <a:rPr lang="en-US" b="1" dirty="0" err="1" smtClean="0"/>
              <a:t>komandada</a:t>
            </a:r>
            <a:r>
              <a:rPr lang="en-US" b="1" dirty="0" smtClean="0"/>
              <a:t> </a:t>
            </a:r>
            <a:r>
              <a:rPr lang="en-US" b="1" dirty="0" err="1" smtClean="0"/>
              <a:t>narazılıq</a:t>
            </a:r>
            <a:r>
              <a:rPr lang="en-US" b="1" dirty="0" smtClean="0"/>
              <a:t> </a:t>
            </a:r>
            <a:r>
              <a:rPr lang="en-US" b="1" dirty="0" err="1" smtClean="0"/>
              <a:t>yaranmasına</a:t>
            </a:r>
            <a:r>
              <a:rPr lang="en-US" b="1" dirty="0" smtClean="0"/>
              <a:t> </a:t>
            </a:r>
            <a:r>
              <a:rPr lang="en-US" b="1" dirty="0" err="1" smtClean="0"/>
              <a:t>səbəb</a:t>
            </a:r>
            <a:r>
              <a:rPr lang="en-US" b="1" dirty="0" smtClean="0"/>
              <a:t> </a:t>
            </a:r>
            <a:r>
              <a:rPr lang="en-US" b="1" dirty="0" err="1" smtClean="0"/>
              <a:t>olur</a:t>
            </a:r>
            <a:r>
              <a:rPr lang="en-US" b="1" dirty="0" smtClean="0"/>
              <a:t>.</a:t>
            </a:r>
            <a:endParaRPr lang="az-Latn-AZ" b="1" dirty="0" smtClean="0"/>
          </a:p>
          <a:p>
            <a:pPr algn="just"/>
            <a:r>
              <a:rPr lang="en-US" b="1" dirty="0" err="1" smtClean="0"/>
              <a:t>Suallar</a:t>
            </a:r>
            <a:r>
              <a:rPr lang="en-US" b="1" dirty="0" smtClean="0"/>
              <a:t>:	</a:t>
            </a:r>
            <a:endParaRPr lang="az-Latn-AZ" b="1" dirty="0" smtClean="0"/>
          </a:p>
          <a:p>
            <a:pPr algn="just"/>
            <a:r>
              <a:rPr lang="az-Latn-AZ" b="1" dirty="0" smtClean="0"/>
              <a:t>1.</a:t>
            </a:r>
            <a:r>
              <a:rPr lang="en-US" b="1" dirty="0" err="1" smtClean="0"/>
              <a:t>Pərvizin</a:t>
            </a:r>
            <a:r>
              <a:rPr lang="en-US" b="1" dirty="0" smtClean="0"/>
              <a:t> </a:t>
            </a:r>
            <a:r>
              <a:rPr lang="en-US" b="1" dirty="0" err="1" smtClean="0"/>
              <a:t>yazılı</a:t>
            </a:r>
            <a:r>
              <a:rPr lang="en-US" b="1" dirty="0" smtClean="0"/>
              <a:t> </a:t>
            </a:r>
            <a:r>
              <a:rPr lang="en-US" b="1" dirty="0" err="1" smtClean="0"/>
              <a:t>ünsiyyətdə</a:t>
            </a:r>
            <a:r>
              <a:rPr lang="en-US" b="1" dirty="0" smtClean="0"/>
              <a:t> </a:t>
            </a:r>
            <a:r>
              <a:rPr lang="en-US" b="1" dirty="0" err="1" smtClean="0"/>
              <a:t>əsas</a:t>
            </a:r>
            <a:r>
              <a:rPr lang="en-US" b="1" dirty="0" smtClean="0"/>
              <a:t> </a:t>
            </a:r>
            <a:r>
              <a:rPr lang="en-US" b="1" dirty="0" err="1" smtClean="0"/>
              <a:t>səhvləri</a:t>
            </a:r>
            <a:r>
              <a:rPr lang="en-US" b="1" dirty="0" smtClean="0"/>
              <a:t> </a:t>
            </a:r>
            <a:r>
              <a:rPr lang="en-US" b="1" dirty="0" err="1" smtClean="0"/>
              <a:t>hansılardır</a:t>
            </a:r>
            <a:r>
              <a:rPr lang="en-US" b="1" dirty="0" smtClean="0"/>
              <a:t>?</a:t>
            </a:r>
            <a:endParaRPr lang="az-Latn-AZ" b="1" dirty="0" smtClean="0"/>
          </a:p>
          <a:p>
            <a:pPr algn="just"/>
            <a:r>
              <a:rPr lang="en-US" b="1" dirty="0" smtClean="0"/>
              <a:t>	</a:t>
            </a:r>
            <a:endParaRPr lang="az-Latn-AZ" b="1" dirty="0" smtClean="0"/>
          </a:p>
          <a:p>
            <a:pPr algn="just"/>
            <a:r>
              <a:rPr lang="az-Latn-AZ" b="1" dirty="0" smtClean="0"/>
              <a:t>2.</a:t>
            </a:r>
            <a:r>
              <a:rPr lang="en-US" b="1" dirty="0" err="1" smtClean="0"/>
              <a:t>Yazılı</a:t>
            </a:r>
            <a:r>
              <a:rPr lang="en-US" b="1" dirty="0" smtClean="0"/>
              <a:t> </a:t>
            </a:r>
            <a:r>
              <a:rPr lang="en-US" b="1" dirty="0" err="1" smtClean="0"/>
              <a:t>ünsiyyətin</a:t>
            </a:r>
            <a:r>
              <a:rPr lang="en-US" b="1" dirty="0" smtClean="0"/>
              <a:t> </a:t>
            </a:r>
            <a:r>
              <a:rPr lang="en-US" b="1" dirty="0" err="1" smtClean="0"/>
              <a:t>effektivliyini</a:t>
            </a:r>
            <a:r>
              <a:rPr lang="en-US" b="1" dirty="0" smtClean="0"/>
              <a:t> </a:t>
            </a:r>
            <a:r>
              <a:rPr lang="en-US" b="1" dirty="0" err="1" smtClean="0"/>
              <a:t>artırmaq</a:t>
            </a:r>
            <a:r>
              <a:rPr lang="en-US" b="1" dirty="0" smtClean="0"/>
              <a:t> </a:t>
            </a:r>
            <a:r>
              <a:rPr lang="en-US" b="1" dirty="0" err="1" smtClean="0"/>
              <a:t>üçün</a:t>
            </a:r>
            <a:r>
              <a:rPr lang="en-US" b="1" dirty="0" smtClean="0"/>
              <a:t> </a:t>
            </a:r>
            <a:r>
              <a:rPr lang="en-US" b="1" dirty="0" err="1" smtClean="0"/>
              <a:t>hansı</a:t>
            </a:r>
            <a:r>
              <a:rPr lang="en-US" b="1" dirty="0" smtClean="0"/>
              <a:t> </a:t>
            </a:r>
            <a:r>
              <a:rPr lang="en-US" b="1" dirty="0" err="1" smtClean="0"/>
              <a:t>təkliflər</a:t>
            </a:r>
            <a:r>
              <a:rPr lang="en-US" b="1" dirty="0" smtClean="0"/>
              <a:t> </a:t>
            </a:r>
            <a:r>
              <a:rPr lang="en-US" b="1" dirty="0" err="1" smtClean="0"/>
              <a:t>irəli</a:t>
            </a:r>
            <a:r>
              <a:rPr lang="en-US" b="1" dirty="0" smtClean="0"/>
              <a:t> </a:t>
            </a:r>
            <a:r>
              <a:rPr lang="en-US" b="1" dirty="0" err="1" smtClean="0"/>
              <a:t>sürülə</a:t>
            </a:r>
            <a:r>
              <a:rPr lang="en-US" b="1" dirty="0" smtClean="0"/>
              <a:t> </a:t>
            </a:r>
            <a:r>
              <a:rPr lang="en-US" b="1" dirty="0" err="1" smtClean="0"/>
              <a:t>bilər</a:t>
            </a:r>
            <a:r>
              <a:rPr lang="en-US" b="1" dirty="0" smtClean="0"/>
              <a:t>?	</a:t>
            </a:r>
            <a:endParaRPr lang="az-Latn-AZ" b="1" dirty="0" smtClean="0"/>
          </a:p>
          <a:p>
            <a:pPr algn="just"/>
            <a:endParaRPr lang="az-Latn-AZ" b="1" dirty="0" smtClean="0"/>
          </a:p>
          <a:p>
            <a:pPr algn="just"/>
            <a:r>
              <a:rPr lang="az-Latn-AZ" b="1" dirty="0" smtClean="0"/>
              <a:t>3.</a:t>
            </a:r>
            <a:r>
              <a:rPr lang="en-US" b="1" dirty="0" err="1" smtClean="0"/>
              <a:t>Komanda</a:t>
            </a:r>
            <a:r>
              <a:rPr lang="en-US" b="1" dirty="0" smtClean="0"/>
              <a:t> </a:t>
            </a:r>
            <a:r>
              <a:rPr lang="en-US" b="1" dirty="0" err="1" smtClean="0"/>
              <a:t>üzvlərinin</a:t>
            </a:r>
            <a:r>
              <a:rPr lang="en-US" b="1" dirty="0" smtClean="0"/>
              <a:t> </a:t>
            </a:r>
            <a:r>
              <a:rPr lang="en-US" b="1" dirty="0" err="1" smtClean="0"/>
              <a:t>yazılı</a:t>
            </a:r>
            <a:r>
              <a:rPr lang="en-US" b="1" dirty="0" smtClean="0"/>
              <a:t> </a:t>
            </a:r>
            <a:r>
              <a:rPr lang="en-US" b="1" dirty="0" err="1" smtClean="0"/>
              <a:t>ünsiyyətdə</a:t>
            </a:r>
            <a:r>
              <a:rPr lang="en-US" b="1" dirty="0" smtClean="0"/>
              <a:t> professional </a:t>
            </a:r>
            <a:r>
              <a:rPr lang="en-US" b="1" dirty="0" err="1" smtClean="0"/>
              <a:t>standartlara</a:t>
            </a:r>
            <a:r>
              <a:rPr lang="en-US" b="1" dirty="0" smtClean="0"/>
              <a:t> </a:t>
            </a:r>
            <a:r>
              <a:rPr lang="en-US" b="1" dirty="0" err="1" smtClean="0"/>
              <a:t>əməl</a:t>
            </a:r>
            <a:r>
              <a:rPr lang="en-US" b="1" dirty="0" smtClean="0"/>
              <a:t> </a:t>
            </a:r>
            <a:r>
              <a:rPr lang="en-US" b="1" dirty="0" err="1" smtClean="0"/>
              <a:t>etməsi</a:t>
            </a:r>
            <a:r>
              <a:rPr lang="en-US" b="1" dirty="0" smtClean="0"/>
              <a:t> </a:t>
            </a:r>
            <a:r>
              <a:rPr lang="en-US" b="1" dirty="0" err="1" smtClean="0"/>
              <a:t>üçün</a:t>
            </a:r>
            <a:r>
              <a:rPr lang="en-US" b="1" dirty="0" smtClean="0"/>
              <a:t> </a:t>
            </a:r>
            <a:r>
              <a:rPr lang="en-US" b="1" dirty="0" err="1" smtClean="0"/>
              <a:t>hansı</a:t>
            </a:r>
            <a:r>
              <a:rPr lang="en-US" b="1" dirty="0" smtClean="0"/>
              <a:t> </a:t>
            </a:r>
            <a:r>
              <a:rPr lang="en-US" b="1" dirty="0" err="1" smtClean="0"/>
              <a:t>tədbirlər</a:t>
            </a:r>
            <a:r>
              <a:rPr lang="en-US" b="1" dirty="0" smtClean="0"/>
              <a:t> </a:t>
            </a:r>
            <a:r>
              <a:rPr lang="en-US" b="1" dirty="0" err="1" smtClean="0"/>
              <a:t>görülə</a:t>
            </a:r>
            <a:r>
              <a:rPr lang="en-US" b="1" dirty="0" smtClean="0"/>
              <a:t> </a:t>
            </a:r>
            <a:r>
              <a:rPr lang="en-US" b="1" dirty="0" err="1" smtClean="0"/>
              <a:t>bilər</a:t>
            </a:r>
            <a:r>
              <a:rPr lang="en-US" b="1" dirty="0" smtClean="0"/>
              <a:t>?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43523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50"/>
            <a:ext cx="12192000" cy="668836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238251" y="816429"/>
            <a:ext cx="9669236" cy="501675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az-Latn-AZ" sz="2800" b="1" i="1" dirty="0" smtClean="0">
                <a:solidFill>
                  <a:srgbClr val="C00000"/>
                </a:solidFill>
                <a:latin typeface="Algerian" panose="04020705040A02060702" pitchFamily="82" charset="0"/>
              </a:rPr>
              <a:t>KEYS 5</a:t>
            </a:r>
          </a:p>
          <a:p>
            <a:endParaRPr lang="az-Latn-AZ" sz="2000" b="1" i="1" u="sng" dirty="0" smtClean="0"/>
          </a:p>
          <a:p>
            <a:pPr algn="just"/>
            <a:r>
              <a:rPr lang="en-US" sz="2000" b="1" i="1" u="sng" dirty="0" err="1" smtClean="0"/>
              <a:t>Biznes</a:t>
            </a:r>
            <a:r>
              <a:rPr lang="en-US" sz="2000" b="1" i="1" u="sng" dirty="0" smtClean="0"/>
              <a:t> </a:t>
            </a:r>
            <a:r>
              <a:rPr lang="en-US" sz="2000" b="1" i="1" u="sng" dirty="0" err="1" smtClean="0"/>
              <a:t>Görüşlərində</a:t>
            </a:r>
            <a:r>
              <a:rPr lang="en-US" sz="2000" b="1" i="1" u="sng" dirty="0" smtClean="0"/>
              <a:t> </a:t>
            </a:r>
            <a:r>
              <a:rPr lang="en-US" sz="2000" b="1" i="1" u="sng" dirty="0" err="1" smtClean="0"/>
              <a:t>Nitq</a:t>
            </a:r>
            <a:r>
              <a:rPr lang="en-US" sz="2000" b="1" i="1" u="sng" dirty="0" smtClean="0"/>
              <a:t> </a:t>
            </a:r>
            <a:r>
              <a:rPr lang="en-US" sz="2000" b="1" i="1" u="sng" dirty="0" err="1" smtClean="0"/>
              <a:t>Problemləri</a:t>
            </a:r>
            <a:endParaRPr lang="az-Latn-AZ" sz="2000" b="1" i="1" u="sng" dirty="0" smtClean="0"/>
          </a:p>
          <a:p>
            <a:pPr algn="just"/>
            <a:r>
              <a:rPr lang="en-US" b="1" dirty="0" err="1" smtClean="0">
                <a:solidFill>
                  <a:srgbClr val="FF0000"/>
                </a:solidFill>
              </a:rPr>
              <a:t>Vəziyyət</a:t>
            </a:r>
            <a:r>
              <a:rPr lang="en-US" b="1" dirty="0" smtClean="0">
                <a:solidFill>
                  <a:srgbClr val="FF0000"/>
                </a:solidFill>
              </a:rPr>
              <a:t>:</a:t>
            </a:r>
            <a:r>
              <a:rPr lang="az-Latn-AZ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/>
              <a:t>Bir</a:t>
            </a:r>
            <a:r>
              <a:rPr lang="en-US" b="1" dirty="0" smtClean="0"/>
              <a:t> </a:t>
            </a:r>
            <a:r>
              <a:rPr lang="en-US" b="1" dirty="0" err="1" smtClean="0"/>
              <a:t>şirkətin</a:t>
            </a:r>
            <a:r>
              <a:rPr lang="en-US" b="1" dirty="0" smtClean="0"/>
              <a:t> </a:t>
            </a:r>
            <a:r>
              <a:rPr lang="en-US" b="1" dirty="0" err="1" smtClean="0"/>
              <a:t>satış</a:t>
            </a:r>
            <a:r>
              <a:rPr lang="en-US" b="1" dirty="0" smtClean="0"/>
              <a:t> </a:t>
            </a:r>
            <a:r>
              <a:rPr lang="en-US" b="1" dirty="0" err="1" smtClean="0"/>
              <a:t>meneceri</a:t>
            </a:r>
            <a:r>
              <a:rPr lang="en-US" b="1" dirty="0" smtClean="0"/>
              <a:t>, </a:t>
            </a:r>
            <a:r>
              <a:rPr lang="en-US" b="1" dirty="0" err="1" smtClean="0"/>
              <a:t>Ceyhun</a:t>
            </a:r>
            <a:r>
              <a:rPr lang="en-US" b="1" dirty="0" smtClean="0"/>
              <a:t>, </a:t>
            </a:r>
            <a:r>
              <a:rPr lang="en-US" b="1" dirty="0" err="1" smtClean="0"/>
              <a:t>yeni</a:t>
            </a:r>
            <a:r>
              <a:rPr lang="en-US" b="1" dirty="0" smtClean="0"/>
              <a:t> </a:t>
            </a:r>
            <a:r>
              <a:rPr lang="en-US" b="1" dirty="0" err="1" smtClean="0"/>
              <a:t>müştəri</a:t>
            </a:r>
            <a:r>
              <a:rPr lang="en-US" b="1" dirty="0" smtClean="0"/>
              <a:t> </a:t>
            </a:r>
            <a:r>
              <a:rPr lang="en-US" b="1" dirty="0" err="1" smtClean="0"/>
              <a:t>ilə</a:t>
            </a:r>
            <a:r>
              <a:rPr lang="en-US" b="1" dirty="0" smtClean="0"/>
              <a:t> </a:t>
            </a:r>
            <a:r>
              <a:rPr lang="en-US" b="1" dirty="0" err="1" smtClean="0"/>
              <a:t>işgüzar</a:t>
            </a:r>
            <a:r>
              <a:rPr lang="en-US" b="1" dirty="0" smtClean="0"/>
              <a:t> </a:t>
            </a:r>
            <a:r>
              <a:rPr lang="en-US" b="1" dirty="0" err="1" smtClean="0"/>
              <a:t>görüş</a:t>
            </a:r>
            <a:r>
              <a:rPr lang="en-US" b="1" dirty="0" smtClean="0"/>
              <a:t> </a:t>
            </a:r>
            <a:r>
              <a:rPr lang="en-US" b="1" dirty="0" err="1" smtClean="0"/>
              <a:t>keçirir</a:t>
            </a:r>
            <a:r>
              <a:rPr lang="en-US" b="1" dirty="0" smtClean="0"/>
              <a:t>. </a:t>
            </a:r>
            <a:r>
              <a:rPr lang="en-US" b="1" dirty="0" err="1" smtClean="0"/>
              <a:t>Görüş</a:t>
            </a:r>
            <a:r>
              <a:rPr lang="en-US" b="1" dirty="0" smtClean="0"/>
              <a:t> </a:t>
            </a:r>
            <a:r>
              <a:rPr lang="en-US" b="1" dirty="0" err="1" smtClean="0"/>
              <a:t>zamanı</a:t>
            </a:r>
            <a:r>
              <a:rPr lang="en-US" b="1" dirty="0" smtClean="0"/>
              <a:t> o, </a:t>
            </a:r>
            <a:r>
              <a:rPr lang="en-US" b="1" dirty="0" err="1" smtClean="0"/>
              <a:t>təqdimat</a:t>
            </a:r>
            <a:r>
              <a:rPr lang="en-US" b="1" dirty="0" smtClean="0"/>
              <a:t> </a:t>
            </a:r>
            <a:r>
              <a:rPr lang="en-US" b="1" dirty="0" err="1" smtClean="0"/>
              <a:t>materiallarını</a:t>
            </a:r>
            <a:r>
              <a:rPr lang="en-US" b="1" dirty="0" smtClean="0"/>
              <a:t> tam </a:t>
            </a:r>
            <a:r>
              <a:rPr lang="en-US" b="1" dirty="0" err="1" smtClean="0"/>
              <a:t>hazırlamayıb</a:t>
            </a:r>
            <a:r>
              <a:rPr lang="en-US" b="1" dirty="0" smtClean="0"/>
              <a:t> </a:t>
            </a:r>
            <a:r>
              <a:rPr lang="en-US" b="1" dirty="0" err="1" smtClean="0"/>
              <a:t>və</a:t>
            </a:r>
            <a:r>
              <a:rPr lang="en-US" b="1" dirty="0" smtClean="0"/>
              <a:t> </a:t>
            </a:r>
            <a:r>
              <a:rPr lang="en-US" b="1" dirty="0" err="1" smtClean="0"/>
              <a:t>müştəriyə</a:t>
            </a:r>
            <a:r>
              <a:rPr lang="en-US" b="1" dirty="0" smtClean="0"/>
              <a:t> </a:t>
            </a:r>
            <a:r>
              <a:rPr lang="en-US" b="1" dirty="0" err="1" smtClean="0"/>
              <a:t>təqdim</a:t>
            </a:r>
            <a:r>
              <a:rPr lang="en-US" b="1" dirty="0" smtClean="0"/>
              <a:t> </a:t>
            </a:r>
            <a:r>
              <a:rPr lang="en-US" b="1" dirty="0" err="1" smtClean="0"/>
              <a:t>etdiyi</a:t>
            </a:r>
            <a:r>
              <a:rPr lang="en-US" b="1" dirty="0" smtClean="0"/>
              <a:t> </a:t>
            </a:r>
            <a:r>
              <a:rPr lang="en-US" b="1" dirty="0" err="1" smtClean="0"/>
              <a:t>məlumatlar</a:t>
            </a:r>
            <a:r>
              <a:rPr lang="en-US" b="1" dirty="0" smtClean="0"/>
              <a:t> </a:t>
            </a:r>
            <a:r>
              <a:rPr lang="en-US" b="1" dirty="0" err="1" smtClean="0"/>
              <a:t>arasında</a:t>
            </a:r>
            <a:r>
              <a:rPr lang="en-US" b="1" dirty="0" smtClean="0"/>
              <a:t> </a:t>
            </a:r>
            <a:r>
              <a:rPr lang="en-US" b="1" dirty="0" err="1" smtClean="0"/>
              <a:t>ardıcıllıq</a:t>
            </a:r>
            <a:r>
              <a:rPr lang="en-US" b="1" dirty="0" smtClean="0"/>
              <a:t> </a:t>
            </a:r>
            <a:r>
              <a:rPr lang="en-US" b="1" dirty="0" err="1" smtClean="0"/>
              <a:t>yoxdur</a:t>
            </a:r>
            <a:r>
              <a:rPr lang="en-US" b="1" dirty="0" smtClean="0"/>
              <a:t>. </a:t>
            </a:r>
            <a:r>
              <a:rPr lang="en-US" b="1" dirty="0" err="1" smtClean="0"/>
              <a:t>Nitq</a:t>
            </a:r>
            <a:r>
              <a:rPr lang="en-US" b="1" dirty="0" smtClean="0"/>
              <a:t> </a:t>
            </a:r>
            <a:r>
              <a:rPr lang="en-US" b="1" dirty="0" err="1" smtClean="0"/>
              <a:t>zamanı</a:t>
            </a:r>
            <a:r>
              <a:rPr lang="en-US" b="1" dirty="0" smtClean="0"/>
              <a:t> </a:t>
            </a:r>
            <a:r>
              <a:rPr lang="en-US" b="1" dirty="0" err="1" smtClean="0"/>
              <a:t>tez-tez</a:t>
            </a:r>
            <a:r>
              <a:rPr lang="en-US" b="1" dirty="0" smtClean="0"/>
              <a:t> </a:t>
            </a:r>
            <a:r>
              <a:rPr lang="en-US" b="1" dirty="0" err="1" smtClean="0"/>
              <a:t>pauzalar</a:t>
            </a:r>
            <a:r>
              <a:rPr lang="en-US" b="1" dirty="0" smtClean="0"/>
              <a:t> </a:t>
            </a:r>
            <a:r>
              <a:rPr lang="en-US" b="1" dirty="0" err="1" smtClean="0"/>
              <a:t>verir</a:t>
            </a:r>
            <a:r>
              <a:rPr lang="en-US" b="1" dirty="0" smtClean="0"/>
              <a:t>, </a:t>
            </a:r>
            <a:r>
              <a:rPr lang="en-US" b="1" dirty="0" err="1" smtClean="0"/>
              <a:t>çoxsaylı</a:t>
            </a:r>
            <a:r>
              <a:rPr lang="en-US" b="1" dirty="0" smtClean="0"/>
              <a:t> “</a:t>
            </a:r>
            <a:r>
              <a:rPr lang="en-US" b="1" dirty="0" err="1" smtClean="0"/>
              <a:t>yəni</a:t>
            </a:r>
            <a:r>
              <a:rPr lang="en-US" b="1" dirty="0" smtClean="0"/>
              <a:t>”, “</a:t>
            </a:r>
            <a:r>
              <a:rPr lang="en-US" b="1" dirty="0" err="1" smtClean="0"/>
              <a:t>hə</a:t>
            </a:r>
            <a:r>
              <a:rPr lang="en-US" b="1" dirty="0" smtClean="0"/>
              <a:t>”, “</a:t>
            </a:r>
            <a:r>
              <a:rPr lang="en-US" b="1" dirty="0" err="1" smtClean="0"/>
              <a:t>deməli</a:t>
            </a:r>
            <a:r>
              <a:rPr lang="en-US" b="1" dirty="0" smtClean="0"/>
              <a:t>” </a:t>
            </a:r>
            <a:r>
              <a:rPr lang="en-US" b="1" dirty="0" err="1" smtClean="0"/>
              <a:t>kimi</a:t>
            </a:r>
            <a:r>
              <a:rPr lang="en-US" b="1" dirty="0" smtClean="0"/>
              <a:t> </a:t>
            </a:r>
            <a:r>
              <a:rPr lang="en-US" b="1" dirty="0" err="1" smtClean="0"/>
              <a:t>lazımsız</a:t>
            </a:r>
            <a:r>
              <a:rPr lang="en-US" b="1" dirty="0" smtClean="0"/>
              <a:t> </a:t>
            </a:r>
            <a:r>
              <a:rPr lang="en-US" b="1" dirty="0" err="1" smtClean="0"/>
              <a:t>sözlərdən</a:t>
            </a:r>
            <a:r>
              <a:rPr lang="en-US" b="1" dirty="0" smtClean="0"/>
              <a:t> </a:t>
            </a:r>
            <a:r>
              <a:rPr lang="en-US" b="1" dirty="0" err="1" smtClean="0"/>
              <a:t>istifadə</a:t>
            </a:r>
            <a:r>
              <a:rPr lang="en-US" b="1" dirty="0" smtClean="0"/>
              <a:t> </a:t>
            </a:r>
            <a:r>
              <a:rPr lang="en-US" b="1" dirty="0" err="1" smtClean="0"/>
              <a:t>edir</a:t>
            </a:r>
            <a:r>
              <a:rPr lang="en-US" b="1" dirty="0" smtClean="0"/>
              <a:t>. Bu, </a:t>
            </a:r>
            <a:r>
              <a:rPr lang="en-US" b="1" dirty="0" err="1" smtClean="0"/>
              <a:t>müştərinin</a:t>
            </a:r>
            <a:r>
              <a:rPr lang="en-US" b="1" dirty="0" smtClean="0"/>
              <a:t> </a:t>
            </a:r>
            <a:r>
              <a:rPr lang="en-US" b="1" dirty="0" err="1" smtClean="0"/>
              <a:t>diqqətini</a:t>
            </a:r>
            <a:r>
              <a:rPr lang="en-US" b="1" dirty="0" smtClean="0"/>
              <a:t> </a:t>
            </a:r>
            <a:r>
              <a:rPr lang="en-US" b="1" dirty="0" err="1" smtClean="0"/>
              <a:t>yayındırır</a:t>
            </a:r>
            <a:r>
              <a:rPr lang="en-US" b="1" dirty="0" smtClean="0"/>
              <a:t> </a:t>
            </a:r>
            <a:r>
              <a:rPr lang="en-US" b="1" dirty="0" err="1" smtClean="0"/>
              <a:t>və</a:t>
            </a:r>
            <a:r>
              <a:rPr lang="en-US" b="1" dirty="0" smtClean="0"/>
              <a:t> </a:t>
            </a:r>
            <a:r>
              <a:rPr lang="en-US" b="1" dirty="0" err="1" smtClean="0"/>
              <a:t>təqdimatın</a:t>
            </a:r>
            <a:r>
              <a:rPr lang="en-US" b="1" dirty="0" smtClean="0"/>
              <a:t> </a:t>
            </a:r>
            <a:r>
              <a:rPr lang="en-US" b="1" dirty="0" err="1" smtClean="0"/>
              <a:t>təsirini</a:t>
            </a:r>
            <a:r>
              <a:rPr lang="en-US" b="1" dirty="0" smtClean="0"/>
              <a:t> </a:t>
            </a:r>
            <a:r>
              <a:rPr lang="en-US" b="1" dirty="0" err="1" smtClean="0"/>
              <a:t>azaldır</a:t>
            </a:r>
            <a:r>
              <a:rPr lang="en-US" b="1" dirty="0" smtClean="0"/>
              <a:t>. </a:t>
            </a:r>
            <a:r>
              <a:rPr lang="en-US" b="1" dirty="0" err="1" smtClean="0"/>
              <a:t>Eyni</a:t>
            </a:r>
            <a:r>
              <a:rPr lang="en-US" b="1" dirty="0" smtClean="0"/>
              <a:t> </a:t>
            </a:r>
            <a:r>
              <a:rPr lang="en-US" b="1" dirty="0" err="1" smtClean="0"/>
              <a:t>zamanda</a:t>
            </a:r>
            <a:r>
              <a:rPr lang="en-US" b="1" dirty="0" smtClean="0"/>
              <a:t>, </a:t>
            </a:r>
            <a:r>
              <a:rPr lang="en-US" b="1" dirty="0" err="1" smtClean="0"/>
              <a:t>Ceyhun</a:t>
            </a:r>
            <a:r>
              <a:rPr lang="en-US" b="1" dirty="0" smtClean="0"/>
              <a:t> </a:t>
            </a:r>
            <a:r>
              <a:rPr lang="en-US" b="1" dirty="0" err="1" smtClean="0"/>
              <a:t>müştərinin</a:t>
            </a:r>
            <a:r>
              <a:rPr lang="en-US" b="1" dirty="0" smtClean="0"/>
              <a:t> </a:t>
            </a:r>
            <a:r>
              <a:rPr lang="en-US" b="1" dirty="0" err="1" smtClean="0"/>
              <a:t>suallarına</a:t>
            </a:r>
            <a:r>
              <a:rPr lang="en-US" b="1" dirty="0" smtClean="0"/>
              <a:t> </a:t>
            </a:r>
            <a:r>
              <a:rPr lang="en-US" b="1" dirty="0" err="1" smtClean="0"/>
              <a:t>konkret</a:t>
            </a:r>
            <a:r>
              <a:rPr lang="en-US" b="1" dirty="0" smtClean="0"/>
              <a:t> </a:t>
            </a:r>
            <a:r>
              <a:rPr lang="en-US" b="1" dirty="0" err="1" smtClean="0"/>
              <a:t>cavab</a:t>
            </a:r>
            <a:r>
              <a:rPr lang="en-US" b="1" dirty="0" smtClean="0"/>
              <a:t> </a:t>
            </a:r>
            <a:r>
              <a:rPr lang="en-US" b="1" dirty="0" err="1" smtClean="0"/>
              <a:t>verməkdə</a:t>
            </a:r>
            <a:r>
              <a:rPr lang="en-US" b="1" dirty="0" smtClean="0"/>
              <a:t> </a:t>
            </a:r>
            <a:r>
              <a:rPr lang="en-US" b="1" dirty="0" err="1" smtClean="0"/>
              <a:t>çətinlik</a:t>
            </a:r>
            <a:r>
              <a:rPr lang="en-US" b="1" dirty="0" smtClean="0"/>
              <a:t> </a:t>
            </a:r>
            <a:r>
              <a:rPr lang="en-US" b="1" dirty="0" err="1" smtClean="0"/>
              <a:t>çəkir</a:t>
            </a:r>
            <a:r>
              <a:rPr lang="en-US" b="1" dirty="0" smtClean="0"/>
              <a:t> </a:t>
            </a:r>
            <a:r>
              <a:rPr lang="en-US" b="1" dirty="0" err="1" smtClean="0"/>
              <a:t>və</a:t>
            </a:r>
            <a:r>
              <a:rPr lang="en-US" b="1" dirty="0" smtClean="0"/>
              <a:t> </a:t>
            </a:r>
            <a:r>
              <a:rPr lang="en-US" b="1" dirty="0" err="1" smtClean="0"/>
              <a:t>bəzi</a:t>
            </a:r>
            <a:r>
              <a:rPr lang="en-US" b="1" dirty="0" smtClean="0"/>
              <a:t> </a:t>
            </a:r>
            <a:r>
              <a:rPr lang="en-US" b="1" dirty="0" err="1" smtClean="0"/>
              <a:t>hallarda</a:t>
            </a:r>
            <a:r>
              <a:rPr lang="en-US" b="1" dirty="0" smtClean="0"/>
              <a:t> </a:t>
            </a:r>
            <a:r>
              <a:rPr lang="en-US" b="1" dirty="0" err="1" smtClean="0"/>
              <a:t>suala</a:t>
            </a:r>
            <a:r>
              <a:rPr lang="en-US" b="1" dirty="0" smtClean="0"/>
              <a:t> </a:t>
            </a:r>
            <a:r>
              <a:rPr lang="en-US" b="1" dirty="0" err="1" smtClean="0"/>
              <a:t>tamamilə</a:t>
            </a:r>
            <a:r>
              <a:rPr lang="en-US" b="1" dirty="0" smtClean="0"/>
              <a:t> </a:t>
            </a:r>
            <a:r>
              <a:rPr lang="en-US" b="1" dirty="0" err="1" smtClean="0"/>
              <a:t>aidiyyəti</a:t>
            </a:r>
            <a:r>
              <a:rPr lang="en-US" b="1" dirty="0" smtClean="0"/>
              <a:t> </a:t>
            </a:r>
            <a:r>
              <a:rPr lang="en-US" b="1" dirty="0" err="1" smtClean="0"/>
              <a:t>olmayan</a:t>
            </a:r>
            <a:r>
              <a:rPr lang="en-US" b="1" dirty="0" smtClean="0"/>
              <a:t> </a:t>
            </a:r>
            <a:r>
              <a:rPr lang="en-US" b="1" dirty="0" err="1" smtClean="0"/>
              <a:t>mövzulardan</a:t>
            </a:r>
            <a:r>
              <a:rPr lang="en-US" b="1" dirty="0" smtClean="0"/>
              <a:t> </a:t>
            </a:r>
            <a:r>
              <a:rPr lang="en-US" b="1" dirty="0" err="1" smtClean="0"/>
              <a:t>danışır</a:t>
            </a:r>
            <a:r>
              <a:rPr lang="en-US" b="1" dirty="0" smtClean="0"/>
              <a:t>. </a:t>
            </a:r>
            <a:r>
              <a:rPr lang="en-US" b="1" dirty="0" err="1" smtClean="0"/>
              <a:t>Görüş</a:t>
            </a:r>
            <a:r>
              <a:rPr lang="en-US" b="1" dirty="0" smtClean="0"/>
              <a:t> </a:t>
            </a:r>
            <a:r>
              <a:rPr lang="en-US" b="1" dirty="0" err="1" smtClean="0"/>
              <a:t>bitdikdən</a:t>
            </a:r>
            <a:r>
              <a:rPr lang="en-US" b="1" dirty="0" smtClean="0"/>
              <a:t> </a:t>
            </a:r>
            <a:r>
              <a:rPr lang="en-US" b="1" dirty="0" err="1" smtClean="0"/>
              <a:t>sonra</a:t>
            </a:r>
            <a:r>
              <a:rPr lang="en-US" b="1" dirty="0" smtClean="0"/>
              <a:t> </a:t>
            </a:r>
            <a:r>
              <a:rPr lang="en-US" b="1" dirty="0" err="1" smtClean="0"/>
              <a:t>müştəri</a:t>
            </a:r>
            <a:r>
              <a:rPr lang="en-US" b="1" dirty="0" smtClean="0"/>
              <a:t> </a:t>
            </a:r>
            <a:r>
              <a:rPr lang="en-US" b="1" dirty="0" err="1" smtClean="0"/>
              <a:t>tərəddüd</a:t>
            </a:r>
            <a:r>
              <a:rPr lang="en-US" b="1" dirty="0" smtClean="0"/>
              <a:t> </a:t>
            </a:r>
            <a:r>
              <a:rPr lang="en-US" b="1" dirty="0" err="1" smtClean="0"/>
              <a:t>edir</a:t>
            </a:r>
            <a:r>
              <a:rPr lang="en-US" b="1" dirty="0" smtClean="0"/>
              <a:t> </a:t>
            </a:r>
            <a:r>
              <a:rPr lang="en-US" b="1" dirty="0" err="1" smtClean="0"/>
              <a:t>və</a:t>
            </a:r>
            <a:r>
              <a:rPr lang="en-US" b="1" dirty="0" smtClean="0"/>
              <a:t> </a:t>
            </a:r>
            <a:r>
              <a:rPr lang="en-US" b="1" dirty="0" err="1" smtClean="0"/>
              <a:t>qərarını</a:t>
            </a:r>
            <a:r>
              <a:rPr lang="en-US" b="1" dirty="0" smtClean="0"/>
              <a:t> </a:t>
            </a:r>
            <a:r>
              <a:rPr lang="en-US" b="1" dirty="0" err="1" smtClean="0"/>
              <a:t>təxirə</a:t>
            </a:r>
            <a:r>
              <a:rPr lang="en-US" b="1" dirty="0" smtClean="0"/>
              <a:t> </a:t>
            </a:r>
            <a:r>
              <a:rPr lang="en-US" b="1" dirty="0" err="1" smtClean="0"/>
              <a:t>salır</a:t>
            </a:r>
            <a:r>
              <a:rPr lang="en-US" b="1" dirty="0" smtClean="0"/>
              <a:t>. </a:t>
            </a:r>
            <a:r>
              <a:rPr lang="en-US" b="1" dirty="0" err="1" smtClean="0"/>
              <a:t>Şirkət</a:t>
            </a:r>
            <a:r>
              <a:rPr lang="en-US" b="1" dirty="0" smtClean="0"/>
              <a:t> </a:t>
            </a:r>
            <a:r>
              <a:rPr lang="en-US" b="1" dirty="0" err="1" smtClean="0"/>
              <a:t>rəhbəri</a:t>
            </a:r>
            <a:r>
              <a:rPr lang="en-US" b="1" dirty="0" smtClean="0"/>
              <a:t> </a:t>
            </a:r>
            <a:r>
              <a:rPr lang="en-US" b="1" dirty="0" err="1" smtClean="0"/>
              <a:t>bu</a:t>
            </a:r>
            <a:r>
              <a:rPr lang="en-US" b="1" dirty="0" smtClean="0"/>
              <a:t> </a:t>
            </a:r>
            <a:r>
              <a:rPr lang="en-US" b="1" dirty="0" err="1" smtClean="0"/>
              <a:t>vəziyyətin</a:t>
            </a:r>
            <a:r>
              <a:rPr lang="en-US" b="1" dirty="0" smtClean="0"/>
              <a:t> </a:t>
            </a:r>
            <a:r>
              <a:rPr lang="en-US" b="1" dirty="0" err="1" smtClean="0"/>
              <a:t>başqa</a:t>
            </a:r>
            <a:r>
              <a:rPr lang="en-US" b="1" dirty="0" smtClean="0"/>
              <a:t> </a:t>
            </a:r>
            <a:r>
              <a:rPr lang="en-US" b="1" dirty="0" err="1" smtClean="0"/>
              <a:t>müştərilərlə</a:t>
            </a:r>
            <a:r>
              <a:rPr lang="en-US" b="1" dirty="0" smtClean="0"/>
              <a:t> </a:t>
            </a:r>
            <a:r>
              <a:rPr lang="en-US" b="1" dirty="0" err="1" smtClean="0"/>
              <a:t>də</a:t>
            </a:r>
            <a:r>
              <a:rPr lang="en-US" b="1" dirty="0" smtClean="0"/>
              <a:t> </a:t>
            </a:r>
            <a:r>
              <a:rPr lang="en-US" b="1" dirty="0" err="1" smtClean="0"/>
              <a:t>təkrarlanmasından</a:t>
            </a:r>
            <a:r>
              <a:rPr lang="en-US" b="1" dirty="0" smtClean="0"/>
              <a:t> </a:t>
            </a:r>
            <a:r>
              <a:rPr lang="en-US" b="1" dirty="0" err="1" smtClean="0"/>
              <a:t>narahatdır</a:t>
            </a:r>
            <a:r>
              <a:rPr lang="en-US" b="1" dirty="0" smtClean="0"/>
              <a:t>.</a:t>
            </a:r>
            <a:endParaRPr lang="az-Latn-AZ" b="1" dirty="0" smtClean="0"/>
          </a:p>
          <a:p>
            <a:pPr algn="just"/>
            <a:r>
              <a:rPr lang="en-US" b="1" dirty="0" err="1" smtClean="0"/>
              <a:t>Suallar</a:t>
            </a:r>
            <a:r>
              <a:rPr lang="en-US" b="1" dirty="0" smtClean="0"/>
              <a:t>:	</a:t>
            </a:r>
            <a:endParaRPr lang="az-Latn-AZ" b="1" dirty="0" smtClean="0"/>
          </a:p>
          <a:p>
            <a:pPr algn="just"/>
            <a:r>
              <a:rPr lang="az-Latn-AZ" b="1" dirty="0" smtClean="0"/>
              <a:t>1.</a:t>
            </a:r>
            <a:r>
              <a:rPr lang="en-US" b="1" dirty="0" err="1" smtClean="0"/>
              <a:t>Ceyhunun</a:t>
            </a:r>
            <a:r>
              <a:rPr lang="en-US" b="1" dirty="0" smtClean="0"/>
              <a:t> </a:t>
            </a:r>
            <a:r>
              <a:rPr lang="en-US" b="1" dirty="0" err="1" smtClean="0"/>
              <a:t>təqdimat</a:t>
            </a:r>
            <a:r>
              <a:rPr lang="en-US" b="1" dirty="0" smtClean="0"/>
              <a:t> </a:t>
            </a:r>
            <a:r>
              <a:rPr lang="en-US" b="1" dirty="0" err="1" smtClean="0"/>
              <a:t>zamanı</a:t>
            </a:r>
            <a:r>
              <a:rPr lang="en-US" b="1" dirty="0" smtClean="0"/>
              <a:t> </a:t>
            </a:r>
            <a:r>
              <a:rPr lang="en-US" b="1" dirty="0" err="1" smtClean="0"/>
              <a:t>etdiyi</a:t>
            </a:r>
            <a:r>
              <a:rPr lang="en-US" b="1" dirty="0" smtClean="0"/>
              <a:t> </a:t>
            </a:r>
            <a:r>
              <a:rPr lang="en-US" b="1" dirty="0" err="1" smtClean="0"/>
              <a:t>əsas</a:t>
            </a:r>
            <a:r>
              <a:rPr lang="en-US" b="1" dirty="0" smtClean="0"/>
              <a:t> </a:t>
            </a:r>
            <a:r>
              <a:rPr lang="en-US" b="1" dirty="0" err="1" smtClean="0"/>
              <a:t>səhvlər</a:t>
            </a:r>
            <a:r>
              <a:rPr lang="en-US" b="1" dirty="0" smtClean="0"/>
              <a:t> </a:t>
            </a:r>
            <a:r>
              <a:rPr lang="en-US" b="1" dirty="0" err="1" smtClean="0"/>
              <a:t>hansılardır</a:t>
            </a:r>
            <a:r>
              <a:rPr lang="en-US" b="1" dirty="0" smtClean="0"/>
              <a:t>?	</a:t>
            </a:r>
            <a:endParaRPr lang="az-Latn-AZ" b="1" dirty="0" smtClean="0"/>
          </a:p>
          <a:p>
            <a:pPr algn="just"/>
            <a:endParaRPr lang="az-Latn-AZ" b="1" dirty="0" smtClean="0"/>
          </a:p>
          <a:p>
            <a:pPr algn="just"/>
            <a:r>
              <a:rPr lang="az-Latn-AZ" b="1" dirty="0" smtClean="0"/>
              <a:t>2.</a:t>
            </a:r>
            <a:r>
              <a:rPr lang="en-US" b="1" dirty="0" smtClean="0"/>
              <a:t>Bu </a:t>
            </a:r>
            <a:r>
              <a:rPr lang="en-US" b="1" dirty="0" err="1" smtClean="0"/>
              <a:t>kimi</a:t>
            </a:r>
            <a:r>
              <a:rPr lang="en-US" b="1" dirty="0" smtClean="0"/>
              <a:t> </a:t>
            </a:r>
            <a:r>
              <a:rPr lang="en-US" b="1" dirty="0" err="1" smtClean="0"/>
              <a:t>problemlərin</a:t>
            </a:r>
            <a:r>
              <a:rPr lang="en-US" b="1" dirty="0" smtClean="0"/>
              <a:t> </a:t>
            </a:r>
            <a:r>
              <a:rPr lang="en-US" b="1" dirty="0" err="1" smtClean="0"/>
              <a:t>qarşısını</a:t>
            </a:r>
            <a:r>
              <a:rPr lang="en-US" b="1" dirty="0" smtClean="0"/>
              <a:t> </a:t>
            </a:r>
            <a:r>
              <a:rPr lang="en-US" b="1" dirty="0" err="1" smtClean="0"/>
              <a:t>almaq</a:t>
            </a:r>
            <a:r>
              <a:rPr lang="en-US" b="1" dirty="0" smtClean="0"/>
              <a:t> </a:t>
            </a:r>
            <a:r>
              <a:rPr lang="en-US" b="1" dirty="0" err="1" smtClean="0"/>
              <a:t>üçün</a:t>
            </a:r>
            <a:r>
              <a:rPr lang="en-US" b="1" dirty="0" smtClean="0"/>
              <a:t> </a:t>
            </a:r>
            <a:r>
              <a:rPr lang="en-US" b="1" dirty="0" err="1" smtClean="0"/>
              <a:t>hansı</a:t>
            </a:r>
            <a:r>
              <a:rPr lang="en-US" b="1" dirty="0" smtClean="0"/>
              <a:t> </a:t>
            </a:r>
            <a:r>
              <a:rPr lang="en-US" b="1" dirty="0" err="1" smtClean="0"/>
              <a:t>tədbirlər</a:t>
            </a:r>
            <a:r>
              <a:rPr lang="en-US" b="1" dirty="0" smtClean="0"/>
              <a:t> </a:t>
            </a:r>
            <a:r>
              <a:rPr lang="en-US" b="1" dirty="0" err="1" smtClean="0"/>
              <a:t>görülə</a:t>
            </a:r>
            <a:r>
              <a:rPr lang="en-US" b="1" dirty="0" smtClean="0"/>
              <a:t> </a:t>
            </a:r>
            <a:r>
              <a:rPr lang="en-US" b="1" dirty="0" err="1" smtClean="0"/>
              <a:t>bilər</a:t>
            </a:r>
            <a:r>
              <a:rPr lang="en-US" b="1" dirty="0" smtClean="0"/>
              <a:t>?	</a:t>
            </a:r>
            <a:endParaRPr lang="az-Latn-AZ" b="1" dirty="0" smtClean="0"/>
          </a:p>
          <a:p>
            <a:endParaRPr lang="az-Latn-AZ" b="1" dirty="0" smtClean="0"/>
          </a:p>
          <a:p>
            <a:r>
              <a:rPr lang="az-Latn-AZ" b="1" dirty="0" smtClean="0"/>
              <a:t>3.</a:t>
            </a:r>
            <a:r>
              <a:rPr lang="en-US" b="1" dirty="0" err="1" smtClean="0"/>
              <a:t>Təqdimatların</a:t>
            </a:r>
            <a:r>
              <a:rPr lang="en-US" b="1" dirty="0" smtClean="0"/>
              <a:t> </a:t>
            </a:r>
            <a:r>
              <a:rPr lang="en-US" b="1" dirty="0" err="1" smtClean="0"/>
              <a:t>daha</a:t>
            </a:r>
            <a:r>
              <a:rPr lang="en-US" b="1" dirty="0" smtClean="0"/>
              <a:t> </a:t>
            </a:r>
            <a:r>
              <a:rPr lang="en-US" b="1" dirty="0" err="1" smtClean="0"/>
              <a:t>peşəkar</a:t>
            </a:r>
            <a:r>
              <a:rPr lang="en-US" b="1" dirty="0" smtClean="0"/>
              <a:t> </a:t>
            </a:r>
            <a:r>
              <a:rPr lang="en-US" b="1" dirty="0" err="1" smtClean="0"/>
              <a:t>və</a:t>
            </a:r>
            <a:r>
              <a:rPr lang="en-US" b="1" dirty="0" smtClean="0"/>
              <a:t> </a:t>
            </a:r>
            <a:r>
              <a:rPr lang="en-US" b="1" dirty="0" err="1" smtClean="0"/>
              <a:t>təsirli</a:t>
            </a:r>
            <a:r>
              <a:rPr lang="en-US" b="1" dirty="0" smtClean="0"/>
              <a:t> </a:t>
            </a:r>
            <a:r>
              <a:rPr lang="en-US" b="1" dirty="0" err="1" smtClean="0"/>
              <a:t>olması</a:t>
            </a:r>
            <a:r>
              <a:rPr lang="en-US" b="1" dirty="0" smtClean="0"/>
              <a:t> </a:t>
            </a:r>
            <a:r>
              <a:rPr lang="en-US" b="1" dirty="0" err="1" smtClean="0"/>
              <a:t>üçün</a:t>
            </a:r>
            <a:r>
              <a:rPr lang="en-US" b="1" dirty="0" smtClean="0"/>
              <a:t> </a:t>
            </a:r>
            <a:r>
              <a:rPr lang="en-US" b="1" dirty="0" err="1" smtClean="0"/>
              <a:t>hansı</a:t>
            </a:r>
            <a:r>
              <a:rPr lang="en-US" b="1" dirty="0" smtClean="0"/>
              <a:t> </a:t>
            </a:r>
            <a:r>
              <a:rPr lang="en-US" b="1" dirty="0" err="1" smtClean="0"/>
              <a:t>ünsiyyət</a:t>
            </a:r>
            <a:r>
              <a:rPr lang="en-US" b="1" dirty="0" smtClean="0"/>
              <a:t> </a:t>
            </a:r>
            <a:r>
              <a:rPr lang="en-US" b="1" dirty="0" err="1" smtClean="0"/>
              <a:t>vasitələri</a:t>
            </a:r>
            <a:r>
              <a:rPr lang="en-US" b="1" dirty="0" smtClean="0"/>
              <a:t> </a:t>
            </a:r>
            <a:r>
              <a:rPr lang="en-US" b="1" dirty="0" err="1" smtClean="0"/>
              <a:t>istifadə</a:t>
            </a:r>
            <a:r>
              <a:rPr lang="en-US" b="1" dirty="0" smtClean="0"/>
              <a:t> </a:t>
            </a:r>
            <a:r>
              <a:rPr lang="en-US" b="1" dirty="0" err="1" smtClean="0"/>
              <a:t>edilməlidir</a:t>
            </a:r>
            <a:r>
              <a:rPr lang="en-US" b="1" dirty="0" smtClean="0"/>
              <a:t>?</a:t>
            </a:r>
            <a:endParaRPr lang="az-Latn-AZ" b="1" dirty="0" smtClean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79882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643</Words>
  <Application>Microsoft Office PowerPoint</Application>
  <PresentationFormat>Widescreen</PresentationFormat>
  <Paragraphs>44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Algerian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4</cp:revision>
  <dcterms:created xsi:type="dcterms:W3CDTF">2024-12-24T18:55:46Z</dcterms:created>
  <dcterms:modified xsi:type="dcterms:W3CDTF">2024-12-24T19:29:37Z</dcterms:modified>
</cp:coreProperties>
</file>