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0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5B8A-4CA7-4186-A826-D79A3CE317F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E666-75EE-4CDF-BF52-5F9C16CC2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1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5B8A-4CA7-4186-A826-D79A3CE317F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E666-75EE-4CDF-BF52-5F9C16CC2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53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5B8A-4CA7-4186-A826-D79A3CE317F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E666-75EE-4CDF-BF52-5F9C16CC2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81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5B8A-4CA7-4186-A826-D79A3CE317F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E666-75EE-4CDF-BF52-5F9C16CC2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5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5B8A-4CA7-4186-A826-D79A3CE317F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E666-75EE-4CDF-BF52-5F9C16CC2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5B8A-4CA7-4186-A826-D79A3CE317F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E666-75EE-4CDF-BF52-5F9C16CC2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5B8A-4CA7-4186-A826-D79A3CE317F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E666-75EE-4CDF-BF52-5F9C16CC2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1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5B8A-4CA7-4186-A826-D79A3CE317F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E666-75EE-4CDF-BF52-5F9C16CC2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8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5B8A-4CA7-4186-A826-D79A3CE317F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E666-75EE-4CDF-BF52-5F9C16CC2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9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5B8A-4CA7-4186-A826-D79A3CE317F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E666-75EE-4CDF-BF52-5F9C16CC2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0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5B8A-4CA7-4186-A826-D79A3CE317F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E666-75EE-4CDF-BF52-5F9C16CC2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2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F5B8A-4CA7-4186-A826-D79A3CE317F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8E666-75EE-4CDF-BF52-5F9C16CC2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6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92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5400" b="1" i="1" dirty="0" smtClean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KEYS</a:t>
            </a:r>
            <a:endParaRPr lang="az-Latn-AZ" sz="5400" b="1" i="1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algn="just"/>
            <a:r>
              <a:rPr lang="en-US" sz="2000" b="1" dirty="0" err="1" smtClean="0"/>
              <a:t>Beynəlxalq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fəaliyyət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göstərən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iri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bir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şirkətin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rəhbəri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illik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strateji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planın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təqdimatını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keçirir</a:t>
            </a:r>
            <a:r>
              <a:rPr lang="en-US" sz="2000" b="1" dirty="0" smtClean="0"/>
              <a:t>. </a:t>
            </a:r>
            <a:r>
              <a:rPr lang="en-US" sz="2000" b="1" dirty="0" err="1" smtClean="0"/>
              <a:t>Təqdimat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zamanı</a:t>
            </a:r>
            <a:r>
              <a:rPr lang="en-US" sz="2000" b="1" dirty="0" smtClean="0"/>
              <a:t> o, </a:t>
            </a:r>
            <a:r>
              <a:rPr lang="en-US" sz="2000" b="1" dirty="0" err="1" smtClean="0"/>
              <a:t>texniki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terminlərlə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dolu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uzun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və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mürəkkəb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cümlələrdən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istifadə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edir</a:t>
            </a:r>
            <a:r>
              <a:rPr lang="en-US" sz="2000" b="1" dirty="0" smtClean="0"/>
              <a:t>. </a:t>
            </a:r>
            <a:r>
              <a:rPr lang="en-US" sz="2000" b="1" dirty="0" err="1" smtClean="0"/>
              <a:t>Rəhbər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hər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hansı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bir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məlumatı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əsaslandırarkən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detallar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arasında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dolaşır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və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konkret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məqamları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vurğulamaq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əvəzinə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çoxsaylı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rəqəmləri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və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statistik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məlumatları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ardıcıl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şəkildə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sadalayır.Nitqin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tonu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monoton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olduğu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üçün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əməkdaşlar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diqqətlərini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təqdimata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yönəldə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bilmir</a:t>
            </a:r>
            <a:r>
              <a:rPr lang="en-US" sz="2000" b="1" dirty="0" smtClean="0"/>
              <a:t>. </a:t>
            </a:r>
            <a:r>
              <a:rPr lang="en-US" sz="2000" b="1" dirty="0" err="1" smtClean="0"/>
              <a:t>İntonasiya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dəyişiklikləri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olmadığından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vacib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məqamlarla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ikinci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dərəcəli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məqamlar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arasında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fərq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itir</a:t>
            </a:r>
            <a:r>
              <a:rPr lang="en-US" sz="2000" b="1" dirty="0" smtClean="0"/>
              <a:t>. </a:t>
            </a:r>
            <a:r>
              <a:rPr lang="en-US" sz="2000" b="1" dirty="0" err="1" smtClean="0"/>
              <a:t>Rəhbər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danışarkən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bəzi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sözləri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yarımçıq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tələffüz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edir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nəticədə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nitqdə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qavranılması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çətin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cümlələr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yaranır</a:t>
            </a:r>
            <a:r>
              <a:rPr lang="en-US" sz="2000" b="1" dirty="0" smtClean="0"/>
              <a:t>. </a:t>
            </a:r>
            <a:r>
              <a:rPr lang="en-US" sz="2000" b="1" dirty="0" err="1" smtClean="0"/>
              <a:t>Təqdimat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zamanı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aşağıdakı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hallar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müşahidə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olunur</a:t>
            </a:r>
            <a:r>
              <a:rPr lang="en-US" sz="2000" b="1" dirty="0" smtClean="0"/>
              <a:t>:	</a:t>
            </a:r>
            <a:endParaRPr lang="az-Latn-AZ" sz="2000" b="1" dirty="0" smtClean="0"/>
          </a:p>
          <a:p>
            <a:pPr algn="just"/>
            <a:r>
              <a:rPr lang="en-US" sz="2000" b="1" dirty="0" smtClean="0"/>
              <a:t>1.Çoxsaylı </a:t>
            </a:r>
            <a:r>
              <a:rPr lang="en-US" sz="2000" b="1" dirty="0" err="1" smtClean="0"/>
              <a:t>auditoriya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sualları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rəhbərin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danışdığı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fikirlərin</a:t>
            </a:r>
            <a:r>
              <a:rPr lang="en-US" sz="2000" b="1" dirty="0" smtClean="0"/>
              <a:t> tam </a:t>
            </a:r>
            <a:r>
              <a:rPr lang="en-US" sz="2000" b="1" dirty="0" err="1" smtClean="0"/>
              <a:t>aydın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olmaması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ilə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bağlıdır</a:t>
            </a:r>
            <a:r>
              <a:rPr lang="en-US" sz="2000" b="1" dirty="0" smtClean="0"/>
              <a:t>.</a:t>
            </a:r>
            <a:endParaRPr lang="az-Latn-AZ" sz="2000" b="1" dirty="0" smtClean="0"/>
          </a:p>
          <a:p>
            <a:pPr algn="just"/>
            <a:r>
              <a:rPr lang="az-Latn-AZ" sz="2000" b="1" dirty="0" smtClean="0"/>
              <a:t>2.</a:t>
            </a:r>
            <a:r>
              <a:rPr lang="en-US" sz="2000" b="1" dirty="0" err="1" smtClean="0"/>
              <a:t>İşçilər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şirkətin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gələcək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strateji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hədəfləri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ilə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bağlı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dəqiq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informasiya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ala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bilmədiklərini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bildirirlər</a:t>
            </a:r>
            <a:r>
              <a:rPr lang="en-US" sz="2000" b="1" dirty="0" smtClean="0"/>
              <a:t>.	</a:t>
            </a:r>
            <a:endParaRPr lang="az-Latn-AZ" sz="2000" b="1" dirty="0" smtClean="0"/>
          </a:p>
          <a:p>
            <a:pPr algn="just"/>
            <a:r>
              <a:rPr lang="az-Latn-AZ" sz="2000" b="1" dirty="0" smtClean="0"/>
              <a:t>3.</a:t>
            </a:r>
            <a:r>
              <a:rPr lang="en-US" sz="2000" b="1" dirty="0" err="1" smtClean="0"/>
              <a:t>Əməkdaşların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motivasiya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səviyyəsi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düşür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çünki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rəhbərin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ifadə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etdiyi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gələcək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planlar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ümidverici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deyil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və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inandırıcı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təsir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bağışlamır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735286" y="4308872"/>
            <a:ext cx="745671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400" b="1" i="1" dirty="0" smtClean="0">
                <a:solidFill>
                  <a:srgbClr val="7030A0"/>
                </a:solidFill>
              </a:rPr>
              <a:t>Suallar:</a:t>
            </a:r>
          </a:p>
          <a:p>
            <a:r>
              <a:rPr lang="en-US" b="1" i="1" dirty="0" smtClean="0"/>
              <a:t>1.Rəhbərin </a:t>
            </a:r>
            <a:r>
              <a:rPr lang="en-US" b="1" i="1" dirty="0" err="1" smtClean="0"/>
              <a:t>təqdimatı</a:t>
            </a:r>
            <a:r>
              <a:rPr lang="en-US" b="1" i="1" dirty="0" smtClean="0"/>
              <a:t> </a:t>
            </a:r>
            <a:r>
              <a:rPr lang="en-US" b="1" i="1" dirty="0" err="1" smtClean="0"/>
              <a:t>zamanı</a:t>
            </a:r>
            <a:r>
              <a:rPr lang="en-US" b="1" i="1" dirty="0" smtClean="0"/>
              <a:t> </a:t>
            </a:r>
            <a:r>
              <a:rPr lang="en-US" b="1" i="1" dirty="0" err="1" smtClean="0"/>
              <a:t>istifadə</a:t>
            </a:r>
            <a:r>
              <a:rPr lang="en-US" b="1" i="1" dirty="0" smtClean="0"/>
              <a:t> </a:t>
            </a:r>
            <a:r>
              <a:rPr lang="en-US" b="1" i="1" dirty="0" err="1" smtClean="0"/>
              <a:t>etdiyi</a:t>
            </a:r>
            <a:r>
              <a:rPr lang="en-US" b="1" i="1" dirty="0" smtClean="0"/>
              <a:t> </a:t>
            </a:r>
            <a:r>
              <a:rPr lang="en-US" b="1" i="1" dirty="0" err="1" smtClean="0"/>
              <a:t>nitqdəki</a:t>
            </a:r>
            <a:r>
              <a:rPr lang="en-US" b="1" i="1" dirty="0" smtClean="0"/>
              <a:t> </a:t>
            </a:r>
            <a:r>
              <a:rPr lang="en-US" b="1" i="1" dirty="0" err="1" smtClean="0"/>
              <a:t>əsas</a:t>
            </a:r>
            <a:r>
              <a:rPr lang="en-US" b="1" i="1" dirty="0" smtClean="0"/>
              <a:t> </a:t>
            </a:r>
            <a:r>
              <a:rPr lang="en-US" b="1" i="1" dirty="0" err="1" smtClean="0"/>
              <a:t>problemləri</a:t>
            </a:r>
            <a:r>
              <a:rPr lang="en-US" b="1" i="1" dirty="0" smtClean="0"/>
              <a:t> </a:t>
            </a:r>
            <a:r>
              <a:rPr lang="en-US" b="1" i="1" dirty="0" err="1" smtClean="0"/>
              <a:t>təhlil</a:t>
            </a:r>
            <a:r>
              <a:rPr lang="en-US" b="1" i="1" dirty="0" smtClean="0"/>
              <a:t> </a:t>
            </a:r>
            <a:r>
              <a:rPr lang="en-US" b="1" i="1" dirty="0" err="1" smtClean="0"/>
              <a:t>edin</a:t>
            </a:r>
            <a:r>
              <a:rPr lang="en-US" b="1" i="1" dirty="0" smtClean="0"/>
              <a:t>. </a:t>
            </a:r>
            <a:r>
              <a:rPr lang="en-US" b="1" i="1" dirty="0" err="1" smtClean="0"/>
              <a:t>Hər</a:t>
            </a:r>
            <a:r>
              <a:rPr lang="en-US" b="1" i="1" dirty="0" smtClean="0"/>
              <a:t> </a:t>
            </a:r>
            <a:r>
              <a:rPr lang="en-US" b="1" i="1" dirty="0" err="1" smtClean="0"/>
              <a:t>problemin</a:t>
            </a:r>
            <a:r>
              <a:rPr lang="en-US" b="1" i="1" dirty="0" smtClean="0"/>
              <a:t> </a:t>
            </a:r>
            <a:r>
              <a:rPr lang="en-US" b="1" i="1" dirty="0" err="1" smtClean="0"/>
              <a:t>şirkət</a:t>
            </a:r>
            <a:r>
              <a:rPr lang="en-US" b="1" i="1" dirty="0" smtClean="0"/>
              <a:t> </a:t>
            </a:r>
            <a:r>
              <a:rPr lang="en-US" b="1" i="1" dirty="0" err="1" smtClean="0"/>
              <a:t>fəaliyyətinə</a:t>
            </a:r>
            <a:r>
              <a:rPr lang="en-US" b="1" i="1" dirty="0" smtClean="0"/>
              <a:t> </a:t>
            </a:r>
            <a:r>
              <a:rPr lang="en-US" b="1" i="1" dirty="0" err="1" smtClean="0"/>
              <a:t>və</a:t>
            </a:r>
            <a:r>
              <a:rPr lang="en-US" b="1" i="1" dirty="0" smtClean="0"/>
              <a:t> </a:t>
            </a:r>
            <a:r>
              <a:rPr lang="en-US" b="1" i="1" dirty="0" err="1" smtClean="0"/>
              <a:t>əməkdaşların</a:t>
            </a:r>
            <a:r>
              <a:rPr lang="en-US" b="1" i="1" dirty="0" smtClean="0"/>
              <a:t> </a:t>
            </a:r>
            <a:r>
              <a:rPr lang="en-US" b="1" i="1" dirty="0" err="1" smtClean="0"/>
              <a:t>motivasiyasına</a:t>
            </a:r>
            <a:r>
              <a:rPr lang="en-US" b="1" i="1" dirty="0" smtClean="0"/>
              <a:t> </a:t>
            </a:r>
            <a:r>
              <a:rPr lang="en-US" b="1" i="1" dirty="0" err="1" smtClean="0"/>
              <a:t>təsirlərini</a:t>
            </a:r>
            <a:r>
              <a:rPr lang="en-US" b="1" i="1" dirty="0" smtClean="0"/>
              <a:t> </a:t>
            </a:r>
            <a:r>
              <a:rPr lang="en-US" b="1" i="1" dirty="0" err="1" smtClean="0"/>
              <a:t>izah</a:t>
            </a:r>
            <a:r>
              <a:rPr lang="en-US" b="1" i="1" dirty="0" smtClean="0"/>
              <a:t> </a:t>
            </a:r>
            <a:r>
              <a:rPr lang="en-US" b="1" i="1" dirty="0" err="1" smtClean="0"/>
              <a:t>edin</a:t>
            </a:r>
            <a:r>
              <a:rPr lang="en-US" b="1" i="1" dirty="0" smtClean="0"/>
              <a:t>.	</a:t>
            </a:r>
            <a:endParaRPr lang="az-Latn-AZ" b="1" i="1" dirty="0" smtClean="0"/>
          </a:p>
          <a:p>
            <a:endParaRPr lang="az-Latn-AZ" b="1" i="1" dirty="0" smtClean="0"/>
          </a:p>
          <a:p>
            <a:endParaRPr lang="az-Latn-AZ" b="1" i="1" dirty="0"/>
          </a:p>
          <a:p>
            <a:r>
              <a:rPr lang="az-Latn-AZ" b="1" i="1" dirty="0" smtClean="0"/>
              <a:t>2</a:t>
            </a:r>
            <a:r>
              <a:rPr lang="en-US" b="1" i="1" dirty="0" smtClean="0"/>
              <a:t>.Bu </a:t>
            </a:r>
            <a:r>
              <a:rPr lang="en-US" b="1" i="1" dirty="0" err="1" smtClean="0"/>
              <a:t>cür</a:t>
            </a:r>
            <a:r>
              <a:rPr lang="en-US" b="1" i="1" dirty="0" smtClean="0"/>
              <a:t> </a:t>
            </a:r>
            <a:r>
              <a:rPr lang="en-US" b="1" i="1" dirty="0" err="1" smtClean="0"/>
              <a:t>nitqlər</a:t>
            </a:r>
            <a:r>
              <a:rPr lang="en-US" b="1" i="1" dirty="0" smtClean="0"/>
              <a:t> </a:t>
            </a:r>
            <a:r>
              <a:rPr lang="en-US" b="1" i="1" dirty="0" err="1" smtClean="0"/>
              <a:t>əməkdaşların</a:t>
            </a:r>
            <a:r>
              <a:rPr lang="en-US" b="1" i="1" dirty="0" smtClean="0"/>
              <a:t> </a:t>
            </a:r>
            <a:r>
              <a:rPr lang="en-US" b="1" i="1" dirty="0" err="1" smtClean="0"/>
              <a:t>şirkətə</a:t>
            </a:r>
            <a:r>
              <a:rPr lang="en-US" b="1" i="1" dirty="0" smtClean="0"/>
              <a:t> </a:t>
            </a:r>
            <a:r>
              <a:rPr lang="en-US" b="1" i="1" dirty="0" err="1" smtClean="0"/>
              <a:t>bağlılığı</a:t>
            </a:r>
            <a:r>
              <a:rPr lang="en-US" b="1" i="1" dirty="0" smtClean="0"/>
              <a:t> </a:t>
            </a:r>
            <a:r>
              <a:rPr lang="en-US" b="1" i="1" dirty="0" err="1" smtClean="0"/>
              <a:t>və</a:t>
            </a:r>
            <a:r>
              <a:rPr lang="en-US" b="1" i="1" dirty="0" smtClean="0"/>
              <a:t> </a:t>
            </a:r>
            <a:r>
              <a:rPr lang="en-US" b="1" i="1" dirty="0" err="1" smtClean="0"/>
              <a:t>strateji</a:t>
            </a:r>
            <a:r>
              <a:rPr lang="en-US" b="1" i="1" dirty="0" smtClean="0"/>
              <a:t> </a:t>
            </a:r>
            <a:r>
              <a:rPr lang="en-US" b="1" i="1" dirty="0" err="1" smtClean="0"/>
              <a:t>məqsədlərə</a:t>
            </a:r>
            <a:r>
              <a:rPr lang="en-US" b="1" i="1" dirty="0" smtClean="0"/>
              <a:t> </a:t>
            </a:r>
            <a:r>
              <a:rPr lang="en-US" b="1" i="1" dirty="0" err="1" smtClean="0"/>
              <a:t>çatması</a:t>
            </a:r>
            <a:r>
              <a:rPr lang="en-US" b="1" i="1" dirty="0" smtClean="0"/>
              <a:t> </a:t>
            </a:r>
            <a:r>
              <a:rPr lang="en-US" b="1" i="1" dirty="0" err="1" smtClean="0"/>
              <a:t>baxımından</a:t>
            </a:r>
            <a:r>
              <a:rPr lang="en-US" b="1" i="1" dirty="0" smtClean="0"/>
              <a:t> </a:t>
            </a:r>
            <a:r>
              <a:rPr lang="en-US" b="1" i="1" dirty="0" err="1" smtClean="0"/>
              <a:t>hansı</a:t>
            </a:r>
            <a:r>
              <a:rPr lang="en-US" b="1" i="1" dirty="0" smtClean="0"/>
              <a:t> </a:t>
            </a:r>
            <a:r>
              <a:rPr lang="en-US" b="1" i="1" dirty="0" err="1" smtClean="0"/>
              <a:t>təhlükələr</a:t>
            </a:r>
            <a:r>
              <a:rPr lang="en-US" b="1" i="1" dirty="0" smtClean="0"/>
              <a:t> </a:t>
            </a:r>
            <a:r>
              <a:rPr lang="en-US" b="1" i="1" dirty="0" err="1" smtClean="0"/>
              <a:t>yarada</a:t>
            </a:r>
            <a:r>
              <a:rPr lang="en-US" b="1" i="1" dirty="0" smtClean="0"/>
              <a:t> </a:t>
            </a:r>
            <a:r>
              <a:rPr lang="en-US" b="1" i="1" dirty="0" err="1" smtClean="0"/>
              <a:t>bilər</a:t>
            </a:r>
            <a:r>
              <a:rPr lang="en-US" b="1" i="1" dirty="0" smtClean="0"/>
              <a:t>?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66144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3914" y="277586"/>
            <a:ext cx="1143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400" b="1" i="1" dirty="0" smtClean="0">
                <a:latin typeface="Algerian" panose="04020705040A02060702" pitchFamily="82" charset="0"/>
              </a:rPr>
              <a:t>KEYS</a:t>
            </a:r>
          </a:p>
          <a:p>
            <a:pPr algn="just"/>
            <a:r>
              <a:rPr lang="en-US" b="1" dirty="0" err="1" smtClean="0"/>
              <a:t>Bir</a:t>
            </a:r>
            <a:r>
              <a:rPr lang="en-US" b="1" dirty="0" smtClean="0"/>
              <a:t> </a:t>
            </a:r>
            <a:r>
              <a:rPr lang="en-US" b="1" dirty="0" err="1" smtClean="0"/>
              <a:t>mühazirəçi</a:t>
            </a:r>
            <a:r>
              <a:rPr lang="en-US" b="1" dirty="0" smtClean="0"/>
              <a:t> </a:t>
            </a:r>
            <a:r>
              <a:rPr lang="en-US" b="1" dirty="0" err="1" smtClean="0"/>
              <a:t>nitqin</a:t>
            </a:r>
            <a:r>
              <a:rPr lang="en-US" b="1" dirty="0" smtClean="0"/>
              <a:t> </a:t>
            </a:r>
            <a:r>
              <a:rPr lang="en-US" b="1" dirty="0" err="1" smtClean="0"/>
              <a:t>rabitəliliyinin</a:t>
            </a:r>
            <a:r>
              <a:rPr lang="en-US" b="1" dirty="0" smtClean="0"/>
              <a:t> </a:t>
            </a:r>
            <a:r>
              <a:rPr lang="en-US" b="1" dirty="0" err="1" smtClean="0"/>
              <a:t>əhəmiyyətindən</a:t>
            </a:r>
            <a:r>
              <a:rPr lang="en-US" b="1" dirty="0" smtClean="0"/>
              <a:t> </a:t>
            </a:r>
            <a:r>
              <a:rPr lang="en-US" b="1" dirty="0" err="1" smtClean="0"/>
              <a:t>danışarkən</a:t>
            </a:r>
            <a:r>
              <a:rPr lang="en-US" b="1" dirty="0" smtClean="0"/>
              <a:t> </a:t>
            </a:r>
            <a:r>
              <a:rPr lang="en-US" b="1" dirty="0" err="1" smtClean="0"/>
              <a:t>dinləyicilər</a:t>
            </a:r>
            <a:r>
              <a:rPr lang="en-US" b="1" dirty="0" smtClean="0"/>
              <a:t> </a:t>
            </a:r>
            <a:r>
              <a:rPr lang="en-US" b="1" dirty="0" err="1" smtClean="0"/>
              <a:t>arasında</a:t>
            </a:r>
            <a:r>
              <a:rPr lang="en-US" b="1" dirty="0" smtClean="0"/>
              <a:t> </a:t>
            </a:r>
            <a:r>
              <a:rPr lang="en-US" b="1" dirty="0" err="1" smtClean="0"/>
              <a:t>diqqətin</a:t>
            </a:r>
            <a:r>
              <a:rPr lang="en-US" b="1" dirty="0" smtClean="0"/>
              <a:t> </a:t>
            </a:r>
            <a:r>
              <a:rPr lang="en-US" b="1" dirty="0" err="1" smtClean="0"/>
              <a:t>tez</a:t>
            </a:r>
            <a:r>
              <a:rPr lang="en-US" b="1" dirty="0" smtClean="0"/>
              <a:t> </a:t>
            </a:r>
            <a:r>
              <a:rPr lang="en-US" b="1" dirty="0" err="1" smtClean="0"/>
              <a:t>dağıldığını</a:t>
            </a:r>
            <a:r>
              <a:rPr lang="en-US" b="1" dirty="0" smtClean="0"/>
              <a:t> hiss </a:t>
            </a:r>
            <a:r>
              <a:rPr lang="en-US" b="1" dirty="0" err="1" smtClean="0"/>
              <a:t>edir</a:t>
            </a:r>
            <a:r>
              <a:rPr lang="en-US" b="1" dirty="0" smtClean="0"/>
              <a:t>. O, </a:t>
            </a:r>
            <a:r>
              <a:rPr lang="en-US" b="1" dirty="0" err="1" smtClean="0"/>
              <a:t>fikirlərini</a:t>
            </a:r>
            <a:r>
              <a:rPr lang="en-US" b="1" dirty="0" smtClean="0"/>
              <a:t> </a:t>
            </a:r>
            <a:r>
              <a:rPr lang="en-US" b="1" dirty="0" err="1" smtClean="0"/>
              <a:t>daha</a:t>
            </a:r>
            <a:r>
              <a:rPr lang="en-US" b="1" dirty="0" smtClean="0"/>
              <a:t> </a:t>
            </a:r>
            <a:r>
              <a:rPr lang="en-US" b="1" dirty="0" err="1" smtClean="0"/>
              <a:t>məntiqi</a:t>
            </a:r>
            <a:r>
              <a:rPr lang="en-US" b="1" dirty="0" smtClean="0"/>
              <a:t> </a:t>
            </a:r>
            <a:r>
              <a:rPr lang="en-US" b="1" dirty="0" err="1" smtClean="0"/>
              <a:t>və</a:t>
            </a:r>
            <a:r>
              <a:rPr lang="en-US" b="1" dirty="0" smtClean="0"/>
              <a:t> </a:t>
            </a:r>
            <a:r>
              <a:rPr lang="en-US" b="1" dirty="0" err="1" smtClean="0"/>
              <a:t>ardıcıl</a:t>
            </a:r>
            <a:r>
              <a:rPr lang="en-US" b="1" dirty="0" smtClean="0"/>
              <a:t> </a:t>
            </a:r>
            <a:r>
              <a:rPr lang="en-US" b="1" dirty="0" err="1" smtClean="0"/>
              <a:t>izah</a:t>
            </a:r>
            <a:r>
              <a:rPr lang="en-US" b="1" dirty="0" smtClean="0"/>
              <a:t> </a:t>
            </a:r>
            <a:r>
              <a:rPr lang="en-US" b="1" dirty="0" err="1" smtClean="0"/>
              <a:t>etməyə</a:t>
            </a:r>
            <a:r>
              <a:rPr lang="en-US" b="1" dirty="0" smtClean="0"/>
              <a:t> </a:t>
            </a:r>
            <a:r>
              <a:rPr lang="en-US" b="1" dirty="0" err="1" smtClean="0"/>
              <a:t>çalışır</a:t>
            </a:r>
            <a:r>
              <a:rPr lang="en-US" b="1" dirty="0" smtClean="0"/>
              <a:t>, </a:t>
            </a:r>
            <a:r>
              <a:rPr lang="en-US" b="1" dirty="0" err="1" smtClean="0"/>
              <a:t>lakin</a:t>
            </a:r>
            <a:r>
              <a:rPr lang="en-US" b="1" dirty="0" smtClean="0"/>
              <a:t> </a:t>
            </a:r>
            <a:r>
              <a:rPr lang="en-US" b="1" dirty="0" err="1" smtClean="0"/>
              <a:t>əsas</a:t>
            </a:r>
            <a:r>
              <a:rPr lang="en-US" b="1" dirty="0" smtClean="0"/>
              <a:t> </a:t>
            </a:r>
            <a:r>
              <a:rPr lang="en-US" b="1" dirty="0" err="1" smtClean="0"/>
              <a:t>məqamları</a:t>
            </a:r>
            <a:r>
              <a:rPr lang="en-US" b="1" dirty="0" smtClean="0"/>
              <a:t> </a:t>
            </a:r>
            <a:r>
              <a:rPr lang="en-US" b="1" dirty="0" err="1" smtClean="0"/>
              <a:t>vurğulamaq</a:t>
            </a:r>
            <a:r>
              <a:rPr lang="en-US" b="1" dirty="0" smtClean="0"/>
              <a:t> </a:t>
            </a:r>
            <a:r>
              <a:rPr lang="en-US" b="1" dirty="0" err="1" smtClean="0"/>
              <a:t>çətin</a:t>
            </a:r>
            <a:r>
              <a:rPr lang="en-US" b="1" dirty="0" smtClean="0"/>
              <a:t> </a:t>
            </a:r>
            <a:r>
              <a:rPr lang="en-US" b="1" dirty="0" err="1" smtClean="0"/>
              <a:t>olur</a:t>
            </a:r>
            <a:r>
              <a:rPr lang="en-US" b="1" dirty="0" smtClean="0"/>
              <a:t>. </a:t>
            </a:r>
            <a:r>
              <a:rPr lang="en-US" b="1" dirty="0" err="1" smtClean="0"/>
              <a:t>Dinləyicilər</a:t>
            </a:r>
            <a:r>
              <a:rPr lang="en-US" b="1" dirty="0" smtClean="0"/>
              <a:t> </a:t>
            </a:r>
            <a:r>
              <a:rPr lang="en-US" b="1" dirty="0" err="1" smtClean="0"/>
              <a:t>arasında</a:t>
            </a:r>
            <a:r>
              <a:rPr lang="en-US" b="1" dirty="0" smtClean="0"/>
              <a:t> </a:t>
            </a:r>
            <a:r>
              <a:rPr lang="en-US" b="1" dirty="0" err="1" smtClean="0"/>
              <a:t>rabitənin</a:t>
            </a:r>
            <a:r>
              <a:rPr lang="en-US" b="1" dirty="0" smtClean="0"/>
              <a:t> </a:t>
            </a:r>
            <a:r>
              <a:rPr lang="en-US" b="1" dirty="0" err="1" smtClean="0"/>
              <a:t>pozulmasına</a:t>
            </a:r>
            <a:r>
              <a:rPr lang="en-US" b="1" dirty="0" smtClean="0"/>
              <a:t> </a:t>
            </a:r>
            <a:r>
              <a:rPr lang="en-US" b="1" dirty="0" err="1" smtClean="0"/>
              <a:t>səbəb</a:t>
            </a:r>
            <a:r>
              <a:rPr lang="en-US" b="1" dirty="0" smtClean="0"/>
              <a:t> </a:t>
            </a:r>
            <a:r>
              <a:rPr lang="en-US" b="1" dirty="0" err="1" smtClean="0"/>
              <a:t>kimi</a:t>
            </a:r>
            <a:r>
              <a:rPr lang="en-US" b="1" dirty="0" smtClean="0"/>
              <a:t> </a:t>
            </a:r>
            <a:r>
              <a:rPr lang="en-US" b="1" dirty="0" err="1" smtClean="0"/>
              <a:t>natiqin</a:t>
            </a:r>
            <a:r>
              <a:rPr lang="en-US" b="1" dirty="0" smtClean="0"/>
              <a:t> </a:t>
            </a:r>
            <a:r>
              <a:rPr lang="en-US" b="1" dirty="0" err="1" smtClean="0"/>
              <a:t>ardıcıllıq</a:t>
            </a:r>
            <a:r>
              <a:rPr lang="en-US" b="1" dirty="0" smtClean="0"/>
              <a:t> </a:t>
            </a:r>
            <a:r>
              <a:rPr lang="en-US" b="1" dirty="0" err="1" smtClean="0"/>
              <a:t>prinsipinə</a:t>
            </a:r>
            <a:r>
              <a:rPr lang="en-US" b="1" dirty="0" smtClean="0"/>
              <a:t> </a:t>
            </a:r>
            <a:r>
              <a:rPr lang="en-US" b="1" dirty="0" err="1" smtClean="0"/>
              <a:t>əməl</a:t>
            </a:r>
            <a:r>
              <a:rPr lang="en-US" b="1" dirty="0" smtClean="0"/>
              <a:t> </a:t>
            </a:r>
            <a:r>
              <a:rPr lang="en-US" b="1" dirty="0" err="1" smtClean="0"/>
              <a:t>etməməsi</a:t>
            </a:r>
            <a:r>
              <a:rPr lang="en-US" b="1" dirty="0" smtClean="0"/>
              <a:t> </a:t>
            </a:r>
            <a:r>
              <a:rPr lang="en-US" b="1" dirty="0" err="1" smtClean="0"/>
              <a:t>və</a:t>
            </a:r>
            <a:r>
              <a:rPr lang="en-US" b="1" dirty="0" smtClean="0"/>
              <a:t> </a:t>
            </a:r>
            <a:r>
              <a:rPr lang="en-US" b="1" dirty="0" err="1" smtClean="0"/>
              <a:t>əsas</a:t>
            </a:r>
            <a:r>
              <a:rPr lang="en-US" b="1" dirty="0" smtClean="0"/>
              <a:t> </a:t>
            </a:r>
            <a:r>
              <a:rPr lang="en-US" b="1" dirty="0" err="1" smtClean="0"/>
              <a:t>fikirlə</a:t>
            </a:r>
            <a:r>
              <a:rPr lang="en-US" b="1" dirty="0" smtClean="0"/>
              <a:t> </a:t>
            </a:r>
            <a:r>
              <a:rPr lang="en-US" b="1" dirty="0" err="1" smtClean="0"/>
              <a:t>ikinci</a:t>
            </a:r>
            <a:r>
              <a:rPr lang="en-US" b="1" dirty="0" smtClean="0"/>
              <a:t> </a:t>
            </a:r>
            <a:r>
              <a:rPr lang="en-US" b="1" dirty="0" err="1" smtClean="0"/>
              <a:t>dərəcəli</a:t>
            </a:r>
            <a:r>
              <a:rPr lang="en-US" b="1" dirty="0" smtClean="0"/>
              <a:t> </a:t>
            </a:r>
            <a:r>
              <a:rPr lang="en-US" b="1" dirty="0" err="1" smtClean="0"/>
              <a:t>fikirlərin</a:t>
            </a:r>
            <a:r>
              <a:rPr lang="en-US" b="1" dirty="0" smtClean="0"/>
              <a:t> </a:t>
            </a:r>
            <a:r>
              <a:rPr lang="en-US" b="1" dirty="0" err="1" smtClean="0"/>
              <a:t>qarışdırılması</a:t>
            </a:r>
            <a:r>
              <a:rPr lang="en-US" b="1" dirty="0" smtClean="0"/>
              <a:t> </a:t>
            </a:r>
            <a:r>
              <a:rPr lang="en-US" b="1" dirty="0" err="1" smtClean="0"/>
              <a:t>göstərilir</a:t>
            </a:r>
            <a:r>
              <a:rPr lang="en-US" b="1" dirty="0" smtClean="0"/>
              <a:t>. </a:t>
            </a:r>
            <a:r>
              <a:rPr lang="en-US" b="1" dirty="0" err="1" smtClean="0"/>
              <a:t>Mühazirəçi</a:t>
            </a:r>
            <a:r>
              <a:rPr lang="en-US" b="1" dirty="0" smtClean="0"/>
              <a:t> </a:t>
            </a:r>
            <a:r>
              <a:rPr lang="en-US" b="1" dirty="0" err="1" smtClean="0"/>
              <a:t>bu</a:t>
            </a:r>
            <a:r>
              <a:rPr lang="en-US" b="1" dirty="0" smtClean="0"/>
              <a:t> </a:t>
            </a:r>
            <a:r>
              <a:rPr lang="en-US" b="1" dirty="0" err="1" smtClean="0"/>
              <a:t>problemi</a:t>
            </a:r>
            <a:r>
              <a:rPr lang="en-US" b="1" dirty="0" smtClean="0"/>
              <a:t> </a:t>
            </a:r>
            <a:r>
              <a:rPr lang="en-US" b="1" dirty="0" err="1" smtClean="0"/>
              <a:t>həll</a:t>
            </a:r>
            <a:r>
              <a:rPr lang="en-US" b="1" dirty="0" smtClean="0"/>
              <a:t> </a:t>
            </a:r>
            <a:r>
              <a:rPr lang="en-US" b="1" dirty="0" err="1" smtClean="0"/>
              <a:t>etmək</a:t>
            </a:r>
            <a:r>
              <a:rPr lang="en-US" b="1" dirty="0" smtClean="0"/>
              <a:t> </a:t>
            </a:r>
            <a:r>
              <a:rPr lang="en-US" b="1" dirty="0" err="1" smtClean="0"/>
              <a:t>üçün</a:t>
            </a:r>
            <a:r>
              <a:rPr lang="en-US" b="1" dirty="0" smtClean="0"/>
              <a:t> </a:t>
            </a:r>
            <a:r>
              <a:rPr lang="en-US" b="1" dirty="0" err="1" smtClean="0"/>
              <a:t>nitqində</a:t>
            </a:r>
            <a:r>
              <a:rPr lang="en-US" b="1" dirty="0" smtClean="0"/>
              <a:t> </a:t>
            </a:r>
            <a:r>
              <a:rPr lang="en-US" b="1" dirty="0" err="1" smtClean="0"/>
              <a:t>məntiqi</a:t>
            </a:r>
            <a:r>
              <a:rPr lang="en-US" b="1" dirty="0" smtClean="0"/>
              <a:t> </a:t>
            </a:r>
            <a:r>
              <a:rPr lang="en-US" b="1" dirty="0" err="1" smtClean="0"/>
              <a:t>quruluşa</a:t>
            </a:r>
            <a:r>
              <a:rPr lang="en-US" b="1" dirty="0" smtClean="0"/>
              <a:t> </a:t>
            </a:r>
            <a:r>
              <a:rPr lang="en-US" b="1" dirty="0" err="1" smtClean="0"/>
              <a:t>riayət</a:t>
            </a:r>
            <a:r>
              <a:rPr lang="en-US" b="1" dirty="0" smtClean="0"/>
              <a:t> </a:t>
            </a:r>
            <a:r>
              <a:rPr lang="en-US" b="1" dirty="0" err="1" smtClean="0"/>
              <a:t>etməyi</a:t>
            </a:r>
            <a:r>
              <a:rPr lang="en-US" b="1" dirty="0" smtClean="0"/>
              <a:t>, </a:t>
            </a:r>
            <a:r>
              <a:rPr lang="en-US" b="1" dirty="0" err="1" smtClean="0"/>
              <a:t>mövzunu</a:t>
            </a:r>
            <a:r>
              <a:rPr lang="en-US" b="1" dirty="0" smtClean="0"/>
              <a:t> </a:t>
            </a:r>
            <a:r>
              <a:rPr lang="en-US" b="1" dirty="0" err="1" smtClean="0"/>
              <a:t>kiçik</a:t>
            </a:r>
            <a:r>
              <a:rPr lang="en-US" b="1" dirty="0" smtClean="0"/>
              <a:t> </a:t>
            </a:r>
            <a:r>
              <a:rPr lang="en-US" b="1" dirty="0" err="1" smtClean="0"/>
              <a:t>hissələrə</a:t>
            </a:r>
            <a:r>
              <a:rPr lang="en-US" b="1" dirty="0" smtClean="0"/>
              <a:t> </a:t>
            </a:r>
            <a:r>
              <a:rPr lang="en-US" b="1" dirty="0" err="1" smtClean="0"/>
              <a:t>ayırmağı</a:t>
            </a:r>
            <a:r>
              <a:rPr lang="en-US" b="1" dirty="0" smtClean="0"/>
              <a:t> </a:t>
            </a:r>
            <a:r>
              <a:rPr lang="en-US" b="1" dirty="0" err="1" smtClean="0"/>
              <a:t>və</a:t>
            </a:r>
            <a:r>
              <a:rPr lang="en-US" b="1" dirty="0" smtClean="0"/>
              <a:t> </a:t>
            </a:r>
            <a:r>
              <a:rPr lang="en-US" b="1" dirty="0" err="1" smtClean="0"/>
              <a:t>hər</a:t>
            </a:r>
            <a:r>
              <a:rPr lang="en-US" b="1" dirty="0" smtClean="0"/>
              <a:t> </a:t>
            </a:r>
            <a:r>
              <a:rPr lang="en-US" b="1" dirty="0" err="1" smtClean="0"/>
              <a:t>bir</a:t>
            </a:r>
            <a:r>
              <a:rPr lang="en-US" b="1" dirty="0" smtClean="0"/>
              <a:t> </a:t>
            </a:r>
            <a:r>
              <a:rPr lang="en-US" b="1" dirty="0" err="1" smtClean="0"/>
              <a:t>hissəyə</a:t>
            </a:r>
            <a:r>
              <a:rPr lang="en-US" b="1" dirty="0" smtClean="0"/>
              <a:t> </a:t>
            </a:r>
            <a:r>
              <a:rPr lang="en-US" b="1" dirty="0" err="1" smtClean="0"/>
              <a:t>uyğun</a:t>
            </a:r>
            <a:r>
              <a:rPr lang="en-US" b="1" dirty="0" smtClean="0"/>
              <a:t> </a:t>
            </a:r>
            <a:r>
              <a:rPr lang="en-US" b="1" dirty="0" err="1" smtClean="0"/>
              <a:t>nümunələr</a:t>
            </a:r>
            <a:r>
              <a:rPr lang="en-US" b="1" dirty="0" smtClean="0"/>
              <a:t> </a:t>
            </a:r>
            <a:r>
              <a:rPr lang="en-US" b="1" dirty="0" err="1" smtClean="0"/>
              <a:t>təqdim</a:t>
            </a:r>
            <a:r>
              <a:rPr lang="en-US" b="1" dirty="0" smtClean="0"/>
              <a:t> </a:t>
            </a:r>
            <a:r>
              <a:rPr lang="en-US" b="1" dirty="0" err="1" smtClean="0"/>
              <a:t>etməyi</a:t>
            </a:r>
            <a:r>
              <a:rPr lang="en-US" b="1" dirty="0" smtClean="0"/>
              <a:t> </a:t>
            </a:r>
            <a:r>
              <a:rPr lang="en-US" b="1" dirty="0" err="1" smtClean="0"/>
              <a:t>qərara</a:t>
            </a:r>
            <a:r>
              <a:rPr lang="en-US" b="1" dirty="0" smtClean="0"/>
              <a:t> </a:t>
            </a:r>
            <a:r>
              <a:rPr lang="en-US" b="1" dirty="0" err="1" smtClean="0"/>
              <a:t>alır</a:t>
            </a:r>
            <a:r>
              <a:rPr lang="en-US" b="1" dirty="0" smtClean="0"/>
              <a:t>. </a:t>
            </a:r>
            <a:r>
              <a:rPr lang="en-US" b="1" dirty="0" err="1" smtClean="0"/>
              <a:t>Nitqin</a:t>
            </a:r>
            <a:r>
              <a:rPr lang="en-US" b="1" dirty="0" smtClean="0"/>
              <a:t> </a:t>
            </a:r>
            <a:r>
              <a:rPr lang="en-US" b="1" dirty="0" err="1" smtClean="0"/>
              <a:t>canlı</a:t>
            </a:r>
            <a:r>
              <a:rPr lang="en-US" b="1" dirty="0" smtClean="0"/>
              <a:t> </a:t>
            </a:r>
            <a:r>
              <a:rPr lang="en-US" b="1" dirty="0" err="1" smtClean="0"/>
              <a:t>qalması</a:t>
            </a:r>
            <a:r>
              <a:rPr lang="en-US" b="1" dirty="0" smtClean="0"/>
              <a:t> </a:t>
            </a:r>
            <a:r>
              <a:rPr lang="en-US" b="1" dirty="0" err="1" smtClean="0"/>
              <a:t>üçün</a:t>
            </a:r>
            <a:r>
              <a:rPr lang="en-US" b="1" dirty="0" smtClean="0"/>
              <a:t> o, </a:t>
            </a:r>
            <a:r>
              <a:rPr lang="en-US" b="1" dirty="0" err="1" smtClean="0"/>
              <a:t>dinləyiciləri</a:t>
            </a:r>
            <a:r>
              <a:rPr lang="en-US" b="1" dirty="0" smtClean="0"/>
              <a:t> </a:t>
            </a:r>
            <a:r>
              <a:rPr lang="en-US" b="1" dirty="0" err="1" smtClean="0"/>
              <a:t>suallar</a:t>
            </a:r>
            <a:r>
              <a:rPr lang="en-US" b="1" dirty="0" smtClean="0"/>
              <a:t> </a:t>
            </a:r>
            <a:r>
              <a:rPr lang="en-US" b="1" dirty="0" err="1" smtClean="0"/>
              <a:t>verməyə</a:t>
            </a:r>
            <a:r>
              <a:rPr lang="en-US" b="1" dirty="0" smtClean="0"/>
              <a:t> </a:t>
            </a:r>
            <a:r>
              <a:rPr lang="en-US" b="1" dirty="0" err="1" smtClean="0"/>
              <a:t>və</a:t>
            </a:r>
            <a:r>
              <a:rPr lang="en-US" b="1" dirty="0" smtClean="0"/>
              <a:t> </a:t>
            </a:r>
            <a:r>
              <a:rPr lang="en-US" b="1" dirty="0" err="1" smtClean="0"/>
              <a:t>öz</a:t>
            </a:r>
            <a:r>
              <a:rPr lang="en-US" b="1" dirty="0" smtClean="0"/>
              <a:t> </a:t>
            </a:r>
            <a:r>
              <a:rPr lang="en-US" b="1" dirty="0" err="1" smtClean="0"/>
              <a:t>fikirlərini</a:t>
            </a:r>
            <a:r>
              <a:rPr lang="en-US" b="1" dirty="0" smtClean="0"/>
              <a:t> </a:t>
            </a:r>
            <a:r>
              <a:rPr lang="en-US" b="1" dirty="0" err="1" smtClean="0"/>
              <a:t>bildirməyə</a:t>
            </a:r>
            <a:r>
              <a:rPr lang="en-US" b="1" dirty="0" smtClean="0"/>
              <a:t> </a:t>
            </a:r>
            <a:r>
              <a:rPr lang="en-US" b="1" dirty="0" err="1" smtClean="0"/>
              <a:t>dəvət</a:t>
            </a:r>
            <a:r>
              <a:rPr lang="en-US" b="1" dirty="0" smtClean="0"/>
              <a:t> </a:t>
            </a:r>
            <a:r>
              <a:rPr lang="en-US" b="1" dirty="0" err="1" smtClean="0"/>
              <a:t>edir</a:t>
            </a:r>
            <a:r>
              <a:rPr lang="en-US" b="1" dirty="0" smtClean="0"/>
              <a:t>. </a:t>
            </a:r>
            <a:r>
              <a:rPr lang="en-US" b="1" dirty="0" err="1" smtClean="0"/>
              <a:t>Nitqin</a:t>
            </a:r>
            <a:r>
              <a:rPr lang="en-US" b="1" dirty="0" smtClean="0"/>
              <a:t> </a:t>
            </a:r>
            <a:r>
              <a:rPr lang="en-US" b="1" dirty="0" err="1" smtClean="0"/>
              <a:t>daha</a:t>
            </a:r>
            <a:r>
              <a:rPr lang="en-US" b="1" dirty="0" smtClean="0"/>
              <a:t> </a:t>
            </a:r>
            <a:r>
              <a:rPr lang="en-US" b="1" dirty="0" err="1" smtClean="0"/>
              <a:t>təsirli</a:t>
            </a:r>
            <a:r>
              <a:rPr lang="en-US" b="1" dirty="0" smtClean="0"/>
              <a:t> </a:t>
            </a:r>
            <a:r>
              <a:rPr lang="en-US" b="1" dirty="0" err="1" smtClean="0"/>
              <a:t>olması</a:t>
            </a:r>
            <a:r>
              <a:rPr lang="en-US" b="1" dirty="0" smtClean="0"/>
              <a:t> </a:t>
            </a:r>
            <a:r>
              <a:rPr lang="en-US" b="1" dirty="0" err="1" smtClean="0"/>
              <a:t>üçün</a:t>
            </a:r>
            <a:r>
              <a:rPr lang="en-US" b="1" dirty="0" smtClean="0"/>
              <a:t> </a:t>
            </a:r>
            <a:r>
              <a:rPr lang="en-US" b="1" dirty="0" err="1" smtClean="0"/>
              <a:t>müəyyən</a:t>
            </a:r>
            <a:r>
              <a:rPr lang="en-US" b="1" dirty="0" smtClean="0"/>
              <a:t> </a:t>
            </a:r>
            <a:r>
              <a:rPr lang="en-US" b="1" dirty="0" err="1" smtClean="0"/>
              <a:t>fasilələrdən</a:t>
            </a:r>
            <a:r>
              <a:rPr lang="en-US" b="1" dirty="0" smtClean="0"/>
              <a:t> </a:t>
            </a:r>
            <a:r>
              <a:rPr lang="en-US" b="1" dirty="0" err="1" smtClean="0"/>
              <a:t>və</a:t>
            </a:r>
            <a:r>
              <a:rPr lang="en-US" b="1" dirty="0" smtClean="0"/>
              <a:t> ton </a:t>
            </a:r>
            <a:r>
              <a:rPr lang="en-US" b="1" dirty="0" err="1" smtClean="0"/>
              <a:t>dəyişikliklərindən</a:t>
            </a:r>
            <a:r>
              <a:rPr lang="en-US" b="1" dirty="0" smtClean="0"/>
              <a:t> </a:t>
            </a:r>
            <a:r>
              <a:rPr lang="en-US" b="1" dirty="0" err="1" smtClean="0"/>
              <a:t>istifadə</a:t>
            </a:r>
            <a:r>
              <a:rPr lang="en-US" b="1" dirty="0" smtClean="0"/>
              <a:t> </a:t>
            </a:r>
            <a:r>
              <a:rPr lang="en-US" b="1" dirty="0" err="1" smtClean="0"/>
              <a:t>edir</a:t>
            </a:r>
            <a:r>
              <a:rPr lang="en-US" b="1" dirty="0" smtClean="0"/>
              <a:t>. </a:t>
            </a:r>
            <a:r>
              <a:rPr lang="en-US" b="1" dirty="0" err="1" smtClean="0"/>
              <a:t>Bununla</a:t>
            </a:r>
            <a:r>
              <a:rPr lang="en-US" b="1" dirty="0" smtClean="0"/>
              <a:t>, o, </a:t>
            </a:r>
            <a:r>
              <a:rPr lang="en-US" b="1" dirty="0" err="1" smtClean="0"/>
              <a:t>həm</a:t>
            </a:r>
            <a:r>
              <a:rPr lang="en-US" b="1" dirty="0" smtClean="0"/>
              <a:t> </a:t>
            </a:r>
            <a:r>
              <a:rPr lang="en-US" b="1" dirty="0" err="1" smtClean="0"/>
              <a:t>öz</a:t>
            </a:r>
            <a:r>
              <a:rPr lang="en-US" b="1" dirty="0" smtClean="0"/>
              <a:t> </a:t>
            </a:r>
            <a:r>
              <a:rPr lang="en-US" b="1" dirty="0" err="1" smtClean="0"/>
              <a:t>nitqini</a:t>
            </a:r>
            <a:r>
              <a:rPr lang="en-US" b="1" dirty="0" smtClean="0"/>
              <a:t> </a:t>
            </a:r>
            <a:r>
              <a:rPr lang="en-US" b="1" dirty="0" err="1" smtClean="0"/>
              <a:t>rabitəli</a:t>
            </a:r>
            <a:r>
              <a:rPr lang="en-US" b="1" dirty="0" smtClean="0"/>
              <a:t> </a:t>
            </a:r>
            <a:r>
              <a:rPr lang="en-US" b="1" dirty="0" err="1" smtClean="0"/>
              <a:t>edir</a:t>
            </a:r>
            <a:r>
              <a:rPr lang="en-US" b="1" dirty="0" smtClean="0"/>
              <a:t>, </a:t>
            </a:r>
            <a:r>
              <a:rPr lang="en-US" b="1" dirty="0" err="1" smtClean="0"/>
              <a:t>həm</a:t>
            </a:r>
            <a:r>
              <a:rPr lang="en-US" b="1" dirty="0" smtClean="0"/>
              <a:t> </a:t>
            </a:r>
            <a:r>
              <a:rPr lang="en-US" b="1" dirty="0" err="1" smtClean="0"/>
              <a:t>də</a:t>
            </a:r>
            <a:r>
              <a:rPr lang="en-US" b="1" dirty="0" smtClean="0"/>
              <a:t> </a:t>
            </a:r>
            <a:r>
              <a:rPr lang="en-US" b="1" dirty="0" err="1" smtClean="0"/>
              <a:t>dinləyicilərin</a:t>
            </a:r>
            <a:r>
              <a:rPr lang="en-US" b="1" dirty="0" smtClean="0"/>
              <a:t> </a:t>
            </a:r>
            <a:r>
              <a:rPr lang="en-US" b="1" dirty="0" err="1" smtClean="0"/>
              <a:t>diqqətini</a:t>
            </a:r>
            <a:r>
              <a:rPr lang="en-US" b="1" dirty="0" smtClean="0"/>
              <a:t> </a:t>
            </a:r>
            <a:r>
              <a:rPr lang="en-US" b="1" dirty="0" err="1" smtClean="0"/>
              <a:t>artırır</a:t>
            </a:r>
            <a:r>
              <a:rPr lang="en-US" b="1" dirty="0" smtClean="0"/>
              <a:t>.</a:t>
            </a:r>
            <a:endParaRPr lang="az-Latn-AZ" b="1" dirty="0" smtClean="0"/>
          </a:p>
          <a:p>
            <a:pPr algn="just"/>
            <a:r>
              <a:rPr lang="az-Latn-AZ" sz="2400" b="1" i="1" dirty="0" smtClean="0">
                <a:solidFill>
                  <a:srgbClr val="002060"/>
                </a:solidFill>
              </a:rPr>
              <a:t>Suallar:</a:t>
            </a:r>
          </a:p>
          <a:p>
            <a:pPr algn="just"/>
            <a:r>
              <a:rPr lang="az-Latn-AZ" b="1" dirty="0" smtClean="0"/>
              <a:t>1.</a:t>
            </a:r>
            <a:r>
              <a:rPr lang="en-US" b="1" dirty="0" err="1" smtClean="0"/>
              <a:t>Natiq</a:t>
            </a:r>
            <a:r>
              <a:rPr lang="en-US" b="1" dirty="0" smtClean="0"/>
              <a:t> </a:t>
            </a:r>
            <a:r>
              <a:rPr lang="en-US" b="1" dirty="0" err="1" smtClean="0"/>
              <a:t>fikirlərini</a:t>
            </a:r>
            <a:r>
              <a:rPr lang="en-US" b="1" dirty="0" smtClean="0"/>
              <a:t> </a:t>
            </a:r>
            <a:r>
              <a:rPr lang="en-US" b="1" dirty="0" err="1" smtClean="0"/>
              <a:t>daha</a:t>
            </a:r>
            <a:r>
              <a:rPr lang="en-US" b="1" dirty="0" smtClean="0"/>
              <a:t> </a:t>
            </a:r>
            <a:r>
              <a:rPr lang="en-US" b="1" dirty="0" err="1" smtClean="0"/>
              <a:t>məntiqi</a:t>
            </a:r>
            <a:r>
              <a:rPr lang="en-US" b="1" dirty="0" smtClean="0"/>
              <a:t> </a:t>
            </a:r>
            <a:r>
              <a:rPr lang="en-US" b="1" dirty="0" err="1" smtClean="0"/>
              <a:t>və</a:t>
            </a:r>
            <a:r>
              <a:rPr lang="en-US" b="1" dirty="0" smtClean="0"/>
              <a:t> </a:t>
            </a:r>
            <a:r>
              <a:rPr lang="en-US" b="1" dirty="0" err="1" smtClean="0"/>
              <a:t>rabitəli</a:t>
            </a:r>
            <a:r>
              <a:rPr lang="en-US" b="1" dirty="0" smtClean="0"/>
              <a:t> </a:t>
            </a:r>
            <a:r>
              <a:rPr lang="en-US" b="1" dirty="0" err="1" smtClean="0"/>
              <a:t>təqdim</a:t>
            </a:r>
            <a:r>
              <a:rPr lang="en-US" b="1" dirty="0" smtClean="0"/>
              <a:t> </a:t>
            </a:r>
            <a:r>
              <a:rPr lang="en-US" b="1" dirty="0" err="1" smtClean="0"/>
              <a:t>etmək</a:t>
            </a:r>
            <a:r>
              <a:rPr lang="en-US" b="1" dirty="0" smtClean="0"/>
              <a:t> </a:t>
            </a:r>
            <a:r>
              <a:rPr lang="en-US" b="1" dirty="0" err="1" smtClean="0"/>
              <a:t>üçün</a:t>
            </a:r>
            <a:r>
              <a:rPr lang="en-US" b="1" dirty="0" smtClean="0"/>
              <a:t> </a:t>
            </a:r>
            <a:r>
              <a:rPr lang="en-US" b="1" dirty="0" err="1" smtClean="0"/>
              <a:t>hansı</a:t>
            </a:r>
            <a:r>
              <a:rPr lang="en-US" b="1" dirty="0" smtClean="0"/>
              <a:t> </a:t>
            </a:r>
            <a:r>
              <a:rPr lang="en-US" b="1" dirty="0" err="1" smtClean="0"/>
              <a:t>üç</a:t>
            </a:r>
            <a:r>
              <a:rPr lang="en-US" b="1" dirty="0" smtClean="0"/>
              <a:t> </a:t>
            </a:r>
            <a:r>
              <a:rPr lang="en-US" b="1" dirty="0" err="1" smtClean="0"/>
              <a:t>əsas</a:t>
            </a:r>
            <a:r>
              <a:rPr lang="en-US" b="1" dirty="0" smtClean="0"/>
              <a:t> </a:t>
            </a:r>
            <a:r>
              <a:rPr lang="en-US" b="1" dirty="0" err="1" smtClean="0"/>
              <a:t>üsuldan</a:t>
            </a:r>
            <a:r>
              <a:rPr lang="en-US" b="1" dirty="0" smtClean="0"/>
              <a:t> </a:t>
            </a:r>
            <a:r>
              <a:rPr lang="en-US" b="1" dirty="0" err="1" smtClean="0"/>
              <a:t>istifadə</a:t>
            </a:r>
            <a:r>
              <a:rPr lang="en-US" b="1" dirty="0" smtClean="0"/>
              <a:t> </a:t>
            </a:r>
            <a:r>
              <a:rPr lang="en-US" b="1" dirty="0" err="1" smtClean="0"/>
              <a:t>edə</a:t>
            </a:r>
            <a:r>
              <a:rPr lang="en-US" b="1" dirty="0" smtClean="0"/>
              <a:t> bi</a:t>
            </a:r>
            <a:r>
              <a:rPr lang="az-Latn-AZ" b="1" dirty="0" smtClean="0"/>
              <a:t>lər?</a:t>
            </a:r>
          </a:p>
          <a:p>
            <a:pPr algn="just"/>
            <a:endParaRPr lang="az-Latn-AZ" b="1" dirty="0" smtClean="0"/>
          </a:p>
          <a:p>
            <a:pPr algn="just"/>
            <a:r>
              <a:rPr lang="az-Latn-AZ" b="1" dirty="0" smtClean="0"/>
              <a:t> 2.</a:t>
            </a:r>
            <a:r>
              <a:rPr lang="en-US" b="1" dirty="0" err="1" smtClean="0"/>
              <a:t>Nitqin</a:t>
            </a:r>
            <a:r>
              <a:rPr lang="en-US" b="1" dirty="0" smtClean="0"/>
              <a:t> </a:t>
            </a:r>
            <a:r>
              <a:rPr lang="en-US" b="1" dirty="0" err="1" smtClean="0"/>
              <a:t>canlı</a:t>
            </a:r>
            <a:r>
              <a:rPr lang="en-US" b="1" dirty="0" smtClean="0"/>
              <a:t> </a:t>
            </a:r>
            <a:r>
              <a:rPr lang="en-US" b="1" dirty="0" err="1" smtClean="0"/>
              <a:t>və</a:t>
            </a:r>
            <a:r>
              <a:rPr lang="en-US" b="1" dirty="0" smtClean="0"/>
              <a:t> </a:t>
            </a:r>
            <a:r>
              <a:rPr lang="en-US" b="1" dirty="0" err="1" smtClean="0"/>
              <a:t>təsirli</a:t>
            </a:r>
            <a:r>
              <a:rPr lang="en-US" b="1" dirty="0" smtClean="0"/>
              <a:t> </a:t>
            </a:r>
            <a:r>
              <a:rPr lang="en-US" b="1" dirty="0" err="1" smtClean="0"/>
              <a:t>qalması</a:t>
            </a:r>
            <a:r>
              <a:rPr lang="en-US" b="1" dirty="0" smtClean="0"/>
              <a:t> </a:t>
            </a:r>
            <a:r>
              <a:rPr lang="en-US" b="1" dirty="0" err="1" smtClean="0"/>
              <a:t>üçün</a:t>
            </a:r>
            <a:r>
              <a:rPr lang="en-US" b="1" dirty="0" smtClean="0"/>
              <a:t> </a:t>
            </a:r>
            <a:r>
              <a:rPr lang="en-US" b="1" dirty="0" err="1" smtClean="0"/>
              <a:t>natiq</a:t>
            </a:r>
            <a:r>
              <a:rPr lang="en-US" b="1" dirty="0" smtClean="0"/>
              <a:t> </a:t>
            </a:r>
            <a:r>
              <a:rPr lang="en-US" b="1" dirty="0" err="1" smtClean="0"/>
              <a:t>hansı</a:t>
            </a:r>
            <a:r>
              <a:rPr lang="en-US" b="1" dirty="0" smtClean="0"/>
              <a:t> </a:t>
            </a:r>
            <a:r>
              <a:rPr lang="en-US" b="1" dirty="0" err="1" smtClean="0"/>
              <a:t>üsullardan</a:t>
            </a:r>
            <a:r>
              <a:rPr lang="en-US" b="1" dirty="0" smtClean="0"/>
              <a:t> </a:t>
            </a:r>
            <a:r>
              <a:rPr lang="en-US" b="1" dirty="0" err="1" smtClean="0"/>
              <a:t>yararlana</a:t>
            </a:r>
            <a:r>
              <a:rPr lang="en-US" b="1" dirty="0" smtClean="0"/>
              <a:t> </a:t>
            </a:r>
            <a:r>
              <a:rPr lang="en-US" b="1" dirty="0" err="1" smtClean="0"/>
              <a:t>bilər</a:t>
            </a:r>
            <a:r>
              <a:rPr lang="en-US" b="1" dirty="0" smtClean="0"/>
              <a:t>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669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279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</cp:revision>
  <dcterms:created xsi:type="dcterms:W3CDTF">2024-12-03T14:08:23Z</dcterms:created>
  <dcterms:modified xsi:type="dcterms:W3CDTF">2024-12-03T14:45:03Z</dcterms:modified>
</cp:coreProperties>
</file>