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FA3DA75F-89BE-F33C-6830-E774D7F405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x-none"/>
          </a:p>
        </p:txBody>
      </p:sp>
      <p:sp>
        <p:nvSpPr>
          <p:cNvPr id="3" name="Alt Başlık 2">
            <a:extLst>
              <a:ext uri="{FF2B5EF4-FFF2-40B4-BE49-F238E27FC236}">
                <a16:creationId xmlns="" xmlns:a16="http://schemas.microsoft.com/office/drawing/2014/main" id="{251816D4-E330-14D4-9A73-DDA2F5F29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x-none"/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3775DA94-B232-5DB1-454A-C52D7F9EF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BA3-C752-7A45-9452-9FA754D838B3}" type="datetimeFigureOut">
              <a:rPr lang="x-none" smtClean="0"/>
              <a:t>29.09.2024</a:t>
            </a:fld>
            <a:endParaRPr lang="x-none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A7947CAE-0CB6-CBD6-6188-177908222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561C7AEC-525E-3F5B-A5A3-B3E362144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111-7D19-0344-90C1-B8E1052D17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39793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87E291D7-E9EE-D79E-8C07-BC761E08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x-none"/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D8239207-3C3B-0333-6954-434DF9532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x-none"/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1932E77C-DA1B-2276-6141-756A882F4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BA3-C752-7A45-9452-9FA754D838B3}" type="datetimeFigureOut">
              <a:rPr lang="x-none" smtClean="0"/>
              <a:t>29.09.2024</a:t>
            </a:fld>
            <a:endParaRPr lang="x-none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2CD4F804-785D-7498-DE94-4CAB42756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BC1A5700-D3AB-B885-DD41-F8496E7DC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111-7D19-0344-90C1-B8E1052D17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00158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="" xmlns:a16="http://schemas.microsoft.com/office/drawing/2014/main" id="{2E4BE1D4-E10D-99CE-9F82-9DF751252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x-none"/>
          </a:p>
        </p:txBody>
      </p:sp>
      <p:sp>
        <p:nvSpPr>
          <p:cNvPr id="3" name="Dikey Metin Yer Tutucusu 2">
            <a:extLst>
              <a:ext uri="{FF2B5EF4-FFF2-40B4-BE49-F238E27FC236}">
                <a16:creationId xmlns="" xmlns:a16="http://schemas.microsoft.com/office/drawing/2014/main" id="{660BD298-F238-A326-22D2-0D7C4B077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x-none"/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89F5E058-E8AB-5CCA-090C-0CACDB62E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BA3-C752-7A45-9452-9FA754D838B3}" type="datetimeFigureOut">
              <a:rPr lang="x-none" smtClean="0"/>
              <a:t>29.09.2024</a:t>
            </a:fld>
            <a:endParaRPr lang="x-none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9B6419D4-AB67-D78F-87B2-A45B080D2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93073324-B944-E51A-B715-049FF47E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111-7D19-0344-90C1-B8E1052D17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2206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D244BD37-8ED2-6DC2-27BF-034937968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x-none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671C2AAA-AA33-4BB4-A914-27E307039C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x-none"/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FF42DD74-871C-A74C-93E0-B82C9521B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BA3-C752-7A45-9452-9FA754D838B3}" type="datetimeFigureOut">
              <a:rPr lang="x-none" smtClean="0"/>
              <a:t>29.09.2024</a:t>
            </a:fld>
            <a:endParaRPr lang="x-none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7892AEF2-DD41-FDD8-B19D-9214E8955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CEEDCBB6-FA93-2BFB-17CD-840267AB0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111-7D19-0344-90C1-B8E1052D17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85364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EB42ACE3-C881-058B-4EB1-28607A246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  <a:endParaRPr lang="x-none"/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15F3B3E6-7D4B-6F89-1777-EF9FD3864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CEFFEC26-879B-9954-DCB3-0934CFA05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BA3-C752-7A45-9452-9FA754D838B3}" type="datetimeFigureOut">
              <a:rPr lang="x-none" smtClean="0"/>
              <a:t>29.09.2024</a:t>
            </a:fld>
            <a:endParaRPr lang="x-none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6A055FB5-D3C4-3E74-B60D-EF34EC527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3BA20A69-FF72-452C-A54B-C404923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111-7D19-0344-90C1-B8E1052D17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838758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9A445AFA-600B-6D58-CE72-748F72BBB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x-none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60977B97-50A2-E9EE-A16E-EA2C9C4402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x-none"/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BCD63D6A-1EB3-7E3E-145F-A22367577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x-none"/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182D9E8E-46DA-71ED-048A-365EE3996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BA3-C752-7A45-9452-9FA754D838B3}" type="datetimeFigureOut">
              <a:rPr lang="x-none" smtClean="0"/>
              <a:t>29.09.2024</a:t>
            </a:fld>
            <a:endParaRPr lang="x-none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70AF7F7E-ACDF-3EB2-F321-B2D1F95D3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5BACEDB6-AB3D-9239-2F53-9E377C19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111-7D19-0344-90C1-B8E1052D17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20630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DC069568-3827-4E02-03DC-B76520372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x-none"/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6DD7B6D6-55B0-CB1B-A9EB-A6EB3F1B5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="" xmlns:a16="http://schemas.microsoft.com/office/drawing/2014/main" id="{658D1675-083B-5865-1E97-C88E0A0420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x-none"/>
          </a:p>
        </p:txBody>
      </p:sp>
      <p:sp>
        <p:nvSpPr>
          <p:cNvPr id="5" name="Metin Yer Tutucusu 4">
            <a:extLst>
              <a:ext uri="{FF2B5EF4-FFF2-40B4-BE49-F238E27FC236}">
                <a16:creationId xmlns="" xmlns:a16="http://schemas.microsoft.com/office/drawing/2014/main" id="{0AA7ACA3-CAA8-3630-CD61-E6C9387110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="" xmlns:a16="http://schemas.microsoft.com/office/drawing/2014/main" id="{CB269A1D-2064-F105-6C51-5D6CDD2FC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x-none"/>
          </a:p>
        </p:txBody>
      </p:sp>
      <p:sp>
        <p:nvSpPr>
          <p:cNvPr id="7" name="Veri Yer Tutucusu 6">
            <a:extLst>
              <a:ext uri="{FF2B5EF4-FFF2-40B4-BE49-F238E27FC236}">
                <a16:creationId xmlns="" xmlns:a16="http://schemas.microsoft.com/office/drawing/2014/main" id="{F94515AA-CC71-4C29-FC07-2524288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BA3-C752-7A45-9452-9FA754D838B3}" type="datetimeFigureOut">
              <a:rPr lang="x-none" smtClean="0"/>
              <a:t>29.09.2024</a:t>
            </a:fld>
            <a:endParaRPr lang="x-none"/>
          </a:p>
        </p:txBody>
      </p:sp>
      <p:sp>
        <p:nvSpPr>
          <p:cNvPr id="8" name="Alt Bilgi Yer Tutucusu 7">
            <a:extLst>
              <a:ext uri="{FF2B5EF4-FFF2-40B4-BE49-F238E27FC236}">
                <a16:creationId xmlns="" xmlns:a16="http://schemas.microsoft.com/office/drawing/2014/main" id="{097806A5-A3F4-E78D-7B2A-222B7F9AA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ayt Numarası Yer Tutucusu 8">
            <a:extLst>
              <a:ext uri="{FF2B5EF4-FFF2-40B4-BE49-F238E27FC236}">
                <a16:creationId xmlns="" xmlns:a16="http://schemas.microsoft.com/office/drawing/2014/main" id="{FC1F2EBF-11EB-0ADA-5531-1AEB8FA84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111-7D19-0344-90C1-B8E1052D17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88622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D90E3C17-CDE8-9DAC-1EA7-29CB89446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x-none"/>
          </a:p>
        </p:txBody>
      </p:sp>
      <p:sp>
        <p:nvSpPr>
          <p:cNvPr id="3" name="Veri Yer Tutucusu 2">
            <a:extLst>
              <a:ext uri="{FF2B5EF4-FFF2-40B4-BE49-F238E27FC236}">
                <a16:creationId xmlns="" xmlns:a16="http://schemas.microsoft.com/office/drawing/2014/main" id="{CD394A77-F7C1-3F77-D7B4-E85B4C3E5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BA3-C752-7A45-9452-9FA754D838B3}" type="datetimeFigureOut">
              <a:rPr lang="x-none" smtClean="0"/>
              <a:t>29.09.2024</a:t>
            </a:fld>
            <a:endParaRPr lang="x-none"/>
          </a:p>
        </p:txBody>
      </p:sp>
      <p:sp>
        <p:nvSpPr>
          <p:cNvPr id="4" name="Alt Bilgi Yer Tutucusu 3">
            <a:extLst>
              <a:ext uri="{FF2B5EF4-FFF2-40B4-BE49-F238E27FC236}">
                <a16:creationId xmlns="" xmlns:a16="http://schemas.microsoft.com/office/drawing/2014/main" id="{D36B910E-3ED3-A079-445B-261EC8BBA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ayt Numarası Yer Tutucusu 4">
            <a:extLst>
              <a:ext uri="{FF2B5EF4-FFF2-40B4-BE49-F238E27FC236}">
                <a16:creationId xmlns="" xmlns:a16="http://schemas.microsoft.com/office/drawing/2014/main" id="{A99FDA84-3791-4585-71F7-A6E0BBA61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111-7D19-0344-90C1-B8E1052D17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5186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="" xmlns:a16="http://schemas.microsoft.com/office/drawing/2014/main" id="{35903F2E-74F0-4D22-D534-1A97A9C13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BA3-C752-7A45-9452-9FA754D838B3}" type="datetimeFigureOut">
              <a:rPr lang="x-none" smtClean="0"/>
              <a:t>29.09.2024</a:t>
            </a:fld>
            <a:endParaRPr lang="x-none"/>
          </a:p>
        </p:txBody>
      </p:sp>
      <p:sp>
        <p:nvSpPr>
          <p:cNvPr id="3" name="Alt Bilgi Yer Tutucusu 2">
            <a:extLst>
              <a:ext uri="{FF2B5EF4-FFF2-40B4-BE49-F238E27FC236}">
                <a16:creationId xmlns="" xmlns:a16="http://schemas.microsoft.com/office/drawing/2014/main" id="{A60C48F3-52B2-13BC-AC33-111D0594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ayt Numarası Yer Tutucusu 3">
            <a:extLst>
              <a:ext uri="{FF2B5EF4-FFF2-40B4-BE49-F238E27FC236}">
                <a16:creationId xmlns="" xmlns:a16="http://schemas.microsoft.com/office/drawing/2014/main" id="{2CBC2E2A-03AB-E4DF-229B-8BAE72B6E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111-7D19-0344-90C1-B8E1052D17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922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4D95E1AB-BDA1-E9FB-7A56-6D41160D4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x-none"/>
          </a:p>
        </p:txBody>
      </p:sp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0AADCF0B-F5A6-6514-F398-F5EFAA56D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x-none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A7EF8D8C-B71B-4126-A430-6FE9013CF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46DF44B6-A274-6C32-300C-05C03D94F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BA3-C752-7A45-9452-9FA754D838B3}" type="datetimeFigureOut">
              <a:rPr lang="x-none" smtClean="0"/>
              <a:t>29.09.2024</a:t>
            </a:fld>
            <a:endParaRPr lang="x-none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C12C0CEC-B128-D89A-7ED5-2F91369E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E5DEBA0A-AD4C-22DB-3738-0D4A6E141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111-7D19-0344-90C1-B8E1052D17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9109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E1C80182-8EFA-B4D7-675E-5C9B69EFB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  <a:endParaRPr lang="x-none"/>
          </a:p>
        </p:txBody>
      </p:sp>
      <p:sp>
        <p:nvSpPr>
          <p:cNvPr id="3" name="Resim Yer Tutucusu 2">
            <a:extLst>
              <a:ext uri="{FF2B5EF4-FFF2-40B4-BE49-F238E27FC236}">
                <a16:creationId xmlns="" xmlns:a16="http://schemas.microsoft.com/office/drawing/2014/main" id="{53E032CA-1546-FB0B-1ABE-B54179671E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Metin Yer Tutucusu 3">
            <a:extLst>
              <a:ext uri="{FF2B5EF4-FFF2-40B4-BE49-F238E27FC236}">
                <a16:creationId xmlns="" xmlns:a16="http://schemas.microsoft.com/office/drawing/2014/main" id="{B4F573F4-2DC9-92B2-74A2-17854C8C3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="" xmlns:a16="http://schemas.microsoft.com/office/drawing/2014/main" id="{D9E1FA0C-2D74-FDCE-6357-E62EBAF6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16BA3-C752-7A45-9452-9FA754D838B3}" type="datetimeFigureOut">
              <a:rPr lang="x-none" smtClean="0"/>
              <a:t>29.09.2024</a:t>
            </a:fld>
            <a:endParaRPr lang="x-none"/>
          </a:p>
        </p:txBody>
      </p:sp>
      <p:sp>
        <p:nvSpPr>
          <p:cNvPr id="6" name="Alt Bilgi Yer Tutucusu 5">
            <a:extLst>
              <a:ext uri="{FF2B5EF4-FFF2-40B4-BE49-F238E27FC236}">
                <a16:creationId xmlns="" xmlns:a16="http://schemas.microsoft.com/office/drawing/2014/main" id="{9751ACE9-FBE5-FDCB-CF9D-32ACF10BA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ayt Numarası Yer Tutucusu 6">
            <a:extLst>
              <a:ext uri="{FF2B5EF4-FFF2-40B4-BE49-F238E27FC236}">
                <a16:creationId xmlns="" xmlns:a16="http://schemas.microsoft.com/office/drawing/2014/main" id="{C5867EF9-7FD6-5883-0491-F8C69E418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D68111-7D19-0344-90C1-B8E1052D17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605816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="" xmlns:a16="http://schemas.microsoft.com/office/drawing/2014/main" id="{DFA77440-FD29-3735-9193-2FFFBA95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x-none"/>
          </a:p>
        </p:txBody>
      </p:sp>
      <p:sp>
        <p:nvSpPr>
          <p:cNvPr id="3" name="Metin Yer Tutucusu 2">
            <a:extLst>
              <a:ext uri="{FF2B5EF4-FFF2-40B4-BE49-F238E27FC236}">
                <a16:creationId xmlns="" xmlns:a16="http://schemas.microsoft.com/office/drawing/2014/main" id="{72D1FDD4-6431-9263-9751-6328C41E4E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x-none"/>
          </a:p>
        </p:txBody>
      </p:sp>
      <p:sp>
        <p:nvSpPr>
          <p:cNvPr id="4" name="Veri Yer Tutucusu 3">
            <a:extLst>
              <a:ext uri="{FF2B5EF4-FFF2-40B4-BE49-F238E27FC236}">
                <a16:creationId xmlns="" xmlns:a16="http://schemas.microsoft.com/office/drawing/2014/main" id="{1C950B60-2E38-BDED-1A4E-976BC22F0A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16BA3-C752-7A45-9452-9FA754D838B3}" type="datetimeFigureOut">
              <a:rPr lang="x-none" smtClean="0"/>
              <a:t>29.09.2024</a:t>
            </a:fld>
            <a:endParaRPr lang="x-none"/>
          </a:p>
        </p:txBody>
      </p:sp>
      <p:sp>
        <p:nvSpPr>
          <p:cNvPr id="5" name="Alt Bilgi Yer Tutucusu 4">
            <a:extLst>
              <a:ext uri="{FF2B5EF4-FFF2-40B4-BE49-F238E27FC236}">
                <a16:creationId xmlns="" xmlns:a16="http://schemas.microsoft.com/office/drawing/2014/main" id="{56B75CAD-DA70-F51D-423C-F38325D51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ayt Numarası Yer Tutucusu 5">
            <a:extLst>
              <a:ext uri="{FF2B5EF4-FFF2-40B4-BE49-F238E27FC236}">
                <a16:creationId xmlns="" xmlns:a16="http://schemas.microsoft.com/office/drawing/2014/main" id="{2B3364A7-E8F8-5E40-268F-A4604C2FF4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D68111-7D19-0344-90C1-B8E1052D177D}" type="slidenum">
              <a:rPr lang="x-none" smtClean="0"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842868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="" xmlns:a16="http://schemas.microsoft.com/office/drawing/2014/main" id="{0CA13A24-E990-2AD8-1CF1-9ECF0F383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352" y="823831"/>
            <a:ext cx="10515600" cy="1325563"/>
          </a:xfrm>
        </p:spPr>
        <p:txBody>
          <a:bodyPr>
            <a:normAutofit fontScale="90000"/>
          </a:bodyPr>
          <a:lstStyle/>
          <a:p>
            <a:pPr algn="just"/>
            <a:r>
              <a:rPr lang="tr-TR" b="1">
                <a:solidFill>
                  <a:schemeClr val="tx1">
                    <a:lumMod val="90000"/>
                    <a:lumOff val="10000"/>
                  </a:schemeClr>
                </a:solidFill>
              </a:rPr>
              <a:t>Hansı işgüzar söhbət  prosesində söhbətin predmeti, müzakirə ediləcək məsələlər və həyata keçirilməsi zəruri olan əsas niyyətlər müəyyənləşdirilir?</a:t>
            </a:r>
            <a:endParaRPr lang="x-none" b="1"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4" name="İçerik Yer Tutucusu 3">
            <a:extLst>
              <a:ext uri="{FF2B5EF4-FFF2-40B4-BE49-F238E27FC236}">
                <a16:creationId xmlns="" xmlns:a16="http://schemas.microsoft.com/office/drawing/2014/main" id="{DB403C6B-9C95-7E72-551F-AC8A986370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1316" y="3214704"/>
            <a:ext cx="3202218" cy="3202218"/>
          </a:xfrm>
        </p:spPr>
      </p:pic>
      <p:pic>
        <p:nvPicPr>
          <p:cNvPr id="6" name="Resim 5">
            <a:extLst>
              <a:ext uri="{FF2B5EF4-FFF2-40B4-BE49-F238E27FC236}">
                <a16:creationId xmlns="" xmlns:a16="http://schemas.microsoft.com/office/drawing/2014/main" id="{DE3B0CF0-E89C-DBEB-8830-62335708C8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84129"/>
            <a:ext cx="4793427" cy="3189473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="" xmlns:a16="http://schemas.microsoft.com/office/drawing/2014/main" id="{E9974E25-60EF-3250-1E68-8074C5B36E3D}"/>
              </a:ext>
            </a:extLst>
          </p:cNvPr>
          <p:cNvSpPr txBox="1"/>
          <p:nvPr/>
        </p:nvSpPr>
        <p:spPr>
          <a:xfrm>
            <a:off x="1676409" y="2796614"/>
            <a:ext cx="218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dirty="0"/>
              <a:t>A) Telefonla </a:t>
            </a:r>
            <a:endParaRPr lang="x-none" dirty="0"/>
          </a:p>
        </p:txBody>
      </p:sp>
      <p:sp>
        <p:nvSpPr>
          <p:cNvPr id="12" name="Metin kutusu 11">
            <a:extLst>
              <a:ext uri="{FF2B5EF4-FFF2-40B4-BE49-F238E27FC236}">
                <a16:creationId xmlns="" xmlns:a16="http://schemas.microsoft.com/office/drawing/2014/main" id="{ADCF7C35-E0D0-F457-9054-2178B470DCC0}"/>
              </a:ext>
            </a:extLst>
          </p:cNvPr>
          <p:cNvSpPr txBox="1"/>
          <p:nvPr/>
        </p:nvSpPr>
        <p:spPr>
          <a:xfrm>
            <a:off x="6019029" y="279661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az-Latn-AZ" dirty="0"/>
              <a:t>B) Üz-üzə görüş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41214945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Teması</vt:lpstr>
      <vt:lpstr>Hansı işgüzar söhbət  prosesində söhbətin predmeti, müzakirə ediləcək məsələlər və həyata keçirilməsi zəruri olan əsas niyyətlər müəyyənləşdirilir?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Hansı işgüzar söhbət  prosesində söhbətin predmeti, müzakirə ediləcək məsələlər və həyata keçirilməsi zəruri olan əsas niyyətlər müəyyənləşdirilir?</dc:title>
  <dc:creator>nnuraylyeva@gmail.com</dc:creator>
  <cp:lastModifiedBy>Nihad</cp:lastModifiedBy>
  <cp:revision>2</cp:revision>
  <dcterms:created xsi:type="dcterms:W3CDTF">2024-09-28T16:31:42Z</dcterms:created>
  <dcterms:modified xsi:type="dcterms:W3CDTF">2024-09-29T09:20:15Z</dcterms:modified>
</cp:coreProperties>
</file>