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06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Average Programming Salary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Sheet1!$D$30</c:f>
              <c:strCache>
                <c:ptCount val="1"/>
                <c:pt idx="0">
                  <c:v>Average Salary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Sheet1!$C$31:$C$40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Sheet1!$D$31:$D$40</c:f>
              <c:numCache>
                <c:formatCode>_-[$$-409]* #,##0_ ;_-[$$-409]* \-#,##0\ ;_-[$$-409]* "-"??_ ;_-@_ 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C-4484-BADB-6917BC791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9003768"/>
        <c:axId val="509006008"/>
      </c:barChart>
      <c:catAx>
        <c:axId val="50900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06008"/>
        <c:crosses val="autoZero"/>
        <c:auto val="1"/>
        <c:lblAlgn val="ctr"/>
        <c:lblOffset val="100"/>
        <c:noMultiLvlLbl val="0"/>
      </c:catAx>
      <c:valAx>
        <c:axId val="50900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03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u-gb.dataplatform.cloud.ibm.com/dashboards/2e5761e2-b98e-47c9-a462-80409dd98278/view/6218ab0c239112c96feee2e407cf2b527966240cb3bb8751d4d67b490b367197f06d12c7c8281d5dda12046af1e91758c8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56352"/>
            <a:ext cx="498643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 Analysis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Niha Fathima Abdul Babu</a:t>
            </a:r>
          </a:p>
          <a:p>
            <a:pPr marL="0" indent="0" algn="r">
              <a:buNone/>
            </a:pPr>
            <a:r>
              <a:rPr lang="en-US" dirty="0"/>
              <a:t>08-May-2022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database</a:t>
            </a:r>
          </a:p>
          <a:p>
            <a:r>
              <a:rPr lang="en-US" dirty="0"/>
              <a:t>There are still a lot more companies using Microsoft SQL server</a:t>
            </a:r>
          </a:p>
          <a:p>
            <a:r>
              <a:rPr lang="en-US" dirty="0"/>
              <a:t>MongoDB and Redis are the most favorable NoSQL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DBs are the new trend however the key implication around that is a lack of usability. </a:t>
            </a:r>
          </a:p>
          <a:p>
            <a:r>
              <a:rPr lang="en-US" dirty="0"/>
              <a:t>Similarly, NoSQL despite being successful does not always promise the ACID properties, which is Atomicity, Consistency, Isolation, Durability, of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Permanent link to the Cognos Dashboard is as follows: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https://eu-gb.dataplatform.cloud.ibm.com/dashboards/2e5761e2-b98e-47c9-a462-80409dd98278/view/6218ab0c239112c96feee2e407cf2b527966240cb3bb8751d4d67b490b367197f06d12c7c8281d5dda12046af1e91758c8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40A51-F157-466D-7C22-B91C7878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334"/>
            <a:ext cx="10515600" cy="498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2216E0-CCD9-388A-85C5-2F7E85F7A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9702"/>
            <a:ext cx="10515600" cy="4976038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85E59-3E1F-8E5D-037C-E298E7F91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8438"/>
            <a:ext cx="10515600" cy="5007934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A lot of countries are still deprived of this wonderful technical enhancement. Does education play a role in this?</a:t>
            </a:r>
          </a:p>
          <a:p>
            <a:r>
              <a:rPr lang="en-US" dirty="0"/>
              <a:t>Education level between gender is causing major concerns and rising more questions as to when will be dawn to this global issue.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trends change every year</a:t>
            </a:r>
          </a:p>
          <a:p>
            <a:r>
              <a:rPr lang="en-US" dirty="0"/>
              <a:t>USA is the top technology country</a:t>
            </a:r>
          </a:p>
          <a:p>
            <a:r>
              <a:rPr lang="en-US" dirty="0"/>
              <a:t>There are extreme gender and age discrimination</a:t>
            </a:r>
          </a:p>
          <a:p>
            <a:r>
              <a:rPr lang="en-US" dirty="0"/>
              <a:t>Docker and AWS are the most popular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 continuous technological improvements, programmers have to keep themselves updated with the latest trends</a:t>
            </a:r>
          </a:p>
          <a:p>
            <a:r>
              <a:rPr lang="en-US" dirty="0"/>
              <a:t>Gender and Age discrimination continues to be a major concern due to a lack of resources and exposure 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Technologies are continuing to thrive with trends are changing year on year</a:t>
            </a:r>
          </a:p>
          <a:p>
            <a:r>
              <a:rPr lang="en-US" dirty="0"/>
              <a:t>We are seeing the boom of new technologies, databases, and development platforms teasing the IT industries with numerous benefits</a:t>
            </a:r>
          </a:p>
          <a:p>
            <a:r>
              <a:rPr lang="en-US" dirty="0"/>
              <a:t>Countries have started implementing more technological solutions in their journey toward becoming a developed nation</a:t>
            </a:r>
          </a:p>
          <a:p>
            <a:r>
              <a:rPr lang="en-US" dirty="0"/>
              <a:t>Education continues to be the major point of discussion when it comes to gender equality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Another interesting factor determined during the analysis was the average age of a working individual. It roughly spans between 20 – 40, beyond which there is a significant drop in the values.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AB658-4040-6276-7D08-9C04F7925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54" y="3806456"/>
            <a:ext cx="6501785" cy="20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89F92-66A0-C20E-F290-2F39BD760E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376" y="1446028"/>
            <a:ext cx="10806692" cy="4880344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3FA57A-901D-D6D8-7AAD-3007204FB7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518126"/>
              </p:ext>
            </p:extLst>
          </p:nvPr>
        </p:nvGraphicFramePr>
        <p:xfrm>
          <a:off x="627322" y="1456661"/>
          <a:ext cx="10775692" cy="4657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Current Technology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 err="1"/>
              <a:t>Webframe</a:t>
            </a:r>
            <a:endParaRPr lang="en-US" sz="1800" dirty="0"/>
          </a:p>
          <a:p>
            <a:r>
              <a:rPr lang="en-US" sz="2200" dirty="0"/>
              <a:t>Future Technology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 err="1"/>
              <a:t>Webframe</a:t>
            </a:r>
            <a:endParaRPr lang="en-US" sz="1800" dirty="0"/>
          </a:p>
          <a:p>
            <a:r>
              <a:rPr lang="en-US" sz="2200" dirty="0"/>
              <a:t>Demographic Analysis</a:t>
            </a:r>
          </a:p>
          <a:p>
            <a:r>
              <a:rPr lang="en-US" sz="2200" dirty="0"/>
              <a:t>Country &amp;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 technological trends to identify the emerging skills across the IT Industry</a:t>
            </a:r>
          </a:p>
          <a:p>
            <a:r>
              <a:rPr lang="en-US" sz="2200" dirty="0"/>
              <a:t>Purpose of the presentation</a:t>
            </a:r>
          </a:p>
          <a:p>
            <a:pPr lvl="1"/>
            <a:r>
              <a:rPr lang="en-US" sz="1800" dirty="0"/>
              <a:t>Identify the top emerging programming skills in order to train the IT resources to compete in the market.</a:t>
            </a:r>
          </a:p>
          <a:p>
            <a:pPr lvl="1"/>
            <a:r>
              <a:rPr lang="en-US" sz="1800" dirty="0"/>
              <a:t>Identify the commonly used databases </a:t>
            </a:r>
          </a:p>
          <a:p>
            <a:pPr lvl="1"/>
            <a:r>
              <a:rPr lang="en-US" sz="1800" dirty="0"/>
              <a:t>Identify the trending platforms used for IT projects</a:t>
            </a:r>
          </a:p>
          <a:p>
            <a:pPr lvl="1"/>
            <a:r>
              <a:rPr lang="en-US" sz="1800" dirty="0"/>
              <a:t>Identify the trending web frames used for developing projects</a:t>
            </a:r>
          </a:p>
          <a:p>
            <a:r>
              <a:rPr lang="en-US" sz="2200" dirty="0"/>
              <a:t>Target Audience</a:t>
            </a:r>
          </a:p>
          <a:p>
            <a:pPr lvl="1"/>
            <a:r>
              <a:rPr lang="en-US" sz="1800" dirty="0"/>
              <a:t>IT Organizations</a:t>
            </a:r>
          </a:p>
          <a:p>
            <a:pPr lvl="1"/>
            <a:r>
              <a:rPr lang="en-US" sz="1800" dirty="0"/>
              <a:t>Recent IT/Computer Science Graduates</a:t>
            </a:r>
          </a:p>
          <a:p>
            <a:pPr lvl="1"/>
            <a:r>
              <a:rPr lang="en-US" sz="1800" dirty="0"/>
              <a:t>Freelance Programmers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r>
              <a:rPr lang="en-US" sz="2200" dirty="0"/>
              <a:t>Data Wrangling Techniques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IBM Cognos</a:t>
            </a:r>
          </a:p>
          <a:p>
            <a:r>
              <a:rPr lang="en-US" sz="2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B693-DE05-CC6E-1E0F-4C3FB6F9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2" y="1606176"/>
            <a:ext cx="9411516" cy="39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04359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3726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B6756-956D-F3A4-7636-651B5A1D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8" y="2199168"/>
            <a:ext cx="5418140" cy="4115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1A972F-BD1C-3A93-E87B-70911685C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146003"/>
            <a:ext cx="5619307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is the top trending language in the world</a:t>
            </a:r>
          </a:p>
          <a:p>
            <a:r>
              <a:rPr lang="en-US" dirty="0"/>
              <a:t>Python and Typescript are becoming more and more popular</a:t>
            </a:r>
          </a:p>
          <a:p>
            <a:r>
              <a:rPr lang="en-US" dirty="0"/>
              <a:t>HTML/CSS and SQL still have a great portion in the language usage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Client-side Security is a major concern in JavaScript as code is viewable to the user, others may use it for malicious purposes.</a:t>
            </a:r>
          </a:p>
          <a:p>
            <a:r>
              <a:rPr lang="en-US" dirty="0"/>
              <a:t>Python is the go-to language these days due to its simplicity however they are not ideal for mobile app development due to the consumption of more memory and its slow processing speed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7A440-F9A6-F171-152F-BAAF0053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9" y="2282403"/>
            <a:ext cx="5392732" cy="4054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F5F97-6DC8-4C0E-C2AD-006BE827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327564"/>
            <a:ext cx="539273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584</Words>
  <Application>Microsoft Office PowerPoint</Application>
  <PresentationFormat>Widescreen</PresentationFormat>
  <Paragraphs>109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Analysis Report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Niha Fathima</cp:lastModifiedBy>
  <cp:revision>17</cp:revision>
  <dcterms:created xsi:type="dcterms:W3CDTF">2020-10-28T18:29:43Z</dcterms:created>
  <dcterms:modified xsi:type="dcterms:W3CDTF">2022-05-09T02:03:02Z</dcterms:modified>
</cp:coreProperties>
</file>