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kanta r Manikanta r" initials="MrMr" lastIdx="1" clrIdx="0">
    <p:extLst>
      <p:ext uri="{19B8F6BF-5375-455C-9EA6-DF929625EA0E}">
        <p15:presenceInfo xmlns:p15="http://schemas.microsoft.com/office/powerpoint/2012/main" userId="b0c1ee2220f15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832D-E18A-4040-9D53-0D7FF62EB400}" type="datetimeFigureOut">
              <a:rPr lang="en-IN" smtClean="0"/>
              <a:t>17-11-2018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A4E6F-39DE-4486-A2E4-A40EA929C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8952C-5AB8-4FF1-87A3-B2C67F2F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6" y="0"/>
            <a:ext cx="11782728" cy="4068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42F58A-0E70-414C-AD19-1EECDD10C1C0}"/>
              </a:ext>
            </a:extLst>
          </p:cNvPr>
          <p:cNvSpPr/>
          <p:nvPr/>
        </p:nvSpPr>
        <p:spPr>
          <a:xfrm>
            <a:off x="3498574" y="2967335"/>
            <a:ext cx="78585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WELCOME TO MAN BANK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9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77B4-70F3-4D73-8636-D8673D11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5.Close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EB4A-4847-4C3E-B795-0A9FE0E2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11480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If costumer wants to close his account he needs to enter his name , password and specify the reason to close account.</a:t>
            </a:r>
          </a:p>
          <a:p>
            <a:r>
              <a:rPr lang="en-IN" sz="2800" dirty="0">
                <a:solidFill>
                  <a:srgbClr val="FFFF00"/>
                </a:solidFill>
              </a:rPr>
              <a:t>By submitting he can close his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96E51-1B61-445A-8F07-A27D6BF0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37" y="3733800"/>
            <a:ext cx="681132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D3DD-71F1-494D-980B-37A1D591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6. FAQ :</a:t>
            </a:r>
            <a:br>
              <a:rPr lang="en-IN" b="1" dirty="0">
                <a:solidFill>
                  <a:srgbClr val="FFFF00"/>
                </a:solidFill>
              </a:rPr>
            </a:br>
            <a:r>
              <a:rPr lang="en-IN" b="1" dirty="0">
                <a:solidFill>
                  <a:srgbClr val="FFFF00"/>
                </a:solidFill>
              </a:rPr>
              <a:t>7.ABOUT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C789-F367-461D-AE6E-70D5C6A1B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1809"/>
            <a:ext cx="9905999" cy="3909392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This is section is for any queries and doubts user need to clarify he can refer this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B06E5-B195-44EF-97DD-6FC0603C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3" y="3135229"/>
            <a:ext cx="5974679" cy="3104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E43DB-C120-40DC-85E7-93C49831D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57" y="3135229"/>
            <a:ext cx="5494423" cy="31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5295-9DBD-4D61-BABF-21731271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FCAED-4D99-402E-87DA-911C308344AC}"/>
              </a:ext>
            </a:extLst>
          </p:cNvPr>
          <p:cNvSpPr/>
          <p:nvPr/>
        </p:nvSpPr>
        <p:spPr>
          <a:xfrm>
            <a:off x="3702222" y="1635423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09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D03-3648-421B-88C8-293ACBE9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 	</a:t>
            </a:r>
            <a:r>
              <a:rPr lang="en-IN" sz="4400" b="1" dirty="0">
                <a:solidFill>
                  <a:srgbClr val="FFFF00"/>
                </a:solidFill>
              </a:rPr>
              <a:t>Project web technology III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A4DD-6CEE-4C56-BE20-3A75DF66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5286" y="3611018"/>
            <a:ext cx="12311270" cy="3028321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IN" dirty="0"/>
              <a:t>      						</a:t>
            </a:r>
          </a:p>
          <a:p>
            <a:pPr marL="3657600" lvl="8" indent="0">
              <a:buNone/>
            </a:pPr>
            <a:r>
              <a:rPr lang="en-IN" dirty="0"/>
              <a:t>														           </a:t>
            </a:r>
            <a:r>
              <a:rPr lang="en-IN" sz="2800" dirty="0">
                <a:solidFill>
                  <a:srgbClr val="FFFF00"/>
                </a:solidFill>
              </a:rPr>
              <a:t>BY</a:t>
            </a:r>
          </a:p>
          <a:p>
            <a:pPr marL="3657600" lvl="8" indent="0">
              <a:buNone/>
            </a:pPr>
            <a:r>
              <a:rPr lang="en-IN" sz="2800" dirty="0">
                <a:solidFill>
                  <a:srgbClr val="FFFF00"/>
                </a:solidFill>
              </a:rPr>
              <a:t>						 </a:t>
            </a:r>
            <a:r>
              <a:rPr lang="en-IN" sz="2800" b="1" dirty="0">
                <a:solidFill>
                  <a:srgbClr val="FFFF00"/>
                </a:solidFill>
              </a:rPr>
              <a:t>MANIKANATA R</a:t>
            </a:r>
            <a:endParaRPr lang="en-IN" b="1" dirty="0"/>
          </a:p>
          <a:p>
            <a:pPr marL="3657600" lvl="8" indent="0">
              <a:buNone/>
            </a:pPr>
            <a:r>
              <a:rPr lang="en-IN" dirty="0"/>
              <a:t>						   </a:t>
            </a:r>
            <a:r>
              <a:rPr lang="en-IN" sz="2800" b="1" dirty="0">
                <a:solidFill>
                  <a:srgbClr val="FFFF00"/>
                </a:solidFill>
              </a:rPr>
              <a:t>ABHILASH H</a:t>
            </a:r>
          </a:p>
          <a:p>
            <a:pPr marL="3657600" lvl="8" indent="0">
              <a:buNone/>
            </a:pPr>
            <a:r>
              <a:rPr lang="en-IN" dirty="0"/>
              <a:t>						</a:t>
            </a:r>
            <a:r>
              <a:rPr lang="en-IN" sz="2800" b="1" dirty="0">
                <a:solidFill>
                  <a:srgbClr val="FFFF00"/>
                </a:solidFill>
              </a:rPr>
              <a:t>  NIHAL S</a:t>
            </a:r>
          </a:p>
          <a:p>
            <a:pPr lvl="8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6F3AE-1216-4530-84CA-7DE26374858F}"/>
              </a:ext>
            </a:extLst>
          </p:cNvPr>
          <p:cNvSpPr/>
          <p:nvPr/>
        </p:nvSpPr>
        <p:spPr>
          <a:xfrm>
            <a:off x="1143399" y="1748135"/>
            <a:ext cx="8606488" cy="2142530"/>
          </a:xfrm>
          <a:custGeom>
            <a:avLst/>
            <a:gdLst>
              <a:gd name="connsiteX0" fmla="*/ 0 w 6777689"/>
              <a:gd name="connsiteY0" fmla="*/ 0 h 923330"/>
              <a:gd name="connsiteX1" fmla="*/ 6777689 w 6777689"/>
              <a:gd name="connsiteY1" fmla="*/ 0 h 923330"/>
              <a:gd name="connsiteX2" fmla="*/ 6777689 w 6777689"/>
              <a:gd name="connsiteY2" fmla="*/ 923330 h 923330"/>
              <a:gd name="connsiteX3" fmla="*/ 0 w 6777689"/>
              <a:gd name="connsiteY3" fmla="*/ 923330 h 923330"/>
              <a:gd name="connsiteX4" fmla="*/ 0 w 6777689"/>
              <a:gd name="connsiteY4" fmla="*/ 0 h 923330"/>
              <a:gd name="connsiteX0" fmla="*/ 0 w 7321028"/>
              <a:gd name="connsiteY0" fmla="*/ 0 h 1705208"/>
              <a:gd name="connsiteX1" fmla="*/ 7321028 w 7321028"/>
              <a:gd name="connsiteY1" fmla="*/ 781878 h 1705208"/>
              <a:gd name="connsiteX2" fmla="*/ 7321028 w 7321028"/>
              <a:gd name="connsiteY2" fmla="*/ 1705208 h 1705208"/>
              <a:gd name="connsiteX3" fmla="*/ 543339 w 7321028"/>
              <a:gd name="connsiteY3" fmla="*/ 1705208 h 1705208"/>
              <a:gd name="connsiteX4" fmla="*/ 0 w 7321028"/>
              <a:gd name="connsiteY4" fmla="*/ 0 h 1705208"/>
              <a:gd name="connsiteX0" fmla="*/ 0 w 7360784"/>
              <a:gd name="connsiteY0" fmla="*/ 0 h 1705208"/>
              <a:gd name="connsiteX1" fmla="*/ 7360784 w 7360784"/>
              <a:gd name="connsiteY1" fmla="*/ 13252 h 1705208"/>
              <a:gd name="connsiteX2" fmla="*/ 7321028 w 7360784"/>
              <a:gd name="connsiteY2" fmla="*/ 1705208 h 1705208"/>
              <a:gd name="connsiteX3" fmla="*/ 543339 w 7360784"/>
              <a:gd name="connsiteY3" fmla="*/ 1705208 h 1705208"/>
              <a:gd name="connsiteX4" fmla="*/ 0 w 7360784"/>
              <a:gd name="connsiteY4" fmla="*/ 0 h 1705208"/>
              <a:gd name="connsiteX0" fmla="*/ 384313 w 7745097"/>
              <a:gd name="connsiteY0" fmla="*/ 0 h 1705208"/>
              <a:gd name="connsiteX1" fmla="*/ 7745097 w 7745097"/>
              <a:gd name="connsiteY1" fmla="*/ 13252 h 1705208"/>
              <a:gd name="connsiteX2" fmla="*/ 7705341 w 7745097"/>
              <a:gd name="connsiteY2" fmla="*/ 1705208 h 1705208"/>
              <a:gd name="connsiteX3" fmla="*/ 0 w 7745097"/>
              <a:gd name="connsiteY3" fmla="*/ 1665451 h 1705208"/>
              <a:gd name="connsiteX4" fmla="*/ 384313 w 7745097"/>
              <a:gd name="connsiteY4" fmla="*/ 0 h 1705208"/>
              <a:gd name="connsiteX0" fmla="*/ 0 w 8354697"/>
              <a:gd name="connsiteY0" fmla="*/ 0 h 1890738"/>
              <a:gd name="connsiteX1" fmla="*/ 8354697 w 8354697"/>
              <a:gd name="connsiteY1" fmla="*/ 198782 h 1890738"/>
              <a:gd name="connsiteX2" fmla="*/ 8314941 w 8354697"/>
              <a:gd name="connsiteY2" fmla="*/ 1890738 h 1890738"/>
              <a:gd name="connsiteX3" fmla="*/ 609600 w 8354697"/>
              <a:gd name="connsiteY3" fmla="*/ 1850981 h 1890738"/>
              <a:gd name="connsiteX4" fmla="*/ 0 w 8354697"/>
              <a:gd name="connsiteY4" fmla="*/ 0 h 1890738"/>
              <a:gd name="connsiteX0" fmla="*/ 0 w 8579984"/>
              <a:gd name="connsiteY0" fmla="*/ 251792 h 2142530"/>
              <a:gd name="connsiteX1" fmla="*/ 8579984 w 8579984"/>
              <a:gd name="connsiteY1" fmla="*/ 0 h 2142530"/>
              <a:gd name="connsiteX2" fmla="*/ 8314941 w 8579984"/>
              <a:gd name="connsiteY2" fmla="*/ 2142530 h 2142530"/>
              <a:gd name="connsiteX3" fmla="*/ 609600 w 8579984"/>
              <a:gd name="connsiteY3" fmla="*/ 2102773 h 2142530"/>
              <a:gd name="connsiteX4" fmla="*/ 0 w 8579984"/>
              <a:gd name="connsiteY4" fmla="*/ 251792 h 2142530"/>
              <a:gd name="connsiteX0" fmla="*/ 0 w 8606488"/>
              <a:gd name="connsiteY0" fmla="*/ 66262 h 2142530"/>
              <a:gd name="connsiteX1" fmla="*/ 8606488 w 8606488"/>
              <a:gd name="connsiteY1" fmla="*/ 0 h 2142530"/>
              <a:gd name="connsiteX2" fmla="*/ 8341445 w 8606488"/>
              <a:gd name="connsiteY2" fmla="*/ 2142530 h 2142530"/>
              <a:gd name="connsiteX3" fmla="*/ 636104 w 8606488"/>
              <a:gd name="connsiteY3" fmla="*/ 2102773 h 2142530"/>
              <a:gd name="connsiteX4" fmla="*/ 0 w 8606488"/>
              <a:gd name="connsiteY4" fmla="*/ 66262 h 214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6488" h="2142530">
                <a:moveTo>
                  <a:pt x="0" y="66262"/>
                </a:moveTo>
                <a:lnTo>
                  <a:pt x="8606488" y="0"/>
                </a:lnTo>
                <a:lnTo>
                  <a:pt x="8341445" y="2142530"/>
                </a:lnTo>
                <a:lnTo>
                  <a:pt x="636104" y="2102773"/>
                </a:lnTo>
                <a:lnTo>
                  <a:pt x="0" y="66262"/>
                </a:lnTo>
                <a:close/>
              </a:path>
            </a:pathLst>
          </a:cu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MAN BANK WEBPAGE</a:t>
            </a:r>
          </a:p>
        </p:txBody>
      </p:sp>
    </p:spTree>
    <p:extLst>
      <p:ext uri="{BB962C8B-B14F-4D97-AF65-F5344CB8AC3E}">
        <p14:creationId xmlns:p14="http://schemas.microsoft.com/office/powerpoint/2010/main" val="37204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86E3-1C52-4920-886C-4FBEE821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EA92-98DB-4C19-B0B3-324E24E4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4" y="1616764"/>
            <a:ext cx="10053498" cy="462271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Man bank it is a banking web page which consist of some common things what other banking websites have.</a:t>
            </a:r>
          </a:p>
          <a:p>
            <a:r>
              <a:rPr lang="en-IN" sz="2800" dirty="0">
                <a:solidFill>
                  <a:srgbClr val="FFFF00"/>
                </a:solidFill>
              </a:rPr>
              <a:t>Here we tried to use HTML,CSS,JS,PHP to create web pages which are all required.</a:t>
            </a:r>
          </a:p>
          <a:p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7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B1FC-892F-4E47-BD89-587B3B53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Web pages are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D2ED-FF11-4CC2-8E83-70DE2A59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5547"/>
            <a:ext cx="9905998" cy="482379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HOME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CREATE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FFFF00"/>
                </a:solidFill>
              </a:rPr>
              <a:t>BALANCE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FFFF00"/>
                </a:solidFill>
              </a:rPr>
              <a:t>DEPOSIT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FFFF00"/>
                </a:solidFill>
              </a:rPr>
              <a:t>WITHDRAW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FFFF00"/>
                </a:solidFill>
              </a:rPr>
              <a:t>TRANSFER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FFFF00"/>
                </a:solidFill>
              </a:rPr>
              <a:t>CLOSE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solidFill>
                  <a:srgbClr val="FFFF00"/>
                </a:solidFill>
              </a:rPr>
              <a:t>ABOUT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FAQ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7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FDF9-2D28-4556-BB3B-1558C4BA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87" y="287213"/>
            <a:ext cx="9905998" cy="119703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1.CREATE ACOOUNT </a:t>
            </a:r>
            <a:r>
              <a:rPr lang="en-IN" sz="3200" b="1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9373-3CBC-402A-B919-4468D62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87" y="1139687"/>
            <a:ext cx="9905999" cy="360790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Here in this we are asking user to enter his name ,phone number ,email ID, </a:t>
            </a:r>
            <a:r>
              <a:rPr lang="en-IN" sz="2800" dirty="0" err="1">
                <a:solidFill>
                  <a:srgbClr val="FFFF00"/>
                </a:solidFill>
              </a:rPr>
              <a:t>password,address</a:t>
            </a:r>
            <a:r>
              <a:rPr lang="en-IN" sz="2800" dirty="0">
                <a:solidFill>
                  <a:srgbClr val="FFFF00"/>
                </a:solidFill>
              </a:rPr>
              <a:t> and his confirmation to create an account in our bank.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ADAB5-393C-4802-A1D7-CBF5F2A7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2716695"/>
            <a:ext cx="7209182" cy="39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7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E3D3-D9C0-4DA9-AF31-103DD654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8256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2. </a:t>
            </a:r>
            <a:r>
              <a:rPr lang="en-IN" b="1" dirty="0">
                <a:solidFill>
                  <a:srgbClr val="FFFF00"/>
                </a:solidFill>
              </a:rPr>
              <a:t>BALANCE</a:t>
            </a:r>
            <a:r>
              <a:rPr lang="en-IN" dirty="0">
                <a:solidFill>
                  <a:srgbClr val="FFFF00"/>
                </a:solidFill>
              </a:rPr>
              <a:t> :</a:t>
            </a:r>
            <a:br>
              <a:rPr lang="en-IN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247E-0C12-40A6-B909-8B4DDB70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47" y="1309798"/>
            <a:ext cx="9905999" cy="3740427"/>
          </a:xfrm>
        </p:spPr>
        <p:txBody>
          <a:bodyPr/>
          <a:lstStyle/>
          <a:p>
            <a:r>
              <a:rPr lang="en-IN" sz="3200" dirty="0">
                <a:solidFill>
                  <a:srgbClr val="FFFF00"/>
                </a:solidFill>
              </a:rPr>
              <a:t>Here user needs to enter his username and password to check the balance of his account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r>
              <a:rPr lang="en-IN" sz="3200" dirty="0">
                <a:solidFill>
                  <a:srgbClr val="FFFF00"/>
                </a:solidFill>
              </a:rPr>
              <a:t>By clicking submit button he can make sure to check his balance or he can reset it if anything goes wrong.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1D163-A4CB-42AC-B130-1CD785E2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26" y="4059486"/>
            <a:ext cx="476316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98F7-AA18-4A64-A8F2-C9C79F52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3</a:t>
            </a:r>
            <a:r>
              <a:rPr lang="en-IN" b="1" dirty="0">
                <a:solidFill>
                  <a:srgbClr val="FFFF00"/>
                </a:solidFill>
              </a:rPr>
              <a:t>. DEPOSIT </a:t>
            </a:r>
            <a:r>
              <a:rPr lang="en-IN" dirty="0">
                <a:solidFill>
                  <a:srgbClr val="FFFF00"/>
                </a:solidFill>
              </a:rPr>
              <a:t>:</a:t>
            </a:r>
            <a:br>
              <a:rPr lang="en-IN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7294-DD9C-4900-B10B-2BCD8EBFD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79" y="3299642"/>
            <a:ext cx="8492917" cy="3273287"/>
          </a:xfrm>
        </p:spPr>
        <p:txBody>
          <a:bodyPr>
            <a:normAutofit fontScale="92500"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In this page user needs to enter his username and password to deposit amount to his account.</a:t>
            </a:r>
          </a:p>
          <a:p>
            <a:r>
              <a:rPr lang="en-IN" sz="3200" dirty="0">
                <a:solidFill>
                  <a:srgbClr val="FFFF00"/>
                </a:solidFill>
              </a:rPr>
              <a:t>Then he needs to enter the amount to be deposited . By clicking submit button he can make sure to check his balance or he can reset it if anything goes wrong.</a:t>
            </a:r>
          </a:p>
          <a:p>
            <a:endParaRPr lang="en-IN" sz="3200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35A9F-72B2-45C0-B90B-0214E8C5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051" y="304364"/>
            <a:ext cx="417253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1062-5129-44FE-9D79-04C08C0E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74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4. WITHDRAW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6B00-B19D-4E66-B958-CD6982A7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4730"/>
            <a:ext cx="9905999" cy="4651513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</a:rPr>
              <a:t>Ii is also same as deposit user needs to enter his username and password to deposit amount to his account.</a:t>
            </a:r>
          </a:p>
          <a:p>
            <a:r>
              <a:rPr lang="en-IN" sz="2800" dirty="0">
                <a:solidFill>
                  <a:srgbClr val="FFFF00"/>
                </a:solidFill>
              </a:rPr>
              <a:t>Then he needs to enter the amount to be withdraw . By clicking submit button he can make sure to check his amount is correct or he can reset it if anything goes wrong.</a:t>
            </a:r>
          </a:p>
          <a:p>
            <a:endParaRPr lang="en-IN" sz="2800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19FAF-E125-4619-AD68-5D61FE87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1" y="4133227"/>
            <a:ext cx="5655212" cy="25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2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1C6-EC71-4710-B8A5-6FE27E72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5.</a:t>
            </a:r>
            <a:r>
              <a:rPr lang="en-IN" b="1" dirty="0">
                <a:solidFill>
                  <a:srgbClr val="FFFF00"/>
                </a:solidFill>
              </a:rPr>
              <a:t>TRANSFER :</a:t>
            </a:r>
            <a:br>
              <a:rPr lang="en-IN" dirty="0">
                <a:solidFill>
                  <a:srgbClr val="FFFF00"/>
                </a:solidFill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684A4-DF69-4762-A123-29DA5ADE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803"/>
            <a:ext cx="9905999" cy="1689467"/>
          </a:xfrm>
        </p:spPr>
        <p:txBody>
          <a:bodyPr>
            <a:normAutofit fontScale="92500"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Here user needs to enter his username and password to enter his account.</a:t>
            </a:r>
          </a:p>
          <a:p>
            <a:r>
              <a:rPr lang="en-IN" sz="2800" dirty="0">
                <a:solidFill>
                  <a:srgbClr val="FFFF00"/>
                </a:solidFill>
              </a:rPr>
              <a:t>And need to give the account number to where money to be transfer. 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7C8186-53E3-46BD-BE44-A094749C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84" y="3132678"/>
            <a:ext cx="459169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6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672</TotalTime>
  <Words>353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PowerPoint Presentation</vt:lpstr>
      <vt:lpstr>  Project web technology III SEM</vt:lpstr>
      <vt:lpstr>Introduction:-</vt:lpstr>
      <vt:lpstr>Web pages are :</vt:lpstr>
      <vt:lpstr>1.CREATE ACOOUNT :</vt:lpstr>
      <vt:lpstr>2. BALANCE : </vt:lpstr>
      <vt:lpstr>3. DEPOSIT : </vt:lpstr>
      <vt:lpstr>4. WITHDRAW :</vt:lpstr>
      <vt:lpstr>5.TRANSFER : </vt:lpstr>
      <vt:lpstr>5.Close :</vt:lpstr>
      <vt:lpstr>6. FAQ : 7.ABOUT :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 r Manikanta r</dc:creator>
  <cp:lastModifiedBy>Manikanta r Manikanta r</cp:lastModifiedBy>
  <cp:revision>25</cp:revision>
  <dcterms:created xsi:type="dcterms:W3CDTF">2018-11-16T16:54:08Z</dcterms:created>
  <dcterms:modified xsi:type="dcterms:W3CDTF">2018-11-17T04:17:12Z</dcterms:modified>
</cp:coreProperties>
</file>