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2" r:id="rId6"/>
    <p:sldId id="260" r:id="rId7"/>
    <p:sldId id="266" r:id="rId8"/>
    <p:sldId id="267"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814705"/>
            <a:ext cx="10943167" cy="1082675"/>
          </a:xfrm>
        </p:spPr>
        <p:txBody>
          <a:bodyPr/>
          <a:lstStyle/>
          <a:p>
            <a:br>
              <a:rPr lang="en-IN" altLang="en-US" sz="8000"/>
            </a:br>
            <a:r>
              <a:rPr lang="en-IN" altLang="en-US" sz="6000" b="1" i="1"/>
              <a:t>SONNECT</a:t>
            </a:r>
            <a:br>
              <a:rPr lang="en-IN" altLang="en-US" sz="4800" b="1" i="1"/>
            </a:br>
            <a:endParaRPr lang="en-IN" altLang="en-US" sz="4800" b="1" i="1"/>
          </a:p>
        </p:txBody>
      </p:sp>
      <p:sp>
        <p:nvSpPr>
          <p:cNvPr id="3" name="Subtitle 2"/>
          <p:cNvSpPr>
            <a:spLocks noGrp="1"/>
          </p:cNvSpPr>
          <p:nvPr>
            <p:ph type="subTitle" idx="1"/>
          </p:nvPr>
        </p:nvSpPr>
        <p:spPr>
          <a:xfrm>
            <a:off x="546523" y="2360295"/>
            <a:ext cx="10949517" cy="1752600"/>
          </a:xfrm>
        </p:spPr>
        <p:txBody>
          <a:bodyPr/>
          <a:lstStyle/>
          <a:p>
            <a:r>
              <a:rPr lang="en-IN" altLang="en-US"/>
              <a:t>We Connect Scholars</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pPr algn="ctr"/>
            <a:r>
              <a:rPr lang="en-IN" altLang="en-US" b="1" i="1" dirty="0">
                <a:solidFill>
                  <a:schemeClr val="accent1"/>
                </a:solidFill>
              </a:rPr>
              <a:t>Introduction</a:t>
            </a:r>
            <a:endParaRPr lang="en-IN" altLang="en-US" b="1" i="1" dirty="0">
              <a:solidFill>
                <a:schemeClr val="accent1"/>
              </a:solidFill>
            </a:endParaRPr>
          </a:p>
        </p:txBody>
      </p:sp>
      <p:sp>
        <p:nvSpPr>
          <p:cNvPr id="3" name="Content Placeholder 2"/>
          <p:cNvSpPr>
            <a:spLocks noGrp="1"/>
          </p:cNvSpPr>
          <p:nvPr>
            <p:ph idx="1"/>
          </p:nvPr>
        </p:nvSpPr>
        <p:spPr/>
        <p:txBody>
          <a:bodyPr/>
          <a:lstStyle/>
          <a:p>
            <a:r>
              <a:rPr lang="en-US" dirty="0"/>
              <a:t>Introduction: The "SONNECT" project emerges as a groundbreaking solution to address the challenges faced by students.</a:t>
            </a:r>
            <a:endParaRPr lang="en-US" dirty="0"/>
          </a:p>
          <a:p>
            <a:r>
              <a:rPr lang="en-US" dirty="0"/>
              <a:t>The "SONNECT" project is a comprehensive technological endeavor that uses cutting-edge software components to create an application through which students can connect to universities fellow students and voice their opinions and feedbacks easily and freely. This system not only ensures secure access through login system  but also enhances student - university relation.</a:t>
            </a: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r>
              <a:rPr lang="en-IN" altLang="en-US" b="1" i="1" dirty="0">
                <a:solidFill>
                  <a:schemeClr val="accent1"/>
                </a:solidFill>
              </a:rPr>
              <a:t>Objectives</a:t>
            </a:r>
            <a:endParaRPr lang="en-IN" altLang="en-US" b="1" i="1" dirty="0">
              <a:solidFill>
                <a:schemeClr val="accent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a:sym typeface="+mn-ea"/>
              </a:rPr>
              <a:t>Secure: The login system eliminates the risk of unauthorized access.</a:t>
            </a:r>
            <a:endParaRPr lang="en-US"/>
          </a:p>
          <a:p>
            <a:pPr>
              <a:buFont typeface="Arial" panose="020B0604020202020204" pitchFamily="34" charset="0"/>
              <a:buChar char="•"/>
            </a:pPr>
            <a:r>
              <a:rPr lang="en-US">
                <a:sym typeface="+mn-ea"/>
              </a:rPr>
              <a:t>Anonymous: Reviews and complaints can be sent anonymously.</a:t>
            </a:r>
            <a:endParaRPr lang="en-US">
              <a:sym typeface="+mn-ea"/>
            </a:endParaRPr>
          </a:p>
          <a:p>
            <a:pPr>
              <a:buFont typeface="Arial" panose="020B0604020202020204" pitchFamily="34" charset="0"/>
              <a:buChar char="•"/>
            </a:pPr>
            <a:r>
              <a:rPr lang="en-US">
                <a:sym typeface="+mn-ea"/>
              </a:rPr>
              <a:t>Easy to connect and use: The students can connect to each other and various universities easily and it’s easy to use.</a:t>
            </a:r>
            <a:endParaRPr lang="en-US"/>
          </a:p>
          <a:p>
            <a:pPr marL="0" indent="0">
              <a:buFont typeface="Arial" panose="020B0604020202020204" pitchFamily="34" charset="0"/>
              <a:buNone/>
            </a:pPr>
            <a:endParaRPr lang="en-US"/>
          </a:p>
          <a:p>
            <a:pPr>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r>
              <a:rPr lang="en-IN" altLang="en-US" b="1" i="1" dirty="0">
                <a:solidFill>
                  <a:schemeClr val="accent1"/>
                </a:solidFill>
              </a:rPr>
              <a:t>Visions</a:t>
            </a:r>
            <a:endParaRPr lang="en-IN" altLang="en-US" b="1" i="1" dirty="0">
              <a:solidFill>
                <a:schemeClr val="accent1"/>
              </a:solidFill>
            </a:endParaRPr>
          </a:p>
        </p:txBody>
      </p:sp>
      <p:sp>
        <p:nvSpPr>
          <p:cNvPr id="3" name="Content Placeholder 2"/>
          <p:cNvSpPr>
            <a:spLocks noGrp="1"/>
          </p:cNvSpPr>
          <p:nvPr>
            <p:ph idx="1"/>
          </p:nvPr>
        </p:nvSpPr>
        <p:spPr/>
        <p:txBody>
          <a:bodyPr/>
          <a:lstStyle/>
          <a:p>
            <a:r>
              <a:rPr lang="en-US">
                <a:sym typeface="+mn-ea"/>
              </a:rPr>
              <a:t>Direct connection between students and various universities.</a:t>
            </a:r>
            <a:endParaRPr lang="en-US">
              <a:sym typeface="+mn-ea"/>
            </a:endParaRPr>
          </a:p>
          <a:p>
            <a:endParaRPr lang="en-US"/>
          </a:p>
          <a:p>
            <a:r>
              <a:rPr lang="en-US">
                <a:sym typeface="+mn-ea"/>
              </a:rPr>
              <a:t>Student to student connection anonymously.</a:t>
            </a:r>
            <a:endParaRPr lang="en-US">
              <a:sym typeface="+mn-ea"/>
            </a:endParaRPr>
          </a:p>
          <a:p>
            <a:endParaRPr lang="en-US">
              <a:sym typeface="+mn-ea"/>
            </a:endParaRPr>
          </a:p>
          <a:p>
            <a:r>
              <a:rPr lang="en-US">
                <a:sym typeface="+mn-ea"/>
              </a:rPr>
              <a:t>Complaints and feedbacks can be done in three ways i.e. Privately, Semi-Privately, Publicly.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r>
              <a:rPr lang="en-IN" altLang="en-US" b="1" i="1" dirty="0">
                <a:solidFill>
                  <a:schemeClr val="accent1"/>
                </a:solidFill>
              </a:rPr>
              <a:t>Roles</a:t>
            </a:r>
            <a:endParaRPr lang="en-IN" altLang="en-US" b="1" i="1" dirty="0">
              <a:solidFill>
                <a:schemeClr val="accent1"/>
              </a:solidFill>
            </a:endParaRPr>
          </a:p>
        </p:txBody>
      </p:sp>
      <p:sp>
        <p:nvSpPr>
          <p:cNvPr id="3" name="Content Placeholder 2"/>
          <p:cNvSpPr>
            <a:spLocks noGrp="1"/>
          </p:cNvSpPr>
          <p:nvPr>
            <p:ph idx="1"/>
          </p:nvPr>
        </p:nvSpPr>
        <p:spPr/>
        <p:txBody>
          <a:bodyPr/>
          <a:lstStyle/>
          <a:p>
            <a:r>
              <a:rPr lang="en-IN" altLang="en-US"/>
              <a:t>Nihal Sharma (Frontend Design )</a:t>
            </a:r>
            <a:endParaRPr lang="en-IN" altLang="en-US"/>
          </a:p>
          <a:p>
            <a:r>
              <a:rPr lang="en-IN" altLang="en-US"/>
              <a:t>Simranpreet Kaur(UI/UX Design)</a:t>
            </a:r>
            <a:endParaRPr lang="en-IN" altLang="en-US"/>
          </a:p>
          <a:p>
            <a:r>
              <a:rPr lang="en-IN" altLang="en-US"/>
              <a:t>Neha Verma (Backend Design)</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4995"/>
          </a:xfrm>
        </p:spPr>
        <p:txBody>
          <a:bodyPr/>
          <a:lstStyle/>
          <a:p>
            <a:r>
              <a:rPr lang="en-IN" b="1" i="1" dirty="0">
                <a:solidFill>
                  <a:schemeClr val="accent1"/>
                </a:solidFill>
              </a:rPr>
              <a:t>Technologies used:</a:t>
            </a:r>
            <a:endParaRPr lang="en-IN" b="1" i="1" dirty="0">
              <a:solidFill>
                <a:schemeClr val="accent1"/>
              </a:solidFill>
            </a:endParaRPr>
          </a:p>
        </p:txBody>
      </p:sp>
      <p:sp>
        <p:nvSpPr>
          <p:cNvPr id="3" name="TextBox 2"/>
          <p:cNvSpPr txBox="1"/>
          <p:nvPr/>
        </p:nvSpPr>
        <p:spPr>
          <a:xfrm flipH="1">
            <a:off x="609600" y="2896579"/>
            <a:ext cx="9610010" cy="1384995"/>
          </a:xfrm>
          <a:prstGeom prst="rect">
            <a:avLst/>
          </a:prstGeom>
          <a:noFill/>
        </p:spPr>
        <p:txBody>
          <a:bodyPr wrap="square" rtlCol="0">
            <a:spAutoFit/>
          </a:bodyPr>
          <a:lstStyle/>
          <a:p>
            <a:pPr marL="342900" indent="-342900">
              <a:buAutoNum type="arabicPeriod"/>
            </a:pPr>
            <a:r>
              <a:rPr lang="en-IN" sz="2800" dirty="0"/>
              <a:t>Flutter</a:t>
            </a:r>
            <a:endParaRPr lang="en-IN" sz="2800" dirty="0"/>
          </a:p>
          <a:p>
            <a:pPr marL="342900" indent="-342900">
              <a:buAutoNum type="arabicPeriod"/>
            </a:pPr>
            <a:r>
              <a:rPr lang="en-IN" sz="2800" dirty="0"/>
              <a:t>Figma for UI/UX</a:t>
            </a:r>
            <a:endParaRPr lang="en-IN" sz="2800" dirty="0"/>
          </a:p>
          <a:p>
            <a:pPr marL="342900" indent="-342900">
              <a:buAutoNum type="arabicPeriod"/>
            </a:pPr>
            <a:r>
              <a:rPr lang="en-IN" sz="2800" dirty="0"/>
              <a:t>Firebase</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598920"/>
          </a:xfrm>
        </p:spPr>
        <p:txBody>
          <a:bodyPr/>
          <a:lstStyle/>
          <a:p>
            <a:pPr algn="ctr"/>
            <a:r>
              <a:rPr lang="en-IN" sz="6000" dirty="0">
                <a:solidFill>
                  <a:schemeClr val="accent1"/>
                </a:solidFill>
              </a:rPr>
              <a:t>Progress till date:</a:t>
            </a:r>
            <a:endParaRPr lang="en-IN" sz="6000"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67556" y="1542015"/>
            <a:ext cx="1546349" cy="3436331"/>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9294" y="1542015"/>
            <a:ext cx="1546349" cy="343633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190" y="1542014"/>
            <a:ext cx="1546349" cy="343633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078" y="1542013"/>
            <a:ext cx="1546349" cy="3436331"/>
          </a:xfrm>
          <a:prstGeom prst="rect">
            <a:avLst/>
          </a:prstGeom>
        </p:spPr>
      </p:pic>
      <p:pic>
        <p:nvPicPr>
          <p:cNvPr id="2" name="Content Placeholder 1" descr="signup2"/>
          <p:cNvPicPr>
            <a:picLocks noChangeAspect="1"/>
          </p:cNvPicPr>
          <p:nvPr>
            <p:ph sz="half" idx="1"/>
          </p:nvPr>
        </p:nvPicPr>
        <p:blipFill>
          <a:blip r:embed="rId5"/>
          <a:stretch>
            <a:fillRect/>
          </a:stretch>
        </p:blipFill>
        <p:spPr>
          <a:xfrm>
            <a:off x="4015105" y="1544320"/>
            <a:ext cx="1544320" cy="3434080"/>
          </a:xfrm>
          <a:prstGeom prst="rect">
            <a:avLst/>
          </a:prstGeom>
          <a:ln>
            <a:solidFill>
              <a:schemeClr val="tx1"/>
            </a:solidFill>
          </a:ln>
        </p:spPr>
      </p:pic>
      <p:pic>
        <p:nvPicPr>
          <p:cNvPr id="4" name="Content Placeholder 3" descr="loginreal"/>
          <p:cNvPicPr>
            <a:picLocks noChangeAspect="1"/>
          </p:cNvPicPr>
          <p:nvPr>
            <p:ph sz="half" idx="2"/>
          </p:nvPr>
        </p:nvPicPr>
        <p:blipFill>
          <a:blip r:embed="rId6"/>
          <a:stretch>
            <a:fillRect/>
          </a:stretch>
        </p:blipFill>
        <p:spPr>
          <a:xfrm>
            <a:off x="246380" y="1541780"/>
            <a:ext cx="1499235" cy="3333750"/>
          </a:xfrm>
          <a:prstGeom prst="rect">
            <a:avLst/>
          </a:prstGeom>
          <a:ln>
            <a:solidFill>
              <a:schemeClr val="tx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0" lvl="5" indent="457200">
              <a:buNone/>
            </a:pPr>
            <a:endParaRPr lang="en-IN" altLang="en-US" sz="6600"/>
          </a:p>
          <a:p>
            <a:pPr marL="2286000" lvl="5" indent="457200">
              <a:buNone/>
            </a:pPr>
            <a:endParaRPr lang="en-IN" altLang="en-US" sz="6600"/>
          </a:p>
          <a:p>
            <a:pPr marL="2286000" lvl="5" indent="457200">
              <a:buNone/>
            </a:pPr>
            <a:r>
              <a:rPr lang="en-IN" altLang="en-US" sz="6600"/>
              <a:t>Thank you</a:t>
            </a:r>
            <a:endParaRPr lang="en-IN" altLang="en-US" sz="66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Words>
  <Application>WPS Presentation</Application>
  <PresentationFormat>Widescreen</PresentationFormat>
  <Paragraphs>44</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Blue Waves</vt:lpstr>
      <vt:lpstr> SONNECT </vt:lpstr>
      <vt:lpstr>Introduction</vt:lpstr>
      <vt:lpstr> 				  Objectives</vt:lpstr>
      <vt:lpstr>					Visions</vt:lpstr>
      <vt:lpstr>					Roles</vt:lpstr>
      <vt:lpstr>Technologies used:</vt:lpstr>
      <vt:lpstr>Progress till date: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SONNECT</dc:title>
  <dc:creator>nihal</dc:creator>
  <cp:lastModifiedBy>nihal</cp:lastModifiedBy>
  <cp:revision>6</cp:revision>
  <dcterms:created xsi:type="dcterms:W3CDTF">2023-09-06T04:34:00Z</dcterms:created>
  <dcterms:modified xsi:type="dcterms:W3CDTF">2023-11-01T06:02:54Z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EDE16D58E1494505A7E6E14A353EA91A_11</vt:lpwstr>
  </property>
  <property fmtid="{D5CDD505-2E9C-101B-9397-08002B2CF9AE}" pid="3" name="KSOProductBuildVer">
    <vt:lpwstr>1033-12.2.0.13266</vt:lpwstr>
  </property>
</Properties>
</file>