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220BD9E2-C397-49F4-943E-89B3256D0F77}" type="slidenum">
              <a:rPr lang="en-IN" smtClean="0"/>
              <a:t>‹#›</a:t>
            </a:fld>
            <a:endParaRPr lang="en-IN"/>
          </a:p>
        </p:txBody>
      </p:sp>
    </p:spTree>
    <p:extLst>
      <p:ext uri="{BB962C8B-B14F-4D97-AF65-F5344CB8AC3E}">
        <p14:creationId xmlns:p14="http://schemas.microsoft.com/office/powerpoint/2010/main" val="267917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FB8F603-F75D-4810-A0EB-926DFDD4D44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19013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523922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2087309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2820676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B8F603-F75D-4810-A0EB-926DFDD4D446}"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2096180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B8F603-F75D-4810-A0EB-926DFDD4D446}"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187027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117600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1544899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347797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FB8F603-F75D-4810-A0EB-926DFDD4D446}" type="datetimeFigureOut">
              <a:rPr lang="en-IN" smtClean="0"/>
              <a:t>30-03-2023</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193800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FB8F603-F75D-4810-A0EB-926DFDD4D44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198592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FB8F603-F75D-4810-A0EB-926DFDD4D446}" type="datetimeFigureOut">
              <a:rPr lang="en-IN" smtClean="0"/>
              <a:t>30-03-2023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245102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FB8F603-F75D-4810-A0EB-926DFDD4D446}" type="datetimeFigureOut">
              <a:rPr lang="en-IN" smtClean="0"/>
              <a:t>30-03-2023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212305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B8F603-F75D-4810-A0EB-926DFDD4D446}" type="datetimeFigureOut">
              <a:rPr lang="en-IN" smtClean="0"/>
              <a:t>30-03-2023</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3812813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FB8F603-F75D-4810-A0EB-926DFDD4D44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330291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FB8F603-F75D-4810-A0EB-926DFDD4D446}" type="datetimeFigureOut">
              <a:rPr lang="en-IN" smtClean="0"/>
              <a:t>30-03-2023</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20BD9E2-C397-49F4-943E-89B3256D0F77}" type="slidenum">
              <a:rPr lang="en-IN" smtClean="0"/>
              <a:t>‹#›</a:t>
            </a:fld>
            <a:endParaRPr lang="en-IN"/>
          </a:p>
        </p:txBody>
      </p:sp>
    </p:spTree>
    <p:extLst>
      <p:ext uri="{BB962C8B-B14F-4D97-AF65-F5344CB8AC3E}">
        <p14:creationId xmlns:p14="http://schemas.microsoft.com/office/powerpoint/2010/main" val="1269042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B8F603-F75D-4810-A0EB-926DFDD4D446}" type="datetimeFigureOut">
              <a:rPr lang="en-IN" smtClean="0"/>
              <a:t>30-03-2023</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20BD9E2-C397-49F4-943E-89B3256D0F77}" type="slidenum">
              <a:rPr lang="en-IN" smtClean="0"/>
              <a:t>‹#›</a:t>
            </a:fld>
            <a:endParaRPr lang="en-IN"/>
          </a:p>
        </p:txBody>
      </p:sp>
    </p:spTree>
    <p:extLst>
      <p:ext uri="{BB962C8B-B14F-4D97-AF65-F5344CB8AC3E}">
        <p14:creationId xmlns:p14="http://schemas.microsoft.com/office/powerpoint/2010/main" val="316164906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leg-uryutin.medium.com/a-brief-history-of-web-app-50d188f30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r>
              <a:rPr lang="en-US" b="1" dirty="0"/>
              <a:t>Web Application</a:t>
            </a: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lstStyle/>
          <a:p>
            <a:r>
              <a:rPr lang="en-US" dirty="0"/>
              <a:t>A web-application is an application program that is usually stored on a remote server, and users can access it through the use of Software known as web-browser.</a:t>
            </a:r>
          </a:p>
          <a:p>
            <a:r>
              <a:rPr lang="en-US" dirty="0"/>
              <a:t>It is a type of computer program that usually runs with the help of a web browser and also uses many web technologies to perform various tasks on the internet.</a:t>
            </a:r>
          </a:p>
        </p:txBody>
      </p:sp>
    </p:spTree>
    <p:extLst>
      <p:ext uri="{BB962C8B-B14F-4D97-AF65-F5344CB8AC3E}">
        <p14:creationId xmlns:p14="http://schemas.microsoft.com/office/powerpoint/2010/main" val="2376848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60541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r>
              <a:rPr lang="en-US" b="1" dirty="0"/>
              <a:t>History</a:t>
            </a: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lstStyle/>
          <a:p>
            <a:r>
              <a:rPr lang="en-IN" dirty="0">
                <a:hlinkClick r:id="rId2"/>
              </a:rPr>
              <a:t>https://oleg-uryutin.medium.com/a-brief-history-of-web-app-50d188f30d</a:t>
            </a:r>
            <a:r>
              <a:rPr lang="en-IN" dirty="0"/>
              <a:t> </a:t>
            </a:r>
          </a:p>
        </p:txBody>
      </p:sp>
    </p:spTree>
    <p:extLst>
      <p:ext uri="{BB962C8B-B14F-4D97-AF65-F5344CB8AC3E}">
        <p14:creationId xmlns:p14="http://schemas.microsoft.com/office/powerpoint/2010/main" val="3242686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r>
              <a:rPr lang="en-US" b="1" dirty="0"/>
              <a:t>Challenges</a:t>
            </a: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lstStyle/>
          <a:p>
            <a:r>
              <a:rPr lang="en-US" dirty="0"/>
              <a:t>Web </a:t>
            </a:r>
            <a:r>
              <a:rPr lang="en-US" dirty="0" err="1"/>
              <a:t>Deveopment</a:t>
            </a:r>
            <a:r>
              <a:rPr lang="en-US" dirty="0"/>
              <a:t> Process</a:t>
            </a:r>
          </a:p>
          <a:p>
            <a:r>
              <a:rPr lang="en-US" dirty="0"/>
              <a:t>Tech Stack</a:t>
            </a:r>
          </a:p>
          <a:p>
            <a:r>
              <a:rPr lang="en-US" dirty="0"/>
              <a:t>Browser and Platform Compatibility</a:t>
            </a:r>
          </a:p>
          <a:p>
            <a:r>
              <a:rPr lang="en-US" dirty="0"/>
              <a:t>UI/UX</a:t>
            </a:r>
          </a:p>
          <a:p>
            <a:r>
              <a:rPr lang="en-US" dirty="0"/>
              <a:t>Performance and Speed</a:t>
            </a:r>
          </a:p>
          <a:p>
            <a:r>
              <a:rPr lang="en-US" dirty="0"/>
              <a:t>Security</a:t>
            </a:r>
          </a:p>
          <a:p>
            <a:r>
              <a:rPr lang="en-US" dirty="0"/>
              <a:t>Third-party Integrations</a:t>
            </a:r>
          </a:p>
        </p:txBody>
      </p:sp>
    </p:spTree>
    <p:extLst>
      <p:ext uri="{BB962C8B-B14F-4D97-AF65-F5344CB8AC3E}">
        <p14:creationId xmlns:p14="http://schemas.microsoft.com/office/powerpoint/2010/main" val="326329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r>
              <a:rPr lang="en-US" b="1" dirty="0"/>
              <a:t>Defense in Depth</a:t>
            </a: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a:xfrm>
            <a:off x="1154954" y="2603500"/>
            <a:ext cx="8894481" cy="3564218"/>
          </a:xfrm>
        </p:spPr>
        <p:txBody>
          <a:bodyPr>
            <a:normAutofit fontScale="92500" lnSpcReduction="10000"/>
          </a:bodyPr>
          <a:lstStyle/>
          <a:p>
            <a:r>
              <a:rPr lang="en-US" dirty="0"/>
              <a:t>It is a coordinated use of multiple security countermeasures to protect the integrity of the information assets. Practically, this means that an intruder finding a way in our web application will be unable to compromise our entire system, or at least at the cost of a fairly higher amount of effort.</a:t>
            </a:r>
          </a:p>
          <a:p>
            <a:endParaRPr lang="en-US" dirty="0"/>
          </a:p>
          <a:p>
            <a:r>
              <a:rPr lang="en-US" dirty="0"/>
              <a:t>Back-end</a:t>
            </a:r>
          </a:p>
          <a:p>
            <a:pPr marL="0" indent="0">
              <a:buNone/>
            </a:pPr>
            <a:r>
              <a:rPr lang="en-US" dirty="0"/>
              <a:t>On the server side, the key idea is to never trust user input. One other critical aspect of a web application is authentication. There are several secure and peer-reviewed authentication mechanisms that you can integrate into your application, so you should never have to design and implement your own authentication. Most frameworks come with authentication built in, for instance, Django or Symfony. If you are dealing with APIs, consider JSON Web Tokens (JWT) which manage both authentication and permissions.</a:t>
            </a:r>
          </a:p>
        </p:txBody>
      </p:sp>
    </p:spTree>
    <p:extLst>
      <p:ext uri="{BB962C8B-B14F-4D97-AF65-F5344CB8AC3E}">
        <p14:creationId xmlns:p14="http://schemas.microsoft.com/office/powerpoint/2010/main" val="142185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a:xfrm>
            <a:off x="1154954" y="2603500"/>
            <a:ext cx="8761413" cy="3411818"/>
          </a:xfrm>
        </p:spPr>
        <p:txBody>
          <a:bodyPr>
            <a:normAutofit/>
          </a:bodyPr>
          <a:lstStyle/>
          <a:p>
            <a:r>
              <a:rPr lang="en-US" dirty="0"/>
              <a:t>Securing the web server</a:t>
            </a:r>
          </a:p>
          <a:p>
            <a:pPr marL="0" indent="0">
              <a:buNone/>
            </a:pPr>
            <a:r>
              <a:rPr lang="en-US" dirty="0"/>
              <a:t>The web server is a crucial part of a web application as it is the entry point of every HTTP requests. There are several ways in which we can harden the web server configuration.</a:t>
            </a:r>
          </a:p>
          <a:p>
            <a:pPr marL="0" indent="0">
              <a:buNone/>
            </a:pPr>
            <a:r>
              <a:rPr lang="en-US" dirty="0"/>
              <a:t>As of 2017, every website should be served over HTTPS by default. This prevents the data from being transferred in cleartext and leaking sensitive information — think about passwords or authentication cookies. Let’s Encrypt enables anybody to obtain free SSL certificates recognized by all major browsers. The TLS configuration of your web server should also be hardened</a:t>
            </a:r>
            <a:endParaRPr lang="en-IN" dirty="0"/>
          </a:p>
        </p:txBody>
      </p:sp>
    </p:spTree>
    <p:extLst>
      <p:ext uri="{BB962C8B-B14F-4D97-AF65-F5344CB8AC3E}">
        <p14:creationId xmlns:p14="http://schemas.microsoft.com/office/powerpoint/2010/main" val="176487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r>
              <a:rPr lang="en-US" b="1" dirty="0"/>
              <a:t>Web Shell</a:t>
            </a: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normAutofit lnSpcReduction="10000"/>
          </a:bodyPr>
          <a:lstStyle/>
          <a:p>
            <a:r>
              <a:rPr lang="en-US" dirty="0"/>
              <a:t>A web shell is a malicious script used by an attacker with the intent to escalate and maintain persistent access on an already compromised web application. A web shell itself cannot attack or exploit a remote vulnerability, so it is always the second step of an attack (this stage is also referred to as post-exploitation).</a:t>
            </a:r>
          </a:p>
          <a:p>
            <a:r>
              <a:rPr lang="en-US" dirty="0"/>
              <a:t>Web shells could be written in many web languages, for example, PHP web shells are very common. They can affect you no matter whether your system is based on custom software or on a common content management system such as WordPress with plugins. Web shells might also not get detected by antivirus or anti-malware software because they do not use typical executable file types. At the same time, they are easily available to the public, for example, via several GitHub projects.</a:t>
            </a:r>
          </a:p>
        </p:txBody>
      </p:sp>
    </p:spTree>
    <p:extLst>
      <p:ext uri="{BB962C8B-B14F-4D97-AF65-F5344CB8AC3E}">
        <p14:creationId xmlns:p14="http://schemas.microsoft.com/office/powerpoint/2010/main" val="2583740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r>
              <a:rPr lang="en-US" b="1" dirty="0"/>
              <a:t>Session Management</a:t>
            </a: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normAutofit lnSpcReduction="10000"/>
          </a:bodyPr>
          <a:lstStyle/>
          <a:p>
            <a:r>
              <a:rPr lang="en-US" dirty="0"/>
              <a:t>An application can determine the validity of an Auth0 Session via the use of /authorize endpoint. Customers often implement some kind of polling against Auth0 /authorize to determine the session validity and this may not be viable given the potential impact of hitting rate limits, ITP, and third-party cookie issues. This document describes scenarios on how to avoid such issues and implement approaches to maintain app sessions.</a:t>
            </a:r>
          </a:p>
          <a:p>
            <a:r>
              <a:rPr lang="en-US" dirty="0"/>
              <a:t>A session identifies the user to the app after they have logged in, and is valid for a period of time during which the user can perform a set of interactions within that application. A single session can contain multiple activities (such as page views, events, social interactions, and e-commerce transactions), all of which are stored in the session temporarily while the user is connected.</a:t>
            </a:r>
          </a:p>
        </p:txBody>
      </p:sp>
    </p:spTree>
    <p:extLst>
      <p:ext uri="{BB962C8B-B14F-4D97-AF65-F5344CB8AC3E}">
        <p14:creationId xmlns:p14="http://schemas.microsoft.com/office/powerpoint/2010/main" val="3773874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6870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2E4D6D-5A78-6E3F-CB56-8D4B6B2CD85E}"/>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C9C082D7-72DA-058C-1298-C00009FF93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04006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180</TotalTime>
  <Words>642</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Web Application</vt:lpstr>
      <vt:lpstr>History</vt:lpstr>
      <vt:lpstr>Challenges</vt:lpstr>
      <vt:lpstr>Defense in Depth</vt:lpstr>
      <vt:lpstr>PowerPoint Presentation</vt:lpstr>
      <vt:lpstr>Web Shell</vt:lpstr>
      <vt:lpstr>Session Management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dc:title>
  <dc:creator>Nihal Tiwari</dc:creator>
  <cp:lastModifiedBy>Nihal Tiwari</cp:lastModifiedBy>
  <cp:revision>1</cp:revision>
  <dcterms:created xsi:type="dcterms:W3CDTF">2023-03-30T12:58:36Z</dcterms:created>
  <dcterms:modified xsi:type="dcterms:W3CDTF">2023-03-30T15:58:59Z</dcterms:modified>
</cp:coreProperties>
</file>