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68" orient="horz"/>
        <p:guide pos="408"/>
        <p:guide pos="3912" orient="horz"/>
        <p:guide pos="7272"/>
        <p:guide pos="1656"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8e558b8395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g38e558b8395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9" name="Shape 29"/>
        <p:cNvGrpSpPr/>
        <p:nvPr/>
      </p:nvGrpSpPr>
      <p:grpSpPr>
        <a:xfrm>
          <a:off x="0" y="0"/>
          <a:ext cx="0" cy="0"/>
          <a:chOff x="0" y="0"/>
          <a:chExt cx="0" cy="0"/>
        </a:xfrm>
      </p:grpSpPr>
      <p:sp>
        <p:nvSpPr>
          <p:cNvPr id="30" name="Google Shape;30;p2"/>
          <p:cNvSpPr txBox="1"/>
          <p:nvPr>
            <p:ph idx="1" type="body"/>
          </p:nvPr>
        </p:nvSpPr>
        <p:spPr>
          <a:xfrm>
            <a:off x="6312871" y="4141999"/>
            <a:ext cx="4220845" cy="861497"/>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228600" lvl="1" marL="914400" algn="l">
              <a:spcBef>
                <a:spcPts val="1000"/>
              </a:spcBef>
              <a:spcAft>
                <a:spcPts val="0"/>
              </a:spcAft>
              <a:buSzPts val="1600"/>
              <a:buNone/>
              <a:defRPr sz="20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1" name="Google Shape;31;p2"/>
          <p:cNvSpPr/>
          <p:nvPr/>
        </p:nvSpPr>
        <p:spPr>
          <a:xfrm>
            <a:off x="740309" y="1382809"/>
            <a:ext cx="1229566" cy="1059971"/>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2" name="Google Shape;32;p2"/>
          <p:cNvSpPr/>
          <p:nvPr/>
        </p:nvSpPr>
        <p:spPr>
          <a:xfrm>
            <a:off x="3755031" y="1194620"/>
            <a:ext cx="1666162" cy="1436347"/>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3" name="Google Shape;33;p2"/>
          <p:cNvSpPr/>
          <p:nvPr/>
        </p:nvSpPr>
        <p:spPr>
          <a:xfrm>
            <a:off x="3804994" y="5233183"/>
            <a:ext cx="718261" cy="619191"/>
          </a:xfrm>
          <a:prstGeom prst="hexagon">
            <a:avLst>
              <a:gd fmla="val 25000" name="adj"/>
              <a:gd fmla="val 115470" name="vf"/>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4" name="Google Shape;34;p2"/>
          <p:cNvSpPr/>
          <p:nvPr/>
        </p:nvSpPr>
        <p:spPr>
          <a:xfrm>
            <a:off x="1837838" y="1101306"/>
            <a:ext cx="651613" cy="561736"/>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5" name="Google Shape;35;p2"/>
          <p:cNvSpPr/>
          <p:nvPr>
            <p:ph idx="2" type="pic"/>
          </p:nvPr>
        </p:nvSpPr>
        <p:spPr>
          <a:xfrm>
            <a:off x="1571515" y="1914044"/>
            <a:ext cx="3993624" cy="3617848"/>
          </a:xfrm>
          <a:prstGeom prst="rect">
            <a:avLst/>
          </a:prstGeom>
          <a:noFill/>
          <a:ln>
            <a:noFill/>
          </a:ln>
        </p:spPr>
      </p:sp>
      <p:sp>
        <p:nvSpPr>
          <p:cNvPr id="36" name="Google Shape;36;p2"/>
          <p:cNvSpPr txBox="1"/>
          <p:nvPr>
            <p:ph type="title"/>
          </p:nvPr>
        </p:nvSpPr>
        <p:spPr>
          <a:xfrm>
            <a:off x="6312871" y="2050552"/>
            <a:ext cx="4998720" cy="174898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Trebuchet MS"/>
              <a:buNone/>
              <a:defRPr sz="28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12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5" name="Shape 125"/>
        <p:cNvGrpSpPr/>
        <p:nvPr/>
      </p:nvGrpSpPr>
      <p:grpSpPr>
        <a:xfrm>
          <a:off x="0" y="0"/>
          <a:ext cx="0" cy="0"/>
          <a:chOff x="0" y="0"/>
          <a:chExt cx="0" cy="0"/>
        </a:xfrm>
      </p:grpSpPr>
      <p:sp>
        <p:nvSpPr>
          <p:cNvPr id="126" name="Google Shape;126;p13"/>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13"/>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8" name="Google Shape;128;p13"/>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29" name="Google Shape;129;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14"/>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14"/>
          <p:cNvSpPr/>
          <p:nvPr>
            <p:ph idx="2" type="pic"/>
          </p:nvPr>
        </p:nvSpPr>
        <p:spPr>
          <a:xfrm>
            <a:off x="677334" y="609600"/>
            <a:ext cx="8596668" cy="3845718"/>
          </a:xfrm>
          <a:prstGeom prst="rect">
            <a:avLst/>
          </a:prstGeom>
          <a:noFill/>
          <a:ln>
            <a:noFill/>
          </a:ln>
        </p:spPr>
      </p:sp>
      <p:sp>
        <p:nvSpPr>
          <p:cNvPr id="135" name="Google Shape;135;p14"/>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6" name="Google Shape;136;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9" name="Shape 139"/>
        <p:cNvGrpSpPr/>
        <p:nvPr/>
      </p:nvGrpSpPr>
      <p:grpSpPr>
        <a:xfrm>
          <a:off x="0" y="0"/>
          <a:ext cx="0" cy="0"/>
          <a:chOff x="0" y="0"/>
          <a:chExt cx="0" cy="0"/>
        </a:xfrm>
      </p:grpSpPr>
      <p:sp>
        <p:nvSpPr>
          <p:cNvPr id="140" name="Google Shape;140;p15"/>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5"/>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2" name="Google Shape;142;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5" name="Shape 145"/>
        <p:cNvGrpSpPr/>
        <p:nvPr/>
      </p:nvGrpSpPr>
      <p:grpSpPr>
        <a:xfrm>
          <a:off x="0" y="0"/>
          <a:ext cx="0" cy="0"/>
          <a:chOff x="0" y="0"/>
          <a:chExt cx="0" cy="0"/>
        </a:xfrm>
      </p:grpSpPr>
      <p:sp>
        <p:nvSpPr>
          <p:cNvPr id="146" name="Google Shape;146;p16"/>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16"/>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8" name="Google Shape;148;p16"/>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9" name="Google Shape;149;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16"/>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53" name="Google Shape;153;p16"/>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4" name="Shape 154"/>
        <p:cNvGrpSpPr/>
        <p:nvPr/>
      </p:nvGrpSpPr>
      <p:grpSpPr>
        <a:xfrm>
          <a:off x="0" y="0"/>
          <a:ext cx="0" cy="0"/>
          <a:chOff x="0" y="0"/>
          <a:chExt cx="0" cy="0"/>
        </a:xfrm>
      </p:grpSpPr>
      <p:sp>
        <p:nvSpPr>
          <p:cNvPr id="155" name="Google Shape;155;p17"/>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7"/>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57" name="Google Shape;157;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60" name="Shape 160"/>
        <p:cNvGrpSpPr/>
        <p:nvPr/>
      </p:nvGrpSpPr>
      <p:grpSpPr>
        <a:xfrm>
          <a:off x="0" y="0"/>
          <a:ext cx="0" cy="0"/>
          <a:chOff x="0" y="0"/>
          <a:chExt cx="0" cy="0"/>
        </a:xfrm>
      </p:grpSpPr>
      <p:sp>
        <p:nvSpPr>
          <p:cNvPr id="161" name="Google Shape;161;p1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18"/>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3" name="Google Shape;163;p18"/>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64" name="Google Shape;164;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1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68" name="Google Shape;168;p1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9" name="Shape 169"/>
        <p:cNvGrpSpPr/>
        <p:nvPr/>
      </p:nvGrpSpPr>
      <p:grpSpPr>
        <a:xfrm>
          <a:off x="0" y="0"/>
          <a:ext cx="0" cy="0"/>
          <a:chOff x="0" y="0"/>
          <a:chExt cx="0" cy="0"/>
        </a:xfrm>
      </p:grpSpPr>
      <p:sp>
        <p:nvSpPr>
          <p:cNvPr id="170" name="Google Shape;170;p19"/>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19"/>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2" name="Google Shape;172;p19"/>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73" name="Google Shape;173;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6" name="Shape 176"/>
        <p:cNvGrpSpPr/>
        <p:nvPr/>
      </p:nvGrpSpPr>
      <p:grpSpPr>
        <a:xfrm>
          <a:off x="0" y="0"/>
          <a:ext cx="0" cy="0"/>
          <a:chOff x="0" y="0"/>
          <a:chExt cx="0" cy="0"/>
        </a:xfrm>
      </p:grpSpPr>
      <p:sp>
        <p:nvSpPr>
          <p:cNvPr id="177" name="Google Shape;177;p2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20"/>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9" name="Google Shape;179;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7" name="Shape 37"/>
        <p:cNvGrpSpPr/>
        <p:nvPr/>
      </p:nvGrpSpPr>
      <p:grpSpPr>
        <a:xfrm>
          <a:off x="0" y="0"/>
          <a:ext cx="0" cy="0"/>
          <a:chOff x="0" y="0"/>
          <a:chExt cx="0" cy="0"/>
        </a:xfrm>
      </p:grpSpPr>
      <p:sp>
        <p:nvSpPr>
          <p:cNvPr id="38" name="Google Shape;38;p3"/>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spcBef>
                <a:spcPts val="1000"/>
              </a:spcBef>
              <a:spcAft>
                <a:spcPts val="0"/>
              </a:spcAft>
              <a:buClr>
                <a:schemeClr val="accent4"/>
              </a:buClr>
              <a:buSzPts val="1600"/>
              <a:buFont typeface="Noto Sans Symbols"/>
              <a:buChar char="▪"/>
              <a:defRPr sz="2000"/>
            </a:lvl1pPr>
            <a:lvl2pPr indent="-320040" lvl="1" marL="914400" algn="l">
              <a:spcBef>
                <a:spcPts val="1000"/>
              </a:spcBef>
              <a:spcAft>
                <a:spcPts val="0"/>
              </a:spcAft>
              <a:buClr>
                <a:schemeClr val="accent4"/>
              </a:buClr>
              <a:buSzPts val="1440"/>
              <a:buFont typeface="Noto Sans Symbols"/>
              <a:buChar char="▪"/>
              <a:defRPr sz="1800"/>
            </a:lvl2pPr>
            <a:lvl3pPr indent="-309880" lvl="2" marL="1371600" algn="l">
              <a:spcBef>
                <a:spcPts val="1000"/>
              </a:spcBef>
              <a:spcAft>
                <a:spcPts val="0"/>
              </a:spcAft>
              <a:buClr>
                <a:schemeClr val="accent4"/>
              </a:buClr>
              <a:buSzPts val="1280"/>
              <a:buFont typeface="Noto Sans Symbols"/>
              <a:buChar char="▪"/>
              <a:defRPr sz="1600"/>
            </a:lvl3pPr>
            <a:lvl4pPr indent="-309880" lvl="3" marL="1828800" algn="l">
              <a:spcBef>
                <a:spcPts val="1000"/>
              </a:spcBef>
              <a:spcAft>
                <a:spcPts val="0"/>
              </a:spcAft>
              <a:buClr>
                <a:schemeClr val="accent4"/>
              </a:buClr>
              <a:buSzPts val="1280"/>
              <a:buFont typeface="Noto Sans Symbols"/>
              <a:buChar char="▪"/>
              <a:defRPr sz="1600"/>
            </a:lvl4pPr>
            <a:lvl5pPr indent="-309879" lvl="4" marL="2286000" algn="l">
              <a:spcBef>
                <a:spcPts val="1000"/>
              </a:spcBef>
              <a:spcAft>
                <a:spcPts val="0"/>
              </a:spcAft>
              <a:buClr>
                <a:schemeClr val="accent4"/>
              </a:buClr>
              <a:buSzPts val="1280"/>
              <a:buFont typeface="Noto Sans Symbols"/>
              <a:buChar char="▪"/>
              <a:defRPr sz="16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9" name="Google Shape;39;p3"/>
          <p:cNvSpPr/>
          <p:nvPr/>
        </p:nvSpPr>
        <p:spPr>
          <a:xfrm>
            <a:off x="9354457" y="5363987"/>
            <a:ext cx="457200" cy="457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0" name="Google Shape;40;p3"/>
          <p:cNvSpPr/>
          <p:nvPr/>
        </p:nvSpPr>
        <p:spPr>
          <a:xfrm>
            <a:off x="6692791" y="1699889"/>
            <a:ext cx="319749" cy="31974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1" name="Google Shape;41;p3"/>
          <p:cNvSpPr/>
          <p:nvPr/>
        </p:nvSpPr>
        <p:spPr>
          <a:xfrm>
            <a:off x="9354457" y="5897738"/>
            <a:ext cx="179977" cy="17997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2" name="Google Shape;42;p3"/>
          <p:cNvSpPr/>
          <p:nvPr>
            <p:ph idx="2" type="pic"/>
          </p:nvPr>
        </p:nvSpPr>
        <p:spPr>
          <a:xfrm>
            <a:off x="7090227" y="786181"/>
            <a:ext cx="4441372" cy="5393036"/>
          </a:xfrm>
          <a:prstGeom prst="rect">
            <a:avLst/>
          </a:prstGeom>
          <a:noFill/>
          <a:ln>
            <a:noFill/>
          </a:ln>
        </p:spPr>
      </p:sp>
      <p:sp>
        <p:nvSpPr>
          <p:cNvPr id="43" name="Google Shape;43;p3"/>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2" name="Shape 182"/>
        <p:cNvGrpSpPr/>
        <p:nvPr/>
      </p:nvGrpSpPr>
      <p:grpSpPr>
        <a:xfrm>
          <a:off x="0" y="0"/>
          <a:ext cx="0" cy="0"/>
          <a:chOff x="0" y="0"/>
          <a:chExt cx="0" cy="0"/>
        </a:xfrm>
      </p:grpSpPr>
      <p:sp>
        <p:nvSpPr>
          <p:cNvPr id="183" name="Google Shape;183;p21"/>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21"/>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85" name="Google Shape;185;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showMasterSp="0">
  <p:cSld name="1_Custom Layout">
    <p:bg>
      <p:bgPr>
        <a:solidFill>
          <a:schemeClr val="dk1"/>
        </a:solidFill>
      </p:bgPr>
    </p:bg>
    <p:spTree>
      <p:nvGrpSpPr>
        <p:cNvPr id="188" name="Shape 188"/>
        <p:cNvGrpSpPr/>
        <p:nvPr/>
      </p:nvGrpSpPr>
      <p:grpSpPr>
        <a:xfrm>
          <a:off x="0" y="0"/>
          <a:ext cx="0" cy="0"/>
          <a:chOff x="0" y="0"/>
          <a:chExt cx="0" cy="0"/>
        </a:xfrm>
      </p:grpSpPr>
      <p:sp>
        <p:nvSpPr>
          <p:cNvPr id="189" name="Google Shape;189;p22"/>
          <p:cNvSpPr/>
          <p:nvPr>
            <p:ph idx="2" type="pic"/>
          </p:nvPr>
        </p:nvSpPr>
        <p:spPr>
          <a:xfrm>
            <a:off x="0" y="0"/>
            <a:ext cx="12192000" cy="6858000"/>
          </a:xfrm>
          <a:prstGeom prst="rect">
            <a:avLst/>
          </a:prstGeom>
          <a:noFill/>
          <a:ln>
            <a:noFill/>
          </a:ln>
        </p:spPr>
      </p:sp>
      <p:sp>
        <p:nvSpPr>
          <p:cNvPr descr="Tall office building looking up" id="190" name="Google Shape;190;p22"/>
          <p:cNvSpPr/>
          <p:nvPr/>
        </p:nvSpPr>
        <p:spPr>
          <a:xfrm>
            <a:off x="3718560" y="1181123"/>
            <a:ext cx="4754880" cy="4495754"/>
          </a:xfrm>
          <a:prstGeom prst="rect">
            <a:avLst/>
          </a:prstGeom>
          <a:solidFill>
            <a:schemeClr val="accent5">
              <a:alpha val="40000"/>
            </a:schemeClr>
          </a:solidFill>
          <a:ln cap="flat" cmpd="sng" w="603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91" name="Google Shape;191;p22"/>
          <p:cNvSpPr txBox="1"/>
          <p:nvPr>
            <p:ph idx="1" type="body"/>
          </p:nvPr>
        </p:nvSpPr>
        <p:spPr>
          <a:xfrm>
            <a:off x="4149139" y="4859469"/>
            <a:ext cx="3924934" cy="490538"/>
          </a:xfrm>
          <a:prstGeom prst="rect">
            <a:avLst/>
          </a:prstGeom>
          <a:noFill/>
          <a:ln>
            <a:noFill/>
          </a:ln>
        </p:spPr>
        <p:txBody>
          <a:bodyPr anchorCtr="0" anchor="t" bIns="45700" lIns="91425" spcFirstLastPara="1" rIns="91425" wrap="square" tIns="45700">
            <a:normAutofit/>
          </a:bodyPr>
          <a:lstStyle>
            <a:lvl1pPr indent="-228600" lvl="0" marL="457200" algn="r">
              <a:spcBef>
                <a:spcPts val="1000"/>
              </a:spcBef>
              <a:spcAft>
                <a:spcPts val="0"/>
              </a:spcAft>
              <a:buSzPts val="1920"/>
              <a:buNone/>
              <a:defRPr b="1" sz="2400">
                <a:solidFill>
                  <a:schemeClr val="accent4"/>
                </a:solidFill>
                <a:latin typeface="Calibri"/>
                <a:ea typeface="Calibri"/>
                <a:cs typeface="Calibri"/>
                <a:sym typeface="Calibri"/>
              </a:defRPr>
            </a:lvl1pPr>
            <a:lvl2pPr indent="-228600" lvl="1" marL="914400" algn="l">
              <a:spcBef>
                <a:spcPts val="1000"/>
              </a:spcBef>
              <a:spcAft>
                <a:spcPts val="0"/>
              </a:spcAft>
              <a:buSzPts val="1280"/>
              <a:buNone/>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92" name="Google Shape;192;p22"/>
          <p:cNvSpPr txBox="1"/>
          <p:nvPr>
            <p:ph type="title"/>
          </p:nvPr>
        </p:nvSpPr>
        <p:spPr>
          <a:xfrm>
            <a:off x="4149139" y="1529685"/>
            <a:ext cx="3924934" cy="1695637"/>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Clr>
                <a:schemeClr val="lt1"/>
              </a:buClr>
              <a:buSzPts val="4800"/>
              <a:buFont typeface="Trebuchet MS"/>
              <a:buNone/>
              <a:defRPr b="1" sz="4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4" name="Shape 44"/>
        <p:cNvGrpSpPr/>
        <p:nvPr/>
      </p:nvGrpSpPr>
      <p:grpSpPr>
        <a:xfrm>
          <a:off x="0" y="0"/>
          <a:ext cx="0" cy="0"/>
          <a:chOff x="0" y="0"/>
          <a:chExt cx="0" cy="0"/>
        </a:xfrm>
      </p:grpSpPr>
      <p:sp>
        <p:nvSpPr>
          <p:cNvPr id="45" name="Google Shape;45;p4"/>
          <p:cNvSpPr/>
          <p:nvPr/>
        </p:nvSpPr>
        <p:spPr>
          <a:xfrm>
            <a:off x="7362825" y="443263"/>
            <a:ext cx="361950" cy="36195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6" name="Google Shape;46;p4"/>
          <p:cNvSpPr/>
          <p:nvPr/>
        </p:nvSpPr>
        <p:spPr>
          <a:xfrm>
            <a:off x="11007246" y="5605994"/>
            <a:ext cx="654227" cy="6542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7" name="Google Shape;47;p4"/>
          <p:cNvSpPr/>
          <p:nvPr/>
        </p:nvSpPr>
        <p:spPr>
          <a:xfrm>
            <a:off x="10683791" y="6132439"/>
            <a:ext cx="251152" cy="251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8" name="Google Shape;48;p4"/>
          <p:cNvSpPr/>
          <p:nvPr>
            <p:ph idx="2" type="pic"/>
          </p:nvPr>
        </p:nvSpPr>
        <p:spPr>
          <a:xfrm>
            <a:off x="5733416" y="624239"/>
            <a:ext cx="5855754" cy="5631571"/>
          </a:xfrm>
          <a:prstGeom prst="rect">
            <a:avLst/>
          </a:prstGeom>
          <a:noFill/>
          <a:ln>
            <a:noFill/>
          </a:ln>
        </p:spPr>
      </p:sp>
      <p:sp>
        <p:nvSpPr>
          <p:cNvPr id="49" name="Google Shape;49;p4"/>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accent4"/>
              </a:buClr>
              <a:buSzPts val="1600"/>
              <a:buFont typeface="Noto Sans Symbols"/>
              <a:buChar char="▪"/>
              <a:defRPr sz="2000"/>
            </a:lvl1pPr>
            <a:lvl2pPr indent="-330200" lvl="1" marL="914400" algn="l">
              <a:spcBef>
                <a:spcPts val="1000"/>
              </a:spcBef>
              <a:spcAft>
                <a:spcPts val="0"/>
              </a:spcAft>
              <a:buClr>
                <a:schemeClr val="accent4"/>
              </a:buClr>
              <a:buSzPts val="1600"/>
              <a:buFont typeface="Noto Sans Symbols"/>
              <a:buChar char="▪"/>
              <a:defRPr sz="2000"/>
            </a:lvl2pPr>
            <a:lvl3pPr indent="-320039" lvl="2" marL="1371600" algn="l">
              <a:spcBef>
                <a:spcPts val="1000"/>
              </a:spcBef>
              <a:spcAft>
                <a:spcPts val="0"/>
              </a:spcAft>
              <a:buClr>
                <a:schemeClr val="accent4"/>
              </a:buClr>
              <a:buSzPts val="1440"/>
              <a:buFont typeface="Noto Sans Symbols"/>
              <a:buChar char="▪"/>
              <a:defRPr sz="1800"/>
            </a:lvl3pPr>
            <a:lvl4pPr indent="-320039" lvl="3" marL="1828800" algn="l">
              <a:spcBef>
                <a:spcPts val="1000"/>
              </a:spcBef>
              <a:spcAft>
                <a:spcPts val="0"/>
              </a:spcAft>
              <a:buClr>
                <a:schemeClr val="accent4"/>
              </a:buClr>
              <a:buSzPts val="1440"/>
              <a:buFont typeface="Noto Sans Symbols"/>
              <a:buChar char="▪"/>
              <a:defRPr sz="1800"/>
            </a:lvl4pPr>
            <a:lvl5pPr indent="-320039" lvl="4" marL="2286000" algn="l">
              <a:spcBef>
                <a:spcPts val="1000"/>
              </a:spcBef>
              <a:spcAft>
                <a:spcPts val="0"/>
              </a:spcAft>
              <a:buClr>
                <a:schemeClr val="accent4"/>
              </a:buClr>
              <a:buSzPts val="1440"/>
              <a:buFont typeface="Noto Sans Symbols"/>
              <a:buChar char="▪"/>
              <a:defRPr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0" name="Google Shape;50;p4"/>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51" name="Shape 51"/>
        <p:cNvGrpSpPr/>
        <p:nvPr/>
      </p:nvGrpSpPr>
      <p:grpSpPr>
        <a:xfrm>
          <a:off x="0" y="0"/>
          <a:ext cx="0" cy="0"/>
          <a:chOff x="0" y="0"/>
          <a:chExt cx="0" cy="0"/>
        </a:xfrm>
      </p:grpSpPr>
      <p:sp>
        <p:nvSpPr>
          <p:cNvPr id="52" name="Google Shape;52;p5"/>
          <p:cNvSpPr/>
          <p:nvPr>
            <p:ph idx="2" type="pic"/>
          </p:nvPr>
        </p:nvSpPr>
        <p:spPr>
          <a:xfrm>
            <a:off x="5353508" y="2555551"/>
            <a:ext cx="1484985" cy="1280160"/>
          </a:xfrm>
          <a:prstGeom prst="rect">
            <a:avLst/>
          </a:prstGeom>
          <a:noFill/>
          <a:ln>
            <a:noFill/>
          </a:ln>
        </p:spPr>
      </p:sp>
      <p:sp>
        <p:nvSpPr>
          <p:cNvPr id="53" name="Google Shape;53;p5"/>
          <p:cNvSpPr/>
          <p:nvPr>
            <p:ph idx="3" type="pic"/>
          </p:nvPr>
        </p:nvSpPr>
        <p:spPr>
          <a:xfrm>
            <a:off x="3115921" y="2555551"/>
            <a:ext cx="1484985" cy="1280160"/>
          </a:xfrm>
          <a:prstGeom prst="rect">
            <a:avLst/>
          </a:prstGeom>
          <a:noFill/>
          <a:ln>
            <a:noFill/>
          </a:ln>
        </p:spPr>
      </p:sp>
      <p:sp>
        <p:nvSpPr>
          <p:cNvPr id="54" name="Google Shape;54;p5"/>
          <p:cNvSpPr/>
          <p:nvPr>
            <p:ph idx="4" type="pic"/>
          </p:nvPr>
        </p:nvSpPr>
        <p:spPr>
          <a:xfrm>
            <a:off x="7602465" y="2555551"/>
            <a:ext cx="1484985" cy="1280160"/>
          </a:xfrm>
          <a:prstGeom prst="rect">
            <a:avLst/>
          </a:prstGeom>
          <a:noFill/>
          <a:ln>
            <a:noFill/>
          </a:ln>
        </p:spPr>
      </p:sp>
      <p:sp>
        <p:nvSpPr>
          <p:cNvPr id="55" name="Google Shape;55;p5"/>
          <p:cNvSpPr/>
          <p:nvPr>
            <p:ph idx="5" type="pic"/>
          </p:nvPr>
        </p:nvSpPr>
        <p:spPr>
          <a:xfrm>
            <a:off x="9840051" y="2555551"/>
            <a:ext cx="1484985" cy="1280160"/>
          </a:xfrm>
          <a:prstGeom prst="rect">
            <a:avLst/>
          </a:prstGeom>
          <a:noFill/>
          <a:ln>
            <a:noFill/>
          </a:ln>
        </p:spPr>
      </p:sp>
      <p:sp>
        <p:nvSpPr>
          <p:cNvPr id="56" name="Google Shape;56;p5"/>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p:nvPr/>
        </p:nvSpPr>
        <p:spPr>
          <a:xfrm>
            <a:off x="546669" y="3467555"/>
            <a:ext cx="458268" cy="395059"/>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8" name="Google Shape;58;p5"/>
          <p:cNvSpPr/>
          <p:nvPr/>
        </p:nvSpPr>
        <p:spPr>
          <a:xfrm>
            <a:off x="11113337" y="2394722"/>
            <a:ext cx="358391" cy="308958"/>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9" name="Google Shape;59;p5"/>
          <p:cNvSpPr/>
          <p:nvPr/>
        </p:nvSpPr>
        <p:spPr>
          <a:xfrm>
            <a:off x="10882649" y="2202202"/>
            <a:ext cx="230688" cy="198869"/>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60" name="Google Shape;60;p5"/>
          <p:cNvSpPr txBox="1"/>
          <p:nvPr>
            <p:ph idx="1" type="body"/>
          </p:nvPr>
        </p:nvSpPr>
        <p:spPr>
          <a:xfrm>
            <a:off x="546668"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1" name="Google Shape;61;p5"/>
          <p:cNvSpPr txBox="1"/>
          <p:nvPr>
            <p:ph idx="6" type="body"/>
          </p:nvPr>
        </p:nvSpPr>
        <p:spPr>
          <a:xfrm>
            <a:off x="556692"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5"/>
          <p:cNvSpPr txBox="1"/>
          <p:nvPr>
            <p:ph idx="7" type="body"/>
          </p:nvPr>
        </p:nvSpPr>
        <p:spPr>
          <a:xfrm>
            <a:off x="2789482"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5"/>
          <p:cNvSpPr txBox="1"/>
          <p:nvPr>
            <p:ph idx="8" type="body"/>
          </p:nvPr>
        </p:nvSpPr>
        <p:spPr>
          <a:xfrm>
            <a:off x="278948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5"/>
          <p:cNvSpPr txBox="1"/>
          <p:nvPr>
            <p:ph idx="9" type="body"/>
          </p:nvPr>
        </p:nvSpPr>
        <p:spPr>
          <a:xfrm>
            <a:off x="5032296"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5"/>
          <p:cNvSpPr txBox="1"/>
          <p:nvPr>
            <p:ph idx="13" type="body"/>
          </p:nvPr>
        </p:nvSpPr>
        <p:spPr>
          <a:xfrm>
            <a:off x="502920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5"/>
          <p:cNvSpPr txBox="1"/>
          <p:nvPr>
            <p:ph idx="14" type="body"/>
          </p:nvPr>
        </p:nvSpPr>
        <p:spPr>
          <a:xfrm>
            <a:off x="7275110"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5"/>
          <p:cNvSpPr txBox="1"/>
          <p:nvPr>
            <p:ph idx="15" type="body"/>
          </p:nvPr>
        </p:nvSpPr>
        <p:spPr>
          <a:xfrm>
            <a:off x="727511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5"/>
          <p:cNvSpPr txBox="1"/>
          <p:nvPr>
            <p:ph idx="16" type="body"/>
          </p:nvPr>
        </p:nvSpPr>
        <p:spPr>
          <a:xfrm>
            <a:off x="9517923"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5"/>
          <p:cNvSpPr txBox="1"/>
          <p:nvPr>
            <p:ph idx="17" type="body"/>
          </p:nvPr>
        </p:nvSpPr>
        <p:spPr>
          <a:xfrm>
            <a:off x="951792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5"/>
          <p:cNvSpPr/>
          <p:nvPr>
            <p:ph idx="18" type="pic"/>
          </p:nvPr>
        </p:nvSpPr>
        <p:spPr>
          <a:xfrm>
            <a:off x="878337" y="2555551"/>
            <a:ext cx="1484985" cy="1280160"/>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1" name="Shape 71"/>
        <p:cNvGrpSpPr/>
        <p:nvPr/>
      </p:nvGrpSpPr>
      <p:grpSpPr>
        <a:xfrm>
          <a:off x="0" y="0"/>
          <a:ext cx="0" cy="0"/>
          <a:chOff x="0" y="0"/>
          <a:chExt cx="0" cy="0"/>
        </a:xfrm>
      </p:grpSpPr>
      <p:grpSp>
        <p:nvGrpSpPr>
          <p:cNvPr id="72" name="Google Shape;72;p6"/>
          <p:cNvGrpSpPr/>
          <p:nvPr/>
        </p:nvGrpSpPr>
        <p:grpSpPr>
          <a:xfrm>
            <a:off x="0" y="-8467"/>
            <a:ext cx="12192000" cy="6866467"/>
            <a:chOff x="0" y="-8467"/>
            <a:chExt cx="12192000" cy="6866467"/>
          </a:xfrm>
        </p:grpSpPr>
        <p:sp>
          <p:nvSpPr>
            <p:cNvPr id="73" name="Google Shape;73;p6"/>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74" name="Google Shape;74;p6"/>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75" name="Google Shape;75;p6"/>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76" name="Google Shape;76;p6"/>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77" name="Google Shape;77;p6"/>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8" name="Google Shape;78;p6"/>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80" name="Google Shape;80;p6"/>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81" name="Google Shape;81;p6"/>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82" name="Google Shape;82;p6"/>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6"/>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6"/>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85" name="Google Shape;85;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1" name="Google Shape;91;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8"/>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8"/>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9"/>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9"/>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4" name="Google Shape;10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10"/>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0" name="Google Shape;110;p10"/>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1" name="Google Shape;111;p10"/>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2" name="Google Shape;112;p10"/>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3" name="Google Shape;11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1"/>
          <p:cNvSpPr txBox="1"/>
          <p:nvPr/>
        </p:nvSpPr>
        <p:spPr>
          <a:xfrm>
            <a:off x="660396"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accent2"/>
                </a:solidFill>
                <a:latin typeface="Trebuchet MS"/>
                <a:ea typeface="Trebuchet MS"/>
                <a:cs typeface="Trebuchet MS"/>
                <a:sym typeface="Trebuchet MS"/>
              </a:rPr>
              <a:t>9/25/2025</a:t>
            </a:r>
            <a:endParaRPr b="0" i="0" sz="1100" u="none" cap="none" strike="noStrike">
              <a:solidFill>
                <a:schemeClr val="accent2"/>
              </a:solidFill>
              <a:latin typeface="Trebuchet MS"/>
              <a:ea typeface="Trebuchet MS"/>
              <a:cs typeface="Trebuchet MS"/>
              <a:sym typeface="Trebuchet MS"/>
            </a:endParaRPr>
          </a:p>
        </p:txBody>
      </p:sp>
      <p:sp>
        <p:nvSpPr>
          <p:cNvPr id="27" name="Google Shape;27;p1"/>
          <p:cNvSpPr txBox="1"/>
          <p:nvPr/>
        </p:nvSpPr>
        <p:spPr>
          <a:xfrm>
            <a:off x="1445526" y="6378906"/>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chemeClr val="accent2"/>
                </a:solidFill>
                <a:latin typeface="Trebuchet MS"/>
                <a:ea typeface="Trebuchet MS"/>
                <a:cs typeface="Trebuchet MS"/>
                <a:sym typeface="Trebuchet MS"/>
              </a:rPr>
              <a:t>Annual Review</a:t>
            </a:r>
            <a:endParaRPr/>
          </a:p>
        </p:txBody>
      </p:sp>
      <p:sp>
        <p:nvSpPr>
          <p:cNvPr id="28" name="Google Shape;28;p1"/>
          <p:cNvSpPr txBox="1"/>
          <p:nvPr/>
        </p:nvSpPr>
        <p:spPr>
          <a:xfrm>
            <a:off x="8805338"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accent4"/>
                </a:solidFill>
                <a:latin typeface="Trebuchet MS"/>
                <a:ea typeface="Trebuchet MS"/>
                <a:cs typeface="Trebuchet MS"/>
                <a:sym typeface="Trebuchet MS"/>
              </a:rPr>
              <a:t>‹#›</a:t>
            </a:fld>
            <a:endParaRPr b="0" i="0" sz="1100" u="none" cap="none" strike="noStrike">
              <a:solidFill>
                <a:schemeClr val="accent4"/>
              </a:solidFill>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3.jpg"/><Relationship Id="rId4" Type="http://schemas.openxmlformats.org/officeDocument/2006/relationships/hyperlink" Target="https://github.com/NihalDR/VOIS_AICTE_Oct2025_NIHAL_DR.g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3.jp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jp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1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7.png"/><Relationship Id="rId4" Type="http://schemas.openxmlformats.org/officeDocument/2006/relationships/image" Target="../media/image1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jpg"/><Relationship Id="rId4" Type="http://schemas.openxmlformats.org/officeDocument/2006/relationships/hyperlink" Target="http://abc" TargetMode="External"/><Relationship Id="rId9" Type="http://schemas.openxmlformats.org/officeDocument/2006/relationships/image" Target="../media/image6.png"/><Relationship Id="rId5" Type="http://schemas.openxmlformats.org/officeDocument/2006/relationships/image" Target="../media/image11.png"/><Relationship Id="rId6" Type="http://schemas.openxmlformats.org/officeDocument/2006/relationships/image" Target="../media/image7.png"/><Relationship Id="rId7" Type="http://schemas.openxmlformats.org/officeDocument/2006/relationships/image" Target="../media/image12.png"/><Relationship Id="rId8"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hyperlink" Target="http://abc" TargetMode="External"/><Relationship Id="rId5"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hyperlink" Target="http://abc" TargetMode="External"/><Relationship Id="rId5"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jpg"/><Relationship Id="rId4" Type="http://schemas.openxmlformats.org/officeDocument/2006/relationships/hyperlink" Target="http://abc" TargetMode="External"/><Relationship Id="rId5"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3"/>
          <p:cNvSpPr txBox="1"/>
          <p:nvPr>
            <p:ph idx="1" type="body"/>
          </p:nvPr>
        </p:nvSpPr>
        <p:spPr>
          <a:xfrm>
            <a:off x="5346297" y="4142000"/>
            <a:ext cx="4366800" cy="861600"/>
          </a:xfrm>
          <a:prstGeom prst="rect">
            <a:avLst/>
          </a:prstGeom>
          <a:noFill/>
          <a:ln>
            <a:noFill/>
          </a:ln>
        </p:spPr>
        <p:txBody>
          <a:bodyPr anchorCtr="0" anchor="t" bIns="45700" lIns="91425" spcFirstLastPara="1" rIns="91425" wrap="square" tIns="45700">
            <a:normAutofit fontScale="92500"/>
          </a:bodyPr>
          <a:lstStyle/>
          <a:p>
            <a:pPr indent="0" lvl="0" marL="0" rtl="0" algn="r">
              <a:spcBef>
                <a:spcPts val="0"/>
              </a:spcBef>
              <a:spcAft>
                <a:spcPts val="0"/>
              </a:spcAft>
              <a:buSzPct val="80000"/>
              <a:buNone/>
            </a:pPr>
            <a:r>
              <a:rPr b="0" lang="en-US">
                <a:solidFill>
                  <a:schemeClr val="dk1"/>
                </a:solidFill>
              </a:rPr>
              <a:t>Nihal DR</a:t>
            </a:r>
            <a:endParaRPr/>
          </a:p>
          <a:p>
            <a:pPr indent="0" lvl="0" marL="0" rtl="0" algn="r">
              <a:spcBef>
                <a:spcPts val="1000"/>
              </a:spcBef>
              <a:spcAft>
                <a:spcPts val="0"/>
              </a:spcAft>
              <a:buSzPct val="80000"/>
              <a:buNone/>
            </a:pPr>
            <a:r>
              <a:rPr b="0" lang="en-US">
                <a:solidFill>
                  <a:schemeClr val="dk1"/>
                </a:solidFill>
              </a:rPr>
              <a:t>INTERNSHIP_17546440516895be537820f  </a:t>
            </a:r>
            <a:endParaRPr b="0">
              <a:solidFill>
                <a:schemeClr val="dk1"/>
              </a:solidFill>
            </a:endParaRPr>
          </a:p>
        </p:txBody>
      </p:sp>
      <p:sp>
        <p:nvSpPr>
          <p:cNvPr id="198" name="Google Shape;198;p23"/>
          <p:cNvSpPr txBox="1"/>
          <p:nvPr>
            <p:ph type="title"/>
          </p:nvPr>
        </p:nvSpPr>
        <p:spPr>
          <a:xfrm>
            <a:off x="6312875" y="2019298"/>
            <a:ext cx="4998600" cy="13104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rebuchet MS"/>
              <a:buNone/>
            </a:pPr>
            <a:r>
              <a:rPr lang="en-US" sz="3200"/>
              <a:t>Project Title -Airbnb Hotel Booking Analysis</a:t>
            </a:r>
            <a:endParaRPr sz="3200"/>
          </a:p>
        </p:txBody>
      </p:sp>
      <p:sp>
        <p:nvSpPr>
          <p:cNvPr id="199" name="Google Shape;199;p23"/>
          <p:cNvSpPr txBox="1"/>
          <p:nvPr/>
        </p:nvSpPr>
        <p:spPr>
          <a:xfrm>
            <a:off x="6400800" y="2794001"/>
            <a:ext cx="3312160" cy="86149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accent1"/>
              </a:buClr>
              <a:buSzPts val="1920"/>
              <a:buFont typeface="Noto Sans Symbols"/>
              <a:buNone/>
            </a:pPr>
            <a:r>
              <a:t/>
            </a:r>
            <a:endParaRPr b="1" i="0" sz="2400" u="none" cap="none" strike="noStrike">
              <a:solidFill>
                <a:schemeClr val="accent4"/>
              </a:solidFill>
              <a:latin typeface="Trebuchet MS"/>
              <a:ea typeface="Trebuchet MS"/>
              <a:cs typeface="Trebuchet MS"/>
              <a:sym typeface="Trebuchet MS"/>
            </a:endParaRPr>
          </a:p>
        </p:txBody>
      </p:sp>
      <p:pic>
        <p:nvPicPr>
          <p:cNvPr id="200" name="Google Shape;200;p2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822"/>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99"/>
                                        </p:tgtEl>
                                        <p:attrNameLst>
                                          <p:attrName>style.visibility</p:attrName>
                                        </p:attrNameLst>
                                      </p:cBhvr>
                                      <p:to>
                                        <p:strVal val="visible"/>
                                      </p:to>
                                    </p:set>
                                    <p:anim calcmode="lin" valueType="num">
                                      <p:cBhvr additive="base">
                                        <p:cTn dur="500"/>
                                        <p:tgtEl>
                                          <p:spTgt spid="199"/>
                                        </p:tgtEl>
                                        <p:attrNameLst>
                                          <p:attrName>ppt_w</p:attrName>
                                        </p:attrNameLst>
                                      </p:cBhvr>
                                      <p:tavLst>
                                        <p:tav fmla="" tm="0">
                                          <p:val>
                                            <p:strVal val="0"/>
                                          </p:val>
                                        </p:tav>
                                        <p:tav fmla="" tm="100000">
                                          <p:val>
                                            <p:strVal val="#ppt_w"/>
                                          </p:val>
                                        </p:tav>
                                      </p:tavLst>
                                    </p:anim>
                                    <p:anim calcmode="lin" valueType="num">
                                      <p:cBhvr additive="base">
                                        <p:cTn dur="500"/>
                                        <p:tgtEl>
                                          <p:spTgt spid="19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5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500"/>
                                        <p:tgtEl>
                                          <p:spTgt spid="19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p32"/>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81" name="Google Shape;281;p32"/>
          <p:cNvSpPr txBox="1"/>
          <p:nvPr>
            <p:ph type="title"/>
          </p:nvPr>
        </p:nvSpPr>
        <p:spPr>
          <a:xfrm>
            <a:off x="675957" y="370589"/>
            <a:ext cx="6115368" cy="8786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GitHub repository </a:t>
            </a:r>
            <a:endParaRPr/>
          </a:p>
        </p:txBody>
      </p:sp>
      <p:sp>
        <p:nvSpPr>
          <p:cNvPr id="282" name="Google Shape;282;p32"/>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83" name="Google Shape;283;p32"/>
          <p:cNvSpPr txBox="1"/>
          <p:nvPr/>
        </p:nvSpPr>
        <p:spPr>
          <a:xfrm>
            <a:off x="422959" y="5737443"/>
            <a:ext cx="2981643" cy="83099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t/>
            </a:r>
            <a:endParaRPr b="0" i="0" sz="4800" u="sng" cap="none" strike="noStrike">
              <a:solidFill>
                <a:srgbClr val="0070C0"/>
              </a:solidFill>
              <a:latin typeface="Trebuchet MS"/>
              <a:ea typeface="Trebuchet MS"/>
              <a:cs typeface="Trebuchet MS"/>
              <a:sym typeface="Trebuchet MS"/>
            </a:endParaRPr>
          </a:p>
        </p:txBody>
      </p:sp>
      <p:sp>
        <p:nvSpPr>
          <p:cNvPr id="284" name="Google Shape;284;p32"/>
          <p:cNvSpPr txBox="1"/>
          <p:nvPr>
            <p:ph idx="1" type="body"/>
          </p:nvPr>
        </p:nvSpPr>
        <p:spPr>
          <a:xfrm>
            <a:off x="807186" y="1431700"/>
            <a:ext cx="10257000" cy="25539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00"/>
              <a:buNone/>
            </a:pPr>
            <a:r>
              <a:rPr lang="en-US" u="sng">
                <a:solidFill>
                  <a:schemeClr val="hlink"/>
                </a:solidFill>
                <a:hlinkClick r:id="rId4"/>
              </a:rPr>
              <a:t>https://github.com/NihalDR/VOIS_AICTE_Oct2025_NIHAL_DR.git</a:t>
            </a:r>
            <a:endParaRPr/>
          </a:p>
          <a:p>
            <a:pPr indent="0" lvl="0" marL="0" rtl="0" algn="l">
              <a:spcBef>
                <a:spcPts val="0"/>
              </a:spcBef>
              <a:spcAft>
                <a:spcPts val="0"/>
              </a:spcAft>
              <a:buSzPts val="1600"/>
              <a:buNone/>
            </a:pPr>
            <a:r>
              <a:t/>
            </a:r>
            <a:endParaRPr/>
          </a:p>
          <a:p>
            <a:pPr indent="0" lvl="0" marL="0" rtl="0" algn="l">
              <a:spcBef>
                <a:spcPts val="1000"/>
              </a:spcBef>
              <a:spcAft>
                <a:spcPts val="0"/>
              </a:spcAft>
              <a:buSzPts val="1600"/>
              <a:buNone/>
            </a:pPr>
            <a:r>
              <a:t/>
            </a:r>
            <a:endParaRPr/>
          </a:p>
          <a:p>
            <a:pPr indent="0" lvl="0" marL="0" rtl="0" algn="l">
              <a:spcBef>
                <a:spcPts val="1000"/>
              </a:spcBef>
              <a:spcAft>
                <a:spcPts val="0"/>
              </a:spcAft>
              <a:buSzPts val="16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1"/>
                                        </p:tgtEl>
                                        <p:attrNameLst>
                                          <p:attrName>style.visibility</p:attrName>
                                        </p:attrNameLst>
                                      </p:cBhvr>
                                      <p:to>
                                        <p:strVal val="visible"/>
                                      </p:to>
                                    </p:set>
                                    <p:anim calcmode="lin" valueType="num">
                                      <p:cBhvr additive="base">
                                        <p:cTn dur="500"/>
                                        <p:tgtEl>
                                          <p:spTgt spid="281"/>
                                        </p:tgtEl>
                                        <p:attrNameLst>
                                          <p:attrName>ppt_w</p:attrName>
                                        </p:attrNameLst>
                                      </p:cBhvr>
                                      <p:tavLst>
                                        <p:tav fmla="" tm="0">
                                          <p:val>
                                            <p:strVal val="0"/>
                                          </p:val>
                                        </p:tav>
                                        <p:tav fmla="" tm="100000">
                                          <p:val>
                                            <p:strVal val="#ppt_w"/>
                                          </p:val>
                                        </p:tav>
                                      </p:tavLst>
                                    </p:anim>
                                    <p:anim calcmode="lin" valueType="num">
                                      <p:cBhvr additive="base">
                                        <p:cTn dur="500"/>
                                        <p:tgtEl>
                                          <p:spTgt spid="28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0" st="0"/>
                                            </p:txEl>
                                          </p:spTgt>
                                        </p:tgtEl>
                                        <p:attrNameLst>
                                          <p:attrName>style.visibility</p:attrName>
                                        </p:attrNameLst>
                                      </p:cBhvr>
                                      <p:to>
                                        <p:strVal val="visible"/>
                                      </p:to>
                                    </p:set>
                                    <p:animEffect filter="fade" transition="in">
                                      <p:cBhvr>
                                        <p:cTn dur="1000"/>
                                        <p:tgtEl>
                                          <p:spTgt spid="2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1" st="1"/>
                                            </p:txEl>
                                          </p:spTgt>
                                        </p:tgtEl>
                                        <p:attrNameLst>
                                          <p:attrName>style.visibility</p:attrName>
                                        </p:attrNameLst>
                                      </p:cBhvr>
                                      <p:to>
                                        <p:strVal val="visible"/>
                                      </p:to>
                                    </p:set>
                                    <p:animEffect filter="fade" transition="in">
                                      <p:cBhvr>
                                        <p:cTn dur="1000"/>
                                        <p:tgtEl>
                                          <p:spTgt spid="2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2" st="2"/>
                                            </p:txEl>
                                          </p:spTgt>
                                        </p:tgtEl>
                                        <p:attrNameLst>
                                          <p:attrName>style.visibility</p:attrName>
                                        </p:attrNameLst>
                                      </p:cBhvr>
                                      <p:to>
                                        <p:strVal val="visible"/>
                                      </p:to>
                                    </p:set>
                                    <p:animEffect filter="fade" transition="in">
                                      <p:cBhvr>
                                        <p:cTn dur="1000"/>
                                        <p:tgtEl>
                                          <p:spTgt spid="2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xEl>
                                              <p:pRg end="3" st="3"/>
                                            </p:txEl>
                                          </p:spTgt>
                                        </p:tgtEl>
                                        <p:attrNameLst>
                                          <p:attrName>style.visibility</p:attrName>
                                        </p:attrNameLst>
                                      </p:cBhvr>
                                      <p:to>
                                        <p:strVal val="visible"/>
                                      </p:to>
                                    </p:set>
                                    <p:animEffect filter="fade" transition="in">
                                      <p:cBhvr>
                                        <p:cTn dur="1000"/>
                                        <p:tgtEl>
                                          <p:spTgt spid="28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3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90" name="Google Shape;290;p33"/>
          <p:cNvSpPr txBox="1"/>
          <p:nvPr>
            <p:ph type="title"/>
          </p:nvPr>
        </p:nvSpPr>
        <p:spPr>
          <a:xfrm>
            <a:off x="675957" y="370589"/>
            <a:ext cx="10892066" cy="90478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Trebuchet MS"/>
              <a:buNone/>
            </a:pPr>
            <a:r>
              <a:rPr lang="en-US" sz="3600"/>
              <a:t>Getting started with Basics of Python Certificate  </a:t>
            </a:r>
            <a:endParaRPr sz="3600"/>
          </a:p>
        </p:txBody>
      </p:sp>
      <p:sp>
        <p:nvSpPr>
          <p:cNvPr id="291" name="Google Shape;291;p33"/>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92" name="Google Shape;292;p33"/>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93" name="Google Shape;293;p33"/>
          <p:cNvPicPr preferRelativeResize="0"/>
          <p:nvPr/>
        </p:nvPicPr>
        <p:blipFill>
          <a:blip r:embed="rId4">
            <a:alphaModFix/>
          </a:blip>
          <a:stretch>
            <a:fillRect/>
          </a:stretch>
        </p:blipFill>
        <p:spPr>
          <a:xfrm>
            <a:off x="1485625" y="1360800"/>
            <a:ext cx="9268901" cy="46117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90"/>
                                        </p:tgtEl>
                                        <p:attrNameLst>
                                          <p:attrName>style.visibility</p:attrName>
                                        </p:attrNameLst>
                                      </p:cBhvr>
                                      <p:to>
                                        <p:strVal val="visible"/>
                                      </p:to>
                                    </p:set>
                                    <p:anim calcmode="lin" valueType="num">
                                      <p:cBhvr additive="base">
                                        <p:cTn dur="500"/>
                                        <p:tgtEl>
                                          <p:spTgt spid="290"/>
                                        </p:tgtEl>
                                        <p:attrNameLst>
                                          <p:attrName>ppt_w</p:attrName>
                                        </p:attrNameLst>
                                      </p:cBhvr>
                                      <p:tavLst>
                                        <p:tav fmla="" tm="0">
                                          <p:val>
                                            <p:strVal val="0"/>
                                          </p:val>
                                        </p:tav>
                                        <p:tav fmla="" tm="100000">
                                          <p:val>
                                            <p:strVal val="#ppt_w"/>
                                          </p:val>
                                        </p:tav>
                                      </p:tavLst>
                                    </p:anim>
                                    <p:anim calcmode="lin" valueType="num">
                                      <p:cBhvr additive="base">
                                        <p:cTn dur="500"/>
                                        <p:tgtEl>
                                          <p:spTgt spid="29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000"/>
                                        <p:tgtEl>
                                          <p:spTgt spid="2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000"/>
                                        <p:tgtEl>
                                          <p:spTgt spid="2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id="298" name="Google Shape;298;p34"/>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99" name="Google Shape;299;p34"/>
          <p:cNvSpPr txBox="1"/>
          <p:nvPr>
            <p:ph type="title"/>
          </p:nvPr>
        </p:nvSpPr>
        <p:spPr>
          <a:xfrm>
            <a:off x="675957" y="370589"/>
            <a:ext cx="10892066" cy="90478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Trebuchet MS"/>
              <a:buNone/>
            </a:pPr>
            <a:r>
              <a:rPr lang="en-US" sz="3600"/>
              <a:t>Data Visualization Certificate  </a:t>
            </a:r>
            <a:endParaRPr sz="3600"/>
          </a:p>
        </p:txBody>
      </p:sp>
      <p:sp>
        <p:nvSpPr>
          <p:cNvPr id="300" name="Google Shape;300;p34"/>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301" name="Google Shape;301;p34"/>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302" name="Google Shape;302;p34"/>
          <p:cNvPicPr preferRelativeResize="0"/>
          <p:nvPr/>
        </p:nvPicPr>
        <p:blipFill>
          <a:blip r:embed="rId4">
            <a:alphaModFix/>
          </a:blip>
          <a:stretch>
            <a:fillRect/>
          </a:stretch>
        </p:blipFill>
        <p:spPr>
          <a:xfrm>
            <a:off x="2088350" y="1123125"/>
            <a:ext cx="8372950" cy="46117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99"/>
                                        </p:tgtEl>
                                        <p:attrNameLst>
                                          <p:attrName>style.visibility</p:attrName>
                                        </p:attrNameLst>
                                      </p:cBhvr>
                                      <p:to>
                                        <p:strVal val="visible"/>
                                      </p:to>
                                    </p:set>
                                    <p:anim calcmode="lin" valueType="num">
                                      <p:cBhvr additive="base">
                                        <p:cTn dur="500"/>
                                        <p:tgtEl>
                                          <p:spTgt spid="299"/>
                                        </p:tgtEl>
                                        <p:attrNameLst>
                                          <p:attrName>ppt_w</p:attrName>
                                        </p:attrNameLst>
                                      </p:cBhvr>
                                      <p:tavLst>
                                        <p:tav fmla="" tm="0">
                                          <p:val>
                                            <p:strVal val="0"/>
                                          </p:val>
                                        </p:tav>
                                        <p:tav fmla="" tm="100000">
                                          <p:val>
                                            <p:strVal val="#ppt_w"/>
                                          </p:val>
                                        </p:tav>
                                      </p:tavLst>
                                    </p:anim>
                                    <p:anim calcmode="lin" valueType="num">
                                      <p:cBhvr additive="base">
                                        <p:cTn dur="500"/>
                                        <p:tgtEl>
                                          <p:spTgt spid="299"/>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5"/>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rebuchet MS"/>
              <a:buNone/>
            </a:pPr>
            <a:r>
              <a:rPr b="1" lang="en-US" sz="4800">
                <a:solidFill>
                  <a:schemeClr val="dk1"/>
                </a:solidFill>
              </a:rPr>
              <a:t>Thank you</a:t>
            </a:r>
            <a:endParaRPr/>
          </a:p>
        </p:txBody>
      </p:sp>
      <p:sp>
        <p:nvSpPr>
          <p:cNvPr id="308" name="Google Shape;308;p35"/>
          <p:cNvSpPr txBox="1"/>
          <p:nvPr>
            <p:ph idx="8" type="body"/>
          </p:nvPr>
        </p:nvSpPr>
        <p:spPr>
          <a:xfrm>
            <a:off x="3727865" y="4641925"/>
            <a:ext cx="2139695" cy="1108635"/>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280"/>
              <a:buNone/>
            </a:pPr>
            <a:r>
              <a:rPr lang="en-US"/>
              <a:t>.</a:t>
            </a:r>
            <a:endParaRPr/>
          </a:p>
        </p:txBody>
      </p:sp>
      <p:sp>
        <p:nvSpPr>
          <p:cNvPr id="309" name="Google Shape;309;p35"/>
          <p:cNvSpPr txBox="1"/>
          <p:nvPr/>
        </p:nvSpPr>
        <p:spPr>
          <a:xfrm>
            <a:off x="878337" y="4134780"/>
            <a:ext cx="2596574" cy="453919"/>
          </a:xfrm>
          <a:prstGeom prst="rect">
            <a:avLst/>
          </a:prstGeom>
          <a:noFill/>
          <a:ln>
            <a:noFill/>
          </a:ln>
        </p:spPr>
        <p:txBody>
          <a:bodyPr anchorCtr="0" anchor="t" bIns="45700" lIns="91425" spcFirstLastPara="1" rIns="91425" wrap="square" tIns="45700">
            <a:normAutofit lnSpcReduction="10000"/>
          </a:bodyPr>
          <a:lstStyle/>
          <a:p>
            <a:pPr indent="0" lvl="0" marL="0" marR="0" rtl="0" algn="ctr">
              <a:spcBef>
                <a:spcPts val="0"/>
              </a:spcBef>
              <a:spcAft>
                <a:spcPts val="0"/>
              </a:spcAft>
              <a:buClr>
                <a:schemeClr val="accent1"/>
              </a:buClr>
              <a:buSzPts val="1920"/>
              <a:buFont typeface="Noto Sans Symbols"/>
              <a:buNone/>
            </a:pPr>
            <a:r>
              <a:t/>
            </a:r>
            <a:endParaRPr b="1" i="0" sz="2400" u="none" cap="none" strike="noStrike">
              <a:solidFill>
                <a:schemeClr val="accent4"/>
              </a:solidFill>
              <a:latin typeface="Trebuchet MS"/>
              <a:ea typeface="Trebuchet MS"/>
              <a:cs typeface="Trebuchet MS"/>
              <a:sym typeface="Trebuchet MS"/>
            </a:endParaRPr>
          </a:p>
        </p:txBody>
      </p:sp>
      <p:sp>
        <p:nvSpPr>
          <p:cNvPr id="310" name="Google Shape;310;p35"/>
          <p:cNvSpPr txBox="1"/>
          <p:nvPr/>
        </p:nvSpPr>
        <p:spPr>
          <a:xfrm>
            <a:off x="5353508" y="3962573"/>
            <a:ext cx="2596574" cy="453919"/>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i="0" sz="2200" u="none" cap="none" strike="noStrike">
              <a:solidFill>
                <a:schemeClr val="accent4"/>
              </a:solidFill>
              <a:latin typeface="Trebuchet MS"/>
              <a:ea typeface="Trebuchet MS"/>
              <a:cs typeface="Trebuchet MS"/>
              <a:sym typeface="Trebuchet MS"/>
            </a:endParaRPr>
          </a:p>
        </p:txBody>
      </p:sp>
      <p:sp>
        <p:nvSpPr>
          <p:cNvPr id="311" name="Google Shape;311;p35"/>
          <p:cNvSpPr txBox="1"/>
          <p:nvPr/>
        </p:nvSpPr>
        <p:spPr>
          <a:xfrm>
            <a:off x="7789163" y="3962572"/>
            <a:ext cx="2596574" cy="453919"/>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i="0" sz="2200" u="none" cap="none" strike="noStrike">
              <a:solidFill>
                <a:schemeClr val="accent4"/>
              </a:solidFill>
              <a:latin typeface="Trebuchet MS"/>
              <a:ea typeface="Trebuchet MS"/>
              <a:cs typeface="Trebuchet MS"/>
              <a:sym typeface="Trebuchet MS"/>
            </a:endParaRPr>
          </a:p>
        </p:txBody>
      </p:sp>
      <p:sp>
        <p:nvSpPr>
          <p:cNvPr id="312" name="Google Shape;312;p35"/>
          <p:cNvSpPr txBox="1"/>
          <p:nvPr/>
        </p:nvSpPr>
        <p:spPr>
          <a:xfrm>
            <a:off x="6096000" y="4641925"/>
            <a:ext cx="2139695" cy="110863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80"/>
              <a:buFont typeface="Noto Sans Symbols"/>
              <a:buNone/>
            </a:pPr>
            <a:r>
              <a:t/>
            </a:r>
            <a:endParaRPr b="0" i="0" sz="1600" u="none" cap="none" strike="noStrike">
              <a:solidFill>
                <a:schemeClr val="dk1"/>
              </a:solidFill>
              <a:latin typeface="Trebuchet MS"/>
              <a:ea typeface="Trebuchet MS"/>
              <a:cs typeface="Trebuchet MS"/>
              <a:sym typeface="Trebuchet MS"/>
            </a:endParaRPr>
          </a:p>
        </p:txBody>
      </p:sp>
      <p:sp>
        <p:nvSpPr>
          <p:cNvPr id="313" name="Google Shape;313;p35"/>
          <p:cNvSpPr txBox="1"/>
          <p:nvPr/>
        </p:nvSpPr>
        <p:spPr>
          <a:xfrm>
            <a:off x="8591363" y="4641925"/>
            <a:ext cx="2139695" cy="110863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80"/>
              <a:buFont typeface="Noto Sans Symbols"/>
              <a:buNone/>
            </a:pPr>
            <a:r>
              <a:rPr b="0" i="0" lang="en-US" sz="1600" u="none" cap="none" strike="noStrike">
                <a:solidFill>
                  <a:schemeClr val="dk1"/>
                </a:solidFill>
                <a:latin typeface="Trebuchet MS"/>
                <a:ea typeface="Trebuchet MS"/>
                <a:cs typeface="Trebuchet MS"/>
                <a:sym typeface="Trebuchet MS"/>
              </a:rPr>
              <a:t>.</a:t>
            </a:r>
            <a:endParaRPr/>
          </a:p>
        </p:txBody>
      </p:sp>
      <p:pic>
        <p:nvPicPr>
          <p:cNvPr id="314" name="Google Shape;314;p35"/>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315" name="Google Shape;315;p35"/>
          <p:cNvSpPr txBox="1"/>
          <p:nvPr>
            <p:ph idx="7" type="body"/>
          </p:nvPr>
        </p:nvSpPr>
        <p:spPr>
          <a:xfrm>
            <a:off x="2975013" y="3962573"/>
            <a:ext cx="2139696" cy="344312"/>
          </a:xfrm>
          <a:prstGeom prst="rect">
            <a:avLst/>
          </a:prstGeom>
          <a:noFill/>
          <a:ln>
            <a:noFill/>
          </a:ln>
        </p:spPr>
        <p:txBody>
          <a:bodyPr anchorCtr="0" anchor="t" bIns="45700" lIns="91425" spcFirstLastPara="1" rIns="91425" wrap="square" tIns="45700">
            <a:normAutofit fontScale="92500" lnSpcReduction="20000"/>
          </a:bodyPr>
          <a:lstStyle/>
          <a:p>
            <a:pPr indent="0" lvl="0" marL="0" rtl="0" algn="ctr">
              <a:spcBef>
                <a:spcPts val="0"/>
              </a:spcBef>
              <a:spcAft>
                <a:spcPts val="0"/>
              </a:spcAft>
              <a:buSzPct val="80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307"/>
                                        </p:tgtEl>
                                        <p:attrNameLst>
                                          <p:attrName>style.visibility</p:attrName>
                                        </p:attrNameLst>
                                      </p:cBhvr>
                                      <p:to>
                                        <p:strVal val="visible"/>
                                      </p:to>
                                    </p:set>
                                    <p:anim calcmode="lin" valueType="num">
                                      <p:cBhvr additive="base">
                                        <p:cTn dur="500"/>
                                        <p:tgtEl>
                                          <p:spTgt spid="307"/>
                                        </p:tgtEl>
                                        <p:attrNameLst>
                                          <p:attrName>ppt_w</p:attrName>
                                        </p:attrNameLst>
                                      </p:cBhvr>
                                      <p:tavLst>
                                        <p:tav fmla="" tm="0">
                                          <p:val>
                                            <p:strVal val="0"/>
                                          </p:val>
                                        </p:tav>
                                        <p:tav fmla="" tm="100000">
                                          <p:val>
                                            <p:strVal val="#ppt_w"/>
                                          </p:val>
                                        </p:tav>
                                      </p:tavLst>
                                    </p:anim>
                                    <p:anim calcmode="lin" valueType="num">
                                      <p:cBhvr additive="base">
                                        <p:cTn dur="500"/>
                                        <p:tgtEl>
                                          <p:spTgt spid="30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5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500"/>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500"/>
                                        <p:tgtEl>
                                          <p:spTgt spid="3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500"/>
                                        <p:tgtEl>
                                          <p:spTgt spid="3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500"/>
                                        <p:tgtEl>
                                          <p:spTgt spid="3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500"/>
                                        <p:tgtEl>
                                          <p:spTgt spid="31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4"/>
          <p:cNvSpPr txBox="1"/>
          <p:nvPr>
            <p:ph idx="1" type="body"/>
          </p:nvPr>
        </p:nvSpPr>
        <p:spPr>
          <a:xfrm>
            <a:off x="647700" y="1875550"/>
            <a:ext cx="9390000" cy="36081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240"/>
              <a:buNone/>
            </a:pPr>
            <a:r>
              <a:rPr lang="en-US" sz="1800">
                <a:solidFill>
                  <a:schemeClr val="dk1"/>
                </a:solidFill>
                <a:latin typeface="Roboto"/>
                <a:ea typeface="Roboto"/>
                <a:cs typeface="Roboto"/>
                <a:sym typeface="Roboto"/>
              </a:rPr>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a:t>
            </a:r>
            <a:endParaRPr sz="1800">
              <a:solidFill>
                <a:schemeClr val="dk1"/>
              </a:solidFill>
              <a:latin typeface="Roboto"/>
              <a:ea typeface="Roboto"/>
              <a:cs typeface="Roboto"/>
              <a:sym typeface="Roboto"/>
            </a:endParaRPr>
          </a:p>
          <a:p>
            <a:pPr indent="0" lvl="0" marL="0" rtl="0" algn="l">
              <a:lnSpc>
                <a:spcPct val="150000"/>
              </a:lnSpc>
              <a:spcBef>
                <a:spcPts val="0"/>
              </a:spcBef>
              <a:spcAft>
                <a:spcPts val="0"/>
              </a:spcAft>
              <a:buSzPts val="2240"/>
              <a:buNone/>
            </a:pPr>
            <a:r>
              <a:rPr lang="en-US" sz="1800">
                <a:solidFill>
                  <a:schemeClr val="dk1"/>
                </a:solidFill>
                <a:latin typeface="Roboto"/>
                <a:ea typeface="Roboto"/>
                <a:cs typeface="Roboto"/>
                <a:sym typeface="Roboto"/>
              </a:rPr>
              <a:t>communication quality with guests.</a:t>
            </a:r>
            <a:endParaRPr sz="3400"/>
          </a:p>
        </p:txBody>
      </p:sp>
      <p:sp>
        <p:nvSpPr>
          <p:cNvPr id="206" name="Google Shape;206;p24"/>
          <p:cNvSpPr txBox="1"/>
          <p:nvPr>
            <p:ph type="title"/>
          </p:nvPr>
        </p:nvSpPr>
        <p:spPr>
          <a:xfrm>
            <a:off x="754602" y="550417"/>
            <a:ext cx="6995604" cy="79011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PROBLEM  STATEMENT</a:t>
            </a:r>
            <a:endParaRPr/>
          </a:p>
        </p:txBody>
      </p:sp>
      <p:pic>
        <p:nvPicPr>
          <p:cNvPr id="207" name="Google Shape;207;p24"/>
          <p:cNvPicPr preferRelativeResize="0"/>
          <p:nvPr/>
        </p:nvPicPr>
        <p:blipFill rotWithShape="1">
          <a:blip r:embed="rId3">
            <a:alphaModFix/>
          </a:blip>
          <a:srcRect b="0" l="0" r="0" t="0"/>
          <a:stretch/>
        </p:blipFill>
        <p:spPr>
          <a:xfrm>
            <a:off x="7995684" y="2930834"/>
            <a:ext cx="2760758" cy="3264409"/>
          </a:xfrm>
          <a:prstGeom prst="rect">
            <a:avLst/>
          </a:prstGeom>
          <a:noFill/>
          <a:ln>
            <a:noFill/>
          </a:ln>
        </p:spPr>
      </p:pic>
      <p:pic>
        <p:nvPicPr>
          <p:cNvPr id="208" name="Google Shape;208;p24"/>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6"/>
                                        </p:tgtEl>
                                        <p:attrNameLst>
                                          <p:attrName>style.visibility</p:attrName>
                                        </p:attrNameLst>
                                      </p:cBhvr>
                                      <p:to>
                                        <p:strVal val="visible"/>
                                      </p:to>
                                    </p:set>
                                    <p:anim calcmode="lin" valueType="num">
                                      <p:cBhvr additive="base">
                                        <p:cTn dur="500"/>
                                        <p:tgtEl>
                                          <p:spTgt spid="206"/>
                                        </p:tgtEl>
                                        <p:attrNameLst>
                                          <p:attrName>ppt_w</p:attrName>
                                        </p:attrNameLst>
                                      </p:cBhvr>
                                      <p:tavLst>
                                        <p:tav fmla="" tm="0">
                                          <p:val>
                                            <p:strVal val="0"/>
                                          </p:val>
                                        </p:tav>
                                        <p:tav fmla="" tm="100000">
                                          <p:val>
                                            <p:strVal val="#ppt_w"/>
                                          </p:val>
                                        </p:tav>
                                      </p:tavLst>
                                    </p:anim>
                                    <p:anim calcmode="lin" valueType="num">
                                      <p:cBhvr additive="base">
                                        <p:cTn dur="500"/>
                                        <p:tgtEl>
                                          <p:spTgt spid="20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animEffect filter="fade" transition="in">
                                      <p:cBhvr>
                                        <p:cTn dur="1000"/>
                                        <p:tgtEl>
                                          <p:spTgt spid="20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animEffect filter="fade" transition="in">
                                      <p:cBhvr>
                                        <p:cTn dur="1000"/>
                                        <p:tgtEl>
                                          <p:spTgt spid="205">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12" name="Shape 212"/>
        <p:cNvGrpSpPr/>
        <p:nvPr/>
      </p:nvGrpSpPr>
      <p:grpSpPr>
        <a:xfrm>
          <a:off x="0" y="0"/>
          <a:ext cx="0" cy="0"/>
          <a:chOff x="0" y="0"/>
          <a:chExt cx="0" cy="0"/>
        </a:xfrm>
      </p:grpSpPr>
      <p:sp>
        <p:nvSpPr>
          <p:cNvPr id="213" name="Google Shape;213;p25"/>
          <p:cNvSpPr txBox="1"/>
          <p:nvPr>
            <p:ph type="title"/>
          </p:nvPr>
        </p:nvSpPr>
        <p:spPr>
          <a:xfrm>
            <a:off x="660399" y="805213"/>
            <a:ext cx="6276109" cy="830997"/>
          </a:xfrm>
          <a:prstGeom prst="rect">
            <a:avLst/>
          </a:prstGeom>
          <a:noFill/>
          <a:ln>
            <a:noFill/>
          </a:ln>
        </p:spPr>
        <p:txBody>
          <a:bodyPr anchorCtr="0" anchor="t" bIns="45700" lIns="91425" spcFirstLastPara="1" rIns="91425" wrap="square" tIns="45700">
            <a:normAutofit fontScale="90000"/>
          </a:bodyPr>
          <a:lstStyle/>
          <a:p>
            <a:pPr indent="0" lvl="0" marL="0" marR="0" rtl="0" algn="l">
              <a:spcBef>
                <a:spcPts val="0"/>
              </a:spcBef>
              <a:spcAft>
                <a:spcPts val="0"/>
              </a:spcAft>
              <a:buClr>
                <a:schemeClr val="dk1"/>
              </a:buClr>
              <a:buSzPct val="100000"/>
              <a:buFont typeface="Trebuchet MS"/>
              <a:buNone/>
            </a:pPr>
            <a:r>
              <a:rPr lang="en-US"/>
              <a:t>Project Description</a:t>
            </a:r>
            <a:br>
              <a:rPr lang="en-US"/>
            </a:br>
            <a:endParaRPr/>
          </a:p>
          <a:p>
            <a:pPr indent="0" lvl="0" marL="0" marR="0" rtl="0" algn="l">
              <a:spcBef>
                <a:spcPts val="0"/>
              </a:spcBef>
              <a:spcAft>
                <a:spcPts val="0"/>
              </a:spcAft>
              <a:buClr>
                <a:schemeClr val="dk1"/>
              </a:buClr>
              <a:buSzPct val="240000"/>
              <a:buFont typeface="Trebuchet MS"/>
              <a:buNone/>
            </a:pPr>
            <a:r>
              <a:rPr b="0" lang="en-US" sz="2000">
                <a:latin typeface="Roboto"/>
                <a:ea typeface="Roboto"/>
                <a:cs typeface="Roboto"/>
                <a:sym typeface="Roboto"/>
              </a:rPr>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a:t>
            </a:r>
            <a:endParaRPr b="0" sz="2000">
              <a:latin typeface="Roboto"/>
              <a:ea typeface="Roboto"/>
              <a:cs typeface="Roboto"/>
              <a:sym typeface="Roboto"/>
            </a:endParaRPr>
          </a:p>
          <a:p>
            <a:pPr indent="0" lvl="0" marL="0" marR="0" rtl="0" algn="l">
              <a:lnSpc>
                <a:spcPct val="115000"/>
              </a:lnSpc>
              <a:spcBef>
                <a:spcPts val="1200"/>
              </a:spcBef>
              <a:spcAft>
                <a:spcPts val="0"/>
              </a:spcAft>
              <a:buClr>
                <a:schemeClr val="dk1"/>
              </a:buClr>
              <a:buSzPct val="55000"/>
              <a:buFont typeface="Arial"/>
              <a:buNone/>
            </a:pPr>
            <a:r>
              <a:rPr b="0" lang="en-US" sz="2000">
                <a:latin typeface="Roboto"/>
                <a:ea typeface="Roboto"/>
                <a:cs typeface="Roboto"/>
                <a:sym typeface="Roboto"/>
              </a:rPr>
              <a:t>The model can then be used to predict prices for new or hypothetical listings, helping property owners make informed pricing decisions</a:t>
            </a:r>
            <a:endParaRPr b="0" sz="2000">
              <a:latin typeface="Roboto"/>
              <a:ea typeface="Roboto"/>
              <a:cs typeface="Roboto"/>
              <a:sym typeface="Roboto"/>
            </a:endParaRPr>
          </a:p>
          <a:p>
            <a:pPr indent="0" lvl="0" marL="0" rtl="0" algn="l">
              <a:spcBef>
                <a:spcPts val="600"/>
              </a:spcBef>
              <a:spcAft>
                <a:spcPts val="0"/>
              </a:spcAft>
              <a:buClr>
                <a:schemeClr val="dk1"/>
              </a:buClr>
              <a:buSzPct val="100000"/>
              <a:buFont typeface="Trebuchet MS"/>
              <a:buNone/>
            </a:pPr>
            <a:br>
              <a:rPr lang="en-US"/>
            </a:br>
            <a:endParaRPr/>
          </a:p>
        </p:txBody>
      </p:sp>
      <p:pic>
        <p:nvPicPr>
          <p:cNvPr id="214" name="Google Shape;214;p25"/>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pic>
        <p:nvPicPr>
          <p:cNvPr id="215" name="Google Shape;215;p25"/>
          <p:cNvPicPr preferRelativeResize="0"/>
          <p:nvPr/>
        </p:nvPicPr>
        <p:blipFill rotWithShape="1">
          <a:blip r:embed="rId4">
            <a:alphaModFix/>
          </a:blip>
          <a:srcRect b="0" l="0" r="0" t="0"/>
          <a:stretch/>
        </p:blipFill>
        <p:spPr>
          <a:xfrm>
            <a:off x="467359" y="6410461"/>
            <a:ext cx="3706253" cy="29609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3"/>
                                        </p:tgtEl>
                                        <p:attrNameLst>
                                          <p:attrName>style.visibility</p:attrName>
                                        </p:attrNameLst>
                                      </p:cBhvr>
                                      <p:to>
                                        <p:strVal val="visible"/>
                                      </p:to>
                                    </p:set>
                                    <p:anim calcmode="lin" valueType="num">
                                      <p:cBhvr additive="base">
                                        <p:cTn dur="500"/>
                                        <p:tgtEl>
                                          <p:spTgt spid="213"/>
                                        </p:tgtEl>
                                        <p:attrNameLst>
                                          <p:attrName>ppt_w</p:attrName>
                                        </p:attrNameLst>
                                      </p:cBhvr>
                                      <p:tavLst>
                                        <p:tav fmla="" tm="0">
                                          <p:val>
                                            <p:strVal val="0"/>
                                          </p:val>
                                        </p:tav>
                                        <p:tav fmla="" tm="100000">
                                          <p:val>
                                            <p:strVal val="#ppt_w"/>
                                          </p:val>
                                        </p:tav>
                                      </p:tavLst>
                                    </p:anim>
                                    <p:anim calcmode="lin" valueType="num">
                                      <p:cBhvr additive="base">
                                        <p:cTn dur="500"/>
                                        <p:tgtEl>
                                          <p:spTgt spid="213"/>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6"/>
          <p:cNvSpPr txBox="1"/>
          <p:nvPr>
            <p:ph idx="1" type="body"/>
          </p:nvPr>
        </p:nvSpPr>
        <p:spPr>
          <a:xfrm>
            <a:off x="721359" y="1991360"/>
            <a:ext cx="7904481" cy="3990023"/>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Airbnb Hosts</a:t>
            </a:r>
            <a:br>
              <a:rPr lang="en-US" sz="1800">
                <a:solidFill>
                  <a:schemeClr val="dk1"/>
                </a:solidFill>
                <a:latin typeface="Roboto"/>
                <a:ea typeface="Roboto"/>
                <a:cs typeface="Roboto"/>
                <a:sym typeface="Roboto"/>
              </a:rPr>
            </a:br>
            <a:r>
              <a:rPr lang="en-US" sz="1800">
                <a:solidFill>
                  <a:schemeClr val="dk1"/>
                </a:solidFill>
                <a:latin typeface="Roboto"/>
                <a:ea typeface="Roboto"/>
                <a:cs typeface="Roboto"/>
                <a:sym typeface="Roboto"/>
              </a:rPr>
              <a:t>To optimize pricing of their listings based on property features and guest reviews.</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Travelers</a:t>
            </a:r>
            <a:br>
              <a:rPr lang="en-US" sz="1800">
                <a:solidFill>
                  <a:schemeClr val="dk1"/>
                </a:solidFill>
                <a:latin typeface="Roboto"/>
                <a:ea typeface="Roboto"/>
                <a:cs typeface="Roboto"/>
                <a:sym typeface="Roboto"/>
              </a:rPr>
            </a:br>
            <a:r>
              <a:rPr lang="en-US" sz="1800">
                <a:solidFill>
                  <a:schemeClr val="dk1"/>
                </a:solidFill>
                <a:latin typeface="Roboto"/>
                <a:ea typeface="Roboto"/>
                <a:cs typeface="Roboto"/>
                <a:sym typeface="Roboto"/>
              </a:rPr>
              <a:t>To evaluate whether a listing is overpriced or reasonably priced.</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Airbnb Platform Analysts</a:t>
            </a:r>
            <a:br>
              <a:rPr lang="en-US" sz="1800">
                <a:solidFill>
                  <a:schemeClr val="dk1"/>
                </a:solidFill>
                <a:latin typeface="Roboto"/>
                <a:ea typeface="Roboto"/>
                <a:cs typeface="Roboto"/>
                <a:sym typeface="Roboto"/>
              </a:rPr>
            </a:br>
            <a:r>
              <a:rPr lang="en-US" sz="1800">
                <a:solidFill>
                  <a:schemeClr val="dk1"/>
                </a:solidFill>
                <a:latin typeface="Roboto"/>
                <a:ea typeface="Roboto"/>
                <a:cs typeface="Roboto"/>
                <a:sym typeface="Roboto"/>
              </a:rPr>
              <a:t>To improve automated pricing suggestions and increase platform trust.</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Researchers/Students</a:t>
            </a:r>
            <a:br>
              <a:rPr lang="en-US" sz="1800">
                <a:solidFill>
                  <a:schemeClr val="dk1"/>
                </a:solidFill>
                <a:latin typeface="Roboto"/>
                <a:ea typeface="Roboto"/>
                <a:cs typeface="Roboto"/>
                <a:sym typeface="Roboto"/>
              </a:rPr>
            </a:br>
            <a:r>
              <a:rPr lang="en-US" sz="1800">
                <a:solidFill>
                  <a:schemeClr val="dk1"/>
                </a:solidFill>
                <a:latin typeface="Roboto"/>
                <a:ea typeface="Roboto"/>
                <a:cs typeface="Roboto"/>
                <a:sym typeface="Roboto"/>
              </a:rPr>
              <a:t>To study the impact of property features and reviews on rental pricing.</a:t>
            </a:r>
            <a:endParaRPr sz="1800">
              <a:solidFill>
                <a:schemeClr val="dk1"/>
              </a:solidFill>
              <a:latin typeface="Roboto"/>
              <a:ea typeface="Roboto"/>
              <a:cs typeface="Roboto"/>
              <a:sym typeface="Roboto"/>
            </a:endParaRPr>
          </a:p>
          <a:p>
            <a:pPr indent="-160020" lvl="0" marL="342900" rtl="0" algn="just">
              <a:lnSpc>
                <a:spcPct val="150000"/>
              </a:lnSpc>
              <a:spcBef>
                <a:spcPts val="0"/>
              </a:spcBef>
              <a:spcAft>
                <a:spcPts val="0"/>
              </a:spcAft>
              <a:buSzPts val="2880"/>
              <a:buNone/>
            </a:pPr>
            <a:r>
              <a:t/>
            </a:r>
            <a:endParaRPr sz="3600"/>
          </a:p>
        </p:txBody>
      </p:sp>
      <p:sp>
        <p:nvSpPr>
          <p:cNvPr id="221" name="Google Shape;221;p26"/>
          <p:cNvSpPr txBox="1"/>
          <p:nvPr>
            <p:ph type="title"/>
          </p:nvPr>
        </p:nvSpPr>
        <p:spPr>
          <a:xfrm>
            <a:off x="620008" y="876617"/>
            <a:ext cx="10046070" cy="80264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Font typeface="Trebuchet MS"/>
              <a:buNone/>
            </a:pPr>
            <a:r>
              <a:rPr lang="en-US" sz="3200"/>
              <a:t>WHO ARE THE END USERS?</a:t>
            </a:r>
            <a:endParaRPr sz="2000"/>
          </a:p>
        </p:txBody>
      </p:sp>
      <p:pic>
        <p:nvPicPr>
          <p:cNvPr id="222" name="Google Shape;222;p26"/>
          <p:cNvPicPr preferRelativeResize="0"/>
          <p:nvPr/>
        </p:nvPicPr>
        <p:blipFill rotWithShape="1">
          <a:blip r:embed="rId3">
            <a:alphaModFix/>
          </a:blip>
          <a:srcRect b="0" l="0" r="0" t="0"/>
          <a:stretch/>
        </p:blipFill>
        <p:spPr>
          <a:xfrm>
            <a:off x="721359" y="6176804"/>
            <a:ext cx="2181225" cy="48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1"/>
                                        </p:tgtEl>
                                        <p:attrNameLst>
                                          <p:attrName>style.visibility</p:attrName>
                                        </p:attrNameLst>
                                      </p:cBhvr>
                                      <p:to>
                                        <p:strVal val="visible"/>
                                      </p:to>
                                    </p:set>
                                    <p:anim calcmode="lin" valueType="num">
                                      <p:cBhvr additive="base">
                                        <p:cTn dur="500"/>
                                        <p:tgtEl>
                                          <p:spTgt spid="221"/>
                                        </p:tgtEl>
                                        <p:attrNameLst>
                                          <p:attrName>ppt_w</p:attrName>
                                        </p:attrNameLst>
                                      </p:cBhvr>
                                      <p:tavLst>
                                        <p:tav fmla="" tm="0">
                                          <p:val>
                                            <p:strVal val="0"/>
                                          </p:val>
                                        </p:tav>
                                        <p:tav fmla="" tm="100000">
                                          <p:val>
                                            <p:strVal val="#ppt_w"/>
                                          </p:val>
                                        </p:tav>
                                      </p:tavLst>
                                    </p:anim>
                                    <p:anim calcmode="lin" valueType="num">
                                      <p:cBhvr additive="base">
                                        <p:cTn dur="500"/>
                                        <p:tgtEl>
                                          <p:spTgt spid="22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0" st="0"/>
                                            </p:txEl>
                                          </p:spTgt>
                                        </p:tgtEl>
                                        <p:attrNameLst>
                                          <p:attrName>style.visibility</p:attrName>
                                        </p:attrNameLst>
                                      </p:cBhvr>
                                      <p:to>
                                        <p:strVal val="visible"/>
                                      </p:to>
                                    </p:set>
                                    <p:animEffect filter="fade" transition="in">
                                      <p:cBhvr>
                                        <p:cTn dur="1000"/>
                                        <p:tgtEl>
                                          <p:spTgt spid="22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1" st="1"/>
                                            </p:txEl>
                                          </p:spTgt>
                                        </p:tgtEl>
                                        <p:attrNameLst>
                                          <p:attrName>style.visibility</p:attrName>
                                        </p:attrNameLst>
                                      </p:cBhvr>
                                      <p:to>
                                        <p:strVal val="visible"/>
                                      </p:to>
                                    </p:set>
                                    <p:animEffect filter="fade" transition="in">
                                      <p:cBhvr>
                                        <p:cTn dur="1000"/>
                                        <p:tgtEl>
                                          <p:spTgt spid="22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2" st="2"/>
                                            </p:txEl>
                                          </p:spTgt>
                                        </p:tgtEl>
                                        <p:attrNameLst>
                                          <p:attrName>style.visibility</p:attrName>
                                        </p:attrNameLst>
                                      </p:cBhvr>
                                      <p:to>
                                        <p:strVal val="visible"/>
                                      </p:to>
                                    </p:set>
                                    <p:animEffect filter="fade" transition="in">
                                      <p:cBhvr>
                                        <p:cTn dur="1000"/>
                                        <p:tgtEl>
                                          <p:spTgt spid="22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3" st="3"/>
                                            </p:txEl>
                                          </p:spTgt>
                                        </p:tgtEl>
                                        <p:attrNameLst>
                                          <p:attrName>style.visibility</p:attrName>
                                        </p:attrNameLst>
                                      </p:cBhvr>
                                      <p:to>
                                        <p:strVal val="visible"/>
                                      </p:to>
                                    </p:set>
                                    <p:animEffect filter="fade" transition="in">
                                      <p:cBhvr>
                                        <p:cTn dur="1000"/>
                                        <p:tgtEl>
                                          <p:spTgt spid="22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xEl>
                                              <p:pRg end="4" st="4"/>
                                            </p:txEl>
                                          </p:spTgt>
                                        </p:tgtEl>
                                        <p:attrNameLst>
                                          <p:attrName>style.visibility</p:attrName>
                                        </p:attrNameLst>
                                      </p:cBhvr>
                                      <p:to>
                                        <p:strVal val="visible"/>
                                      </p:to>
                                    </p:set>
                                    <p:animEffect filter="fade" transition="in">
                                      <p:cBhvr>
                                        <p:cTn dur="1000"/>
                                        <p:tgtEl>
                                          <p:spTgt spid="22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2F2"/>
        </a:solidFill>
      </p:bgPr>
    </p:bg>
    <p:spTree>
      <p:nvGrpSpPr>
        <p:cNvPr id="227" name="Shape 227"/>
        <p:cNvGrpSpPr/>
        <p:nvPr/>
      </p:nvGrpSpPr>
      <p:grpSpPr>
        <a:xfrm>
          <a:off x="0" y="0"/>
          <a:ext cx="0" cy="0"/>
          <a:chOff x="0" y="0"/>
          <a:chExt cx="0" cy="0"/>
        </a:xfrm>
      </p:grpSpPr>
      <p:pic>
        <p:nvPicPr>
          <p:cNvPr id="228" name="Google Shape;228;p27"/>
          <p:cNvPicPr preferRelativeResize="0"/>
          <p:nvPr/>
        </p:nvPicPr>
        <p:blipFill rotWithShape="1">
          <a:blip r:embed="rId3">
            <a:alphaModFix/>
          </a:blip>
          <a:srcRect b="0" l="0" r="0" t="0"/>
          <a:stretch/>
        </p:blipFill>
        <p:spPr>
          <a:xfrm>
            <a:off x="467359" y="6410461"/>
            <a:ext cx="3706253" cy="296092"/>
          </a:xfrm>
          <a:prstGeom prst="rect">
            <a:avLst/>
          </a:prstGeom>
          <a:noFill/>
          <a:ln>
            <a:noFill/>
          </a:ln>
        </p:spPr>
      </p:pic>
      <p:pic>
        <p:nvPicPr>
          <p:cNvPr id="229" name="Google Shape;229;p27"/>
          <p:cNvPicPr preferRelativeResize="0"/>
          <p:nvPr/>
        </p:nvPicPr>
        <p:blipFill rotWithShape="1">
          <a:blip r:embed="rId4">
            <a:alphaModFix/>
          </a:blip>
          <a:srcRect b="0" l="0" r="0" t="0"/>
          <a:stretch/>
        </p:blipFill>
        <p:spPr>
          <a:xfrm flipH="1">
            <a:off x="50800" y="3820160"/>
            <a:ext cx="1727200" cy="3010024"/>
          </a:xfrm>
          <a:prstGeom prst="rect">
            <a:avLst/>
          </a:prstGeom>
          <a:noFill/>
          <a:ln>
            <a:noFill/>
          </a:ln>
        </p:spPr>
      </p:pic>
      <p:sp>
        <p:nvSpPr>
          <p:cNvPr id="230" name="Google Shape;230;p27"/>
          <p:cNvSpPr txBox="1"/>
          <p:nvPr>
            <p:ph idx="1" type="body"/>
          </p:nvPr>
        </p:nvSpPr>
        <p:spPr>
          <a:xfrm>
            <a:off x="390618" y="1432560"/>
            <a:ext cx="9027702" cy="5243448"/>
          </a:xfrm>
          <a:prstGeom prst="rect">
            <a:avLst/>
          </a:prstGeom>
          <a:noFill/>
          <a:ln>
            <a:noFill/>
          </a:ln>
        </p:spPr>
        <p:txBody>
          <a:bodyPr anchorCtr="0" anchor="t" bIns="45700" lIns="91425" spcFirstLastPara="1" rIns="91425" wrap="square" tIns="45700">
            <a:normAutofit/>
          </a:bodyPr>
          <a:lstStyle/>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Python – Core programming language</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Pandas &amp; NumPy – Data cleaning and preprocessing</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Scikit-learn – Machine learning (model training, regression, evaluation)</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Matplotlib/Seaborn – Data visualization and feature importance</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Google Colab – Cloud-based environment for running the project</a:t>
            </a:r>
            <a:endParaRPr sz="1800">
              <a:solidFill>
                <a:schemeClr val="dk1"/>
              </a:solidFill>
              <a:latin typeface="Roboto"/>
              <a:ea typeface="Roboto"/>
              <a:cs typeface="Roboto"/>
              <a:sym typeface="Roboto"/>
            </a:endParaRPr>
          </a:p>
          <a:p>
            <a:pPr indent="-342900" lvl="0" marL="457200" rtl="0" algn="l">
              <a:lnSpc>
                <a:spcPct val="115000"/>
              </a:lnSpc>
              <a:spcBef>
                <a:spcPts val="0"/>
              </a:spcBef>
              <a:spcAft>
                <a:spcPts val="0"/>
              </a:spcAft>
              <a:buClr>
                <a:schemeClr val="dk1"/>
              </a:buClr>
              <a:buSzPts val="1800"/>
              <a:buFont typeface="Roboto"/>
              <a:buChar char="●"/>
            </a:pPr>
            <a:r>
              <a:rPr lang="en-US" sz="1800">
                <a:solidFill>
                  <a:schemeClr val="dk1"/>
                </a:solidFill>
                <a:latin typeface="Roboto"/>
                <a:ea typeface="Roboto"/>
                <a:cs typeface="Roboto"/>
                <a:sym typeface="Roboto"/>
              </a:rPr>
              <a:t>File handling libraries – openpyxl (for Excel) and built-in CSV handling</a:t>
            </a:r>
            <a:endParaRPr sz="1800">
              <a:solidFill>
                <a:schemeClr val="dk1"/>
              </a:solidFill>
              <a:latin typeface="Roboto"/>
              <a:ea typeface="Roboto"/>
              <a:cs typeface="Roboto"/>
              <a:sym typeface="Roboto"/>
            </a:endParaRPr>
          </a:p>
          <a:p>
            <a:pPr indent="-184150" lvl="1" marL="742950" rtl="0" algn="l">
              <a:lnSpc>
                <a:spcPct val="150000"/>
              </a:lnSpc>
              <a:spcBef>
                <a:spcPts val="0"/>
              </a:spcBef>
              <a:spcAft>
                <a:spcPts val="0"/>
              </a:spcAft>
              <a:buSzPts val="1600"/>
              <a:buNone/>
            </a:pPr>
            <a:r>
              <a:t/>
            </a:r>
            <a:endParaRPr/>
          </a:p>
        </p:txBody>
      </p:sp>
      <p:sp>
        <p:nvSpPr>
          <p:cNvPr id="231" name="Google Shape;231;p27"/>
          <p:cNvSpPr txBox="1"/>
          <p:nvPr>
            <p:ph type="title"/>
          </p:nvPr>
        </p:nvSpPr>
        <p:spPr>
          <a:xfrm>
            <a:off x="660399" y="430567"/>
            <a:ext cx="5306291" cy="84781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Technology Used</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1"/>
                                        </p:tgtEl>
                                        <p:attrNameLst>
                                          <p:attrName>style.visibility</p:attrName>
                                        </p:attrNameLst>
                                      </p:cBhvr>
                                      <p:to>
                                        <p:strVal val="visible"/>
                                      </p:to>
                                    </p:set>
                                    <p:anim calcmode="lin" valueType="num">
                                      <p:cBhvr additive="base">
                                        <p:cTn dur="500"/>
                                        <p:tgtEl>
                                          <p:spTgt spid="231"/>
                                        </p:tgtEl>
                                        <p:attrNameLst>
                                          <p:attrName>ppt_w</p:attrName>
                                        </p:attrNameLst>
                                      </p:cBhvr>
                                      <p:tavLst>
                                        <p:tav fmla="" tm="0">
                                          <p:val>
                                            <p:strVal val="0"/>
                                          </p:val>
                                        </p:tav>
                                        <p:tav fmla="" tm="100000">
                                          <p:val>
                                            <p:strVal val="#ppt_w"/>
                                          </p:val>
                                        </p:tav>
                                      </p:tavLst>
                                    </p:anim>
                                    <p:anim calcmode="lin" valueType="num">
                                      <p:cBhvr additive="base">
                                        <p:cTn dur="500"/>
                                        <p:tgtEl>
                                          <p:spTgt spid="23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0" st="0"/>
                                            </p:txEl>
                                          </p:spTgt>
                                        </p:tgtEl>
                                        <p:attrNameLst>
                                          <p:attrName>style.visibility</p:attrName>
                                        </p:attrNameLst>
                                      </p:cBhvr>
                                      <p:to>
                                        <p:strVal val="visible"/>
                                      </p:to>
                                    </p:set>
                                    <p:animEffect filter="fade" transition="in">
                                      <p:cBhvr>
                                        <p:cTn dur="1000"/>
                                        <p:tgtEl>
                                          <p:spTgt spid="2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1" st="1"/>
                                            </p:txEl>
                                          </p:spTgt>
                                        </p:tgtEl>
                                        <p:attrNameLst>
                                          <p:attrName>style.visibility</p:attrName>
                                        </p:attrNameLst>
                                      </p:cBhvr>
                                      <p:to>
                                        <p:strVal val="visible"/>
                                      </p:to>
                                    </p:set>
                                    <p:animEffect filter="fade" transition="in">
                                      <p:cBhvr>
                                        <p:cTn dur="1000"/>
                                        <p:tgtEl>
                                          <p:spTgt spid="2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2" st="2"/>
                                            </p:txEl>
                                          </p:spTgt>
                                        </p:tgtEl>
                                        <p:attrNameLst>
                                          <p:attrName>style.visibility</p:attrName>
                                        </p:attrNameLst>
                                      </p:cBhvr>
                                      <p:to>
                                        <p:strVal val="visible"/>
                                      </p:to>
                                    </p:set>
                                    <p:animEffect filter="fade" transition="in">
                                      <p:cBhvr>
                                        <p:cTn dur="1000"/>
                                        <p:tgtEl>
                                          <p:spTgt spid="2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3" st="3"/>
                                            </p:txEl>
                                          </p:spTgt>
                                        </p:tgtEl>
                                        <p:attrNameLst>
                                          <p:attrName>style.visibility</p:attrName>
                                        </p:attrNameLst>
                                      </p:cBhvr>
                                      <p:to>
                                        <p:strVal val="visible"/>
                                      </p:to>
                                    </p:set>
                                    <p:animEffect filter="fade" transition="in">
                                      <p:cBhvr>
                                        <p:cTn dur="1000"/>
                                        <p:tgtEl>
                                          <p:spTgt spid="2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4" st="4"/>
                                            </p:txEl>
                                          </p:spTgt>
                                        </p:tgtEl>
                                        <p:attrNameLst>
                                          <p:attrName>style.visibility</p:attrName>
                                        </p:attrNameLst>
                                      </p:cBhvr>
                                      <p:to>
                                        <p:strVal val="visible"/>
                                      </p:to>
                                    </p:set>
                                    <p:animEffect filter="fade" transition="in">
                                      <p:cBhvr>
                                        <p:cTn dur="1000"/>
                                        <p:tgtEl>
                                          <p:spTgt spid="23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5" st="5"/>
                                            </p:txEl>
                                          </p:spTgt>
                                        </p:tgtEl>
                                        <p:attrNameLst>
                                          <p:attrName>style.visibility</p:attrName>
                                        </p:attrNameLst>
                                      </p:cBhvr>
                                      <p:to>
                                        <p:strVal val="visible"/>
                                      </p:to>
                                    </p:set>
                                    <p:animEffect filter="fade" transition="in">
                                      <p:cBhvr>
                                        <p:cTn dur="1000"/>
                                        <p:tgtEl>
                                          <p:spTgt spid="23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0">
                                            <p:txEl>
                                              <p:pRg end="6" st="6"/>
                                            </p:txEl>
                                          </p:spTgt>
                                        </p:tgtEl>
                                        <p:attrNameLst>
                                          <p:attrName>style.visibility</p:attrName>
                                        </p:attrNameLst>
                                      </p:cBhvr>
                                      <p:to>
                                        <p:strVal val="visible"/>
                                      </p:to>
                                    </p:set>
                                    <p:animEffect filter="fade" transition="in">
                                      <p:cBhvr>
                                        <p:cTn dur="1000"/>
                                        <p:tgtEl>
                                          <p:spTgt spid="230">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pic>
        <p:nvPicPr>
          <p:cNvPr id="236" name="Google Shape;236;p28"/>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37" name="Google Shape;237;p28"/>
          <p:cNvSpPr txBox="1"/>
          <p:nvPr>
            <p:ph type="title"/>
          </p:nvPr>
        </p:nvSpPr>
        <p:spPr>
          <a:xfrm>
            <a:off x="675945" y="370600"/>
            <a:ext cx="5061300" cy="83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PYTHON CODE </a:t>
            </a:r>
            <a:endParaRPr/>
          </a:p>
        </p:txBody>
      </p:sp>
      <p:sp>
        <p:nvSpPr>
          <p:cNvPr id="238" name="Google Shape;238;p28"/>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39" name="Google Shape;239;p28"/>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40" name="Google Shape;240;p28"/>
          <p:cNvSpPr txBox="1"/>
          <p:nvPr/>
        </p:nvSpPr>
        <p:spPr>
          <a:xfrm>
            <a:off x="422959" y="5737443"/>
            <a:ext cx="2981643" cy="83099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 </a:t>
            </a:r>
            <a:r>
              <a:rPr b="0" i="0" lang="en-US" sz="2000" u="sng" cap="none" strike="noStrike">
                <a:solidFill>
                  <a:schemeClr val="hlink"/>
                </a:solidFill>
                <a:latin typeface="Trebuchet MS"/>
                <a:ea typeface="Trebuchet MS"/>
                <a:cs typeface="Trebuchet MS"/>
                <a:sym typeface="Trebuchet MS"/>
                <a:hlinkClick r:id="rId4"/>
              </a:rPr>
              <a:t>Demo Link</a:t>
            </a:r>
            <a:endParaRPr b="0" i="0" sz="4800" u="sng" cap="none" strike="noStrike">
              <a:solidFill>
                <a:srgbClr val="0070C0"/>
              </a:solidFill>
              <a:latin typeface="Trebuchet MS"/>
              <a:ea typeface="Trebuchet MS"/>
              <a:cs typeface="Trebuchet MS"/>
              <a:sym typeface="Trebuchet MS"/>
            </a:endParaRPr>
          </a:p>
        </p:txBody>
      </p:sp>
      <p:pic>
        <p:nvPicPr>
          <p:cNvPr id="241" name="Google Shape;241;p28"/>
          <p:cNvPicPr preferRelativeResize="0"/>
          <p:nvPr/>
        </p:nvPicPr>
        <p:blipFill>
          <a:blip r:embed="rId5">
            <a:alphaModFix/>
          </a:blip>
          <a:stretch>
            <a:fillRect/>
          </a:stretch>
        </p:blipFill>
        <p:spPr>
          <a:xfrm>
            <a:off x="320976" y="1275375"/>
            <a:ext cx="3761476" cy="4124325"/>
          </a:xfrm>
          <a:prstGeom prst="rect">
            <a:avLst/>
          </a:prstGeom>
          <a:noFill/>
          <a:ln>
            <a:noFill/>
          </a:ln>
        </p:spPr>
      </p:pic>
      <p:pic>
        <p:nvPicPr>
          <p:cNvPr id="242" name="Google Shape;242;p28"/>
          <p:cNvPicPr preferRelativeResize="0"/>
          <p:nvPr/>
        </p:nvPicPr>
        <p:blipFill>
          <a:blip r:embed="rId6">
            <a:alphaModFix/>
          </a:blip>
          <a:stretch>
            <a:fillRect/>
          </a:stretch>
        </p:blipFill>
        <p:spPr>
          <a:xfrm>
            <a:off x="4097038" y="1275375"/>
            <a:ext cx="3997925" cy="1454900"/>
          </a:xfrm>
          <a:prstGeom prst="rect">
            <a:avLst/>
          </a:prstGeom>
          <a:noFill/>
          <a:ln>
            <a:noFill/>
          </a:ln>
        </p:spPr>
      </p:pic>
      <p:pic>
        <p:nvPicPr>
          <p:cNvPr id="243" name="Google Shape;243;p28"/>
          <p:cNvPicPr preferRelativeResize="0"/>
          <p:nvPr/>
        </p:nvPicPr>
        <p:blipFill>
          <a:blip r:embed="rId7">
            <a:alphaModFix/>
          </a:blip>
          <a:stretch>
            <a:fillRect/>
          </a:stretch>
        </p:blipFill>
        <p:spPr>
          <a:xfrm>
            <a:off x="4097038" y="2730275"/>
            <a:ext cx="3997926" cy="2687525"/>
          </a:xfrm>
          <a:prstGeom prst="rect">
            <a:avLst/>
          </a:prstGeom>
          <a:noFill/>
          <a:ln>
            <a:noFill/>
          </a:ln>
        </p:spPr>
      </p:pic>
      <p:pic>
        <p:nvPicPr>
          <p:cNvPr id="244" name="Google Shape;244;p28"/>
          <p:cNvPicPr preferRelativeResize="0"/>
          <p:nvPr/>
        </p:nvPicPr>
        <p:blipFill>
          <a:blip r:embed="rId8">
            <a:alphaModFix/>
          </a:blip>
          <a:stretch>
            <a:fillRect/>
          </a:stretch>
        </p:blipFill>
        <p:spPr>
          <a:xfrm>
            <a:off x="8094951" y="1275375"/>
            <a:ext cx="3761475" cy="1227275"/>
          </a:xfrm>
          <a:prstGeom prst="rect">
            <a:avLst/>
          </a:prstGeom>
          <a:noFill/>
          <a:ln>
            <a:noFill/>
          </a:ln>
        </p:spPr>
      </p:pic>
      <p:pic>
        <p:nvPicPr>
          <p:cNvPr id="245" name="Google Shape;245;p28"/>
          <p:cNvPicPr preferRelativeResize="0"/>
          <p:nvPr/>
        </p:nvPicPr>
        <p:blipFill>
          <a:blip r:embed="rId9">
            <a:alphaModFix/>
          </a:blip>
          <a:stretch>
            <a:fillRect/>
          </a:stretch>
        </p:blipFill>
        <p:spPr>
          <a:xfrm>
            <a:off x="8109575" y="2502650"/>
            <a:ext cx="3761475" cy="2887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7"/>
                                        </p:tgtEl>
                                        <p:attrNameLst>
                                          <p:attrName>style.visibility</p:attrName>
                                        </p:attrNameLst>
                                      </p:cBhvr>
                                      <p:to>
                                        <p:strVal val="visible"/>
                                      </p:to>
                                    </p:set>
                                    <p:anim calcmode="lin" valueType="num">
                                      <p:cBhvr additive="base">
                                        <p:cTn dur="500"/>
                                        <p:tgtEl>
                                          <p:spTgt spid="237"/>
                                        </p:tgtEl>
                                        <p:attrNameLst>
                                          <p:attrName>ppt_w</p:attrName>
                                        </p:attrNameLst>
                                      </p:cBhvr>
                                      <p:tavLst>
                                        <p:tav fmla="" tm="0">
                                          <p:val>
                                            <p:strVal val="0"/>
                                          </p:val>
                                        </p:tav>
                                        <p:tav fmla="" tm="100000">
                                          <p:val>
                                            <p:strVal val="#ppt_w"/>
                                          </p:val>
                                        </p:tav>
                                      </p:tavLst>
                                    </p:anim>
                                    <p:anim calcmode="lin" valueType="num">
                                      <p:cBhvr additive="base">
                                        <p:cTn dur="500"/>
                                        <p:tgtEl>
                                          <p:spTgt spid="237"/>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pic>
        <p:nvPicPr>
          <p:cNvPr id="250" name="Google Shape;250;p29"/>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51" name="Google Shape;251;p29"/>
          <p:cNvSpPr txBox="1"/>
          <p:nvPr>
            <p:ph type="title"/>
          </p:nvPr>
        </p:nvSpPr>
        <p:spPr>
          <a:xfrm>
            <a:off x="675957" y="370589"/>
            <a:ext cx="2981700" cy="831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RESULTS1 </a:t>
            </a:r>
            <a:endParaRPr/>
          </a:p>
        </p:txBody>
      </p:sp>
      <p:sp>
        <p:nvSpPr>
          <p:cNvPr id="252" name="Google Shape;252;p29"/>
          <p:cNvSpPr txBox="1"/>
          <p:nvPr/>
        </p:nvSpPr>
        <p:spPr>
          <a:xfrm>
            <a:off x="320982" y="1275371"/>
            <a:ext cx="3343500" cy="666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53" name="Google Shape;253;p29"/>
          <p:cNvSpPr txBox="1"/>
          <p:nvPr/>
        </p:nvSpPr>
        <p:spPr>
          <a:xfrm>
            <a:off x="4345694" y="1275371"/>
            <a:ext cx="3343500" cy="666000"/>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54" name="Google Shape;254;p29"/>
          <p:cNvSpPr txBox="1"/>
          <p:nvPr/>
        </p:nvSpPr>
        <p:spPr>
          <a:xfrm>
            <a:off x="422959" y="5737443"/>
            <a:ext cx="2981700" cy="8310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 </a:t>
            </a:r>
            <a:r>
              <a:rPr b="0" i="0" lang="en-US" sz="2000" u="sng" cap="none" strike="noStrike">
                <a:solidFill>
                  <a:schemeClr val="hlink"/>
                </a:solidFill>
                <a:latin typeface="Trebuchet MS"/>
                <a:ea typeface="Trebuchet MS"/>
                <a:cs typeface="Trebuchet MS"/>
                <a:sym typeface="Trebuchet MS"/>
                <a:hlinkClick r:id="rId4"/>
              </a:rPr>
              <a:t>Demo Link</a:t>
            </a:r>
            <a:endParaRPr b="0" i="0" sz="4800" u="sng" cap="none" strike="noStrike">
              <a:solidFill>
                <a:srgbClr val="0070C0"/>
              </a:solidFill>
              <a:latin typeface="Trebuchet MS"/>
              <a:ea typeface="Trebuchet MS"/>
              <a:cs typeface="Trebuchet MS"/>
              <a:sym typeface="Trebuchet MS"/>
            </a:endParaRPr>
          </a:p>
        </p:txBody>
      </p:sp>
      <p:pic>
        <p:nvPicPr>
          <p:cNvPr id="255" name="Google Shape;255;p29"/>
          <p:cNvPicPr preferRelativeResize="0"/>
          <p:nvPr/>
        </p:nvPicPr>
        <p:blipFill>
          <a:blip r:embed="rId5">
            <a:alphaModFix/>
          </a:blip>
          <a:stretch>
            <a:fillRect/>
          </a:stretch>
        </p:blipFill>
        <p:spPr>
          <a:xfrm>
            <a:off x="3052084" y="1572496"/>
            <a:ext cx="5610225" cy="431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1"/>
                                        </p:tgtEl>
                                        <p:attrNameLst>
                                          <p:attrName>style.visibility</p:attrName>
                                        </p:attrNameLst>
                                      </p:cBhvr>
                                      <p:to>
                                        <p:strVal val="visible"/>
                                      </p:to>
                                    </p:set>
                                    <p:anim calcmode="lin" valueType="num">
                                      <p:cBhvr additive="base">
                                        <p:cTn dur="500"/>
                                        <p:tgtEl>
                                          <p:spTgt spid="251"/>
                                        </p:tgtEl>
                                        <p:attrNameLst>
                                          <p:attrName>ppt_w</p:attrName>
                                        </p:attrNameLst>
                                      </p:cBhvr>
                                      <p:tavLst>
                                        <p:tav fmla="" tm="0">
                                          <p:val>
                                            <p:strVal val="0"/>
                                          </p:val>
                                        </p:tav>
                                        <p:tav fmla="" tm="100000">
                                          <p:val>
                                            <p:strVal val="#ppt_w"/>
                                          </p:val>
                                        </p:tav>
                                      </p:tavLst>
                                    </p:anim>
                                    <p:anim calcmode="lin" valueType="num">
                                      <p:cBhvr additive="base">
                                        <p:cTn dur="500"/>
                                        <p:tgtEl>
                                          <p:spTgt spid="25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000"/>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000"/>
                                        <p:tgtEl>
                                          <p:spTgt spid="2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30"/>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61" name="Google Shape;261;p30"/>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RESULTS2</a:t>
            </a:r>
            <a:endParaRPr/>
          </a:p>
        </p:txBody>
      </p:sp>
      <p:sp>
        <p:nvSpPr>
          <p:cNvPr id="262" name="Google Shape;262;p30"/>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63" name="Google Shape;263;p30"/>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64" name="Google Shape;264;p30"/>
          <p:cNvSpPr txBox="1"/>
          <p:nvPr/>
        </p:nvSpPr>
        <p:spPr>
          <a:xfrm>
            <a:off x="422959" y="5737443"/>
            <a:ext cx="2981643" cy="83099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 </a:t>
            </a:r>
            <a:r>
              <a:rPr b="0" i="0" lang="en-US" sz="2000" u="sng" cap="none" strike="noStrike">
                <a:solidFill>
                  <a:schemeClr val="hlink"/>
                </a:solidFill>
                <a:latin typeface="Trebuchet MS"/>
                <a:ea typeface="Trebuchet MS"/>
                <a:cs typeface="Trebuchet MS"/>
                <a:sym typeface="Trebuchet MS"/>
                <a:hlinkClick r:id="rId4"/>
              </a:rPr>
              <a:t>Demo Link</a:t>
            </a:r>
            <a:endParaRPr b="0" i="0" sz="4800" u="sng" cap="none" strike="noStrike">
              <a:solidFill>
                <a:srgbClr val="0070C0"/>
              </a:solidFill>
              <a:latin typeface="Trebuchet MS"/>
              <a:ea typeface="Trebuchet MS"/>
              <a:cs typeface="Trebuchet MS"/>
              <a:sym typeface="Trebuchet MS"/>
            </a:endParaRPr>
          </a:p>
        </p:txBody>
      </p:sp>
      <p:pic>
        <p:nvPicPr>
          <p:cNvPr id="265" name="Google Shape;265;p30"/>
          <p:cNvPicPr preferRelativeResize="0"/>
          <p:nvPr/>
        </p:nvPicPr>
        <p:blipFill>
          <a:blip r:embed="rId5">
            <a:alphaModFix/>
          </a:blip>
          <a:stretch>
            <a:fillRect/>
          </a:stretch>
        </p:blipFill>
        <p:spPr>
          <a:xfrm>
            <a:off x="2819077" y="1312099"/>
            <a:ext cx="5610225" cy="43148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1"/>
                                        </p:tgtEl>
                                        <p:attrNameLst>
                                          <p:attrName>style.visibility</p:attrName>
                                        </p:attrNameLst>
                                      </p:cBhvr>
                                      <p:to>
                                        <p:strVal val="visible"/>
                                      </p:to>
                                    </p:set>
                                    <p:anim calcmode="lin" valueType="num">
                                      <p:cBhvr additive="base">
                                        <p:cTn dur="500"/>
                                        <p:tgtEl>
                                          <p:spTgt spid="261"/>
                                        </p:tgtEl>
                                        <p:attrNameLst>
                                          <p:attrName>ppt_w</p:attrName>
                                        </p:attrNameLst>
                                      </p:cBhvr>
                                      <p:tavLst>
                                        <p:tav fmla="" tm="0">
                                          <p:val>
                                            <p:strVal val="0"/>
                                          </p:val>
                                        </p:tav>
                                        <p:tav fmla="" tm="100000">
                                          <p:val>
                                            <p:strVal val="#ppt_w"/>
                                          </p:val>
                                        </p:tav>
                                      </p:tavLst>
                                    </p:anim>
                                    <p:anim calcmode="lin" valueType="num">
                                      <p:cBhvr additive="base">
                                        <p:cTn dur="500"/>
                                        <p:tgtEl>
                                          <p:spTgt spid="26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pic>
        <p:nvPicPr>
          <p:cNvPr id="270" name="Google Shape;270;p31"/>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71" name="Google Shape;271;p31"/>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RESULTS3 </a:t>
            </a:r>
            <a:endParaRPr/>
          </a:p>
        </p:txBody>
      </p:sp>
      <p:sp>
        <p:nvSpPr>
          <p:cNvPr id="272" name="Google Shape;272;p31"/>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73" name="Google Shape;273;p31"/>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74" name="Google Shape;274;p31"/>
          <p:cNvSpPr txBox="1"/>
          <p:nvPr/>
        </p:nvSpPr>
        <p:spPr>
          <a:xfrm>
            <a:off x="422959" y="5737443"/>
            <a:ext cx="2981643" cy="830997"/>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 </a:t>
            </a:r>
            <a:r>
              <a:rPr b="0" i="0" lang="en-US" sz="2000" u="sng" cap="none" strike="noStrike">
                <a:solidFill>
                  <a:schemeClr val="hlink"/>
                </a:solidFill>
                <a:latin typeface="Trebuchet MS"/>
                <a:ea typeface="Trebuchet MS"/>
                <a:cs typeface="Trebuchet MS"/>
                <a:sym typeface="Trebuchet MS"/>
                <a:hlinkClick r:id="rId4"/>
              </a:rPr>
              <a:t>Demo Link</a:t>
            </a:r>
            <a:endParaRPr b="0" i="0" sz="4800" u="sng" cap="none" strike="noStrike">
              <a:solidFill>
                <a:srgbClr val="0070C0"/>
              </a:solidFill>
              <a:latin typeface="Trebuchet MS"/>
              <a:ea typeface="Trebuchet MS"/>
              <a:cs typeface="Trebuchet MS"/>
              <a:sym typeface="Trebuchet MS"/>
            </a:endParaRPr>
          </a:p>
        </p:txBody>
      </p:sp>
      <p:pic>
        <p:nvPicPr>
          <p:cNvPr id="275" name="Google Shape;275;p31"/>
          <p:cNvPicPr preferRelativeResize="0"/>
          <p:nvPr/>
        </p:nvPicPr>
        <p:blipFill>
          <a:blip r:embed="rId5">
            <a:alphaModFix/>
          </a:blip>
          <a:stretch>
            <a:fillRect/>
          </a:stretch>
        </p:blipFill>
        <p:spPr>
          <a:xfrm>
            <a:off x="3311515" y="1344524"/>
            <a:ext cx="5411914" cy="461175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1"/>
                                        </p:tgtEl>
                                        <p:attrNameLst>
                                          <p:attrName>style.visibility</p:attrName>
                                        </p:attrNameLst>
                                      </p:cBhvr>
                                      <p:to>
                                        <p:strVal val="visible"/>
                                      </p:to>
                                    </p:set>
                                    <p:anim calcmode="lin" valueType="num">
                                      <p:cBhvr additive="base">
                                        <p:cTn dur="500"/>
                                        <p:tgtEl>
                                          <p:spTgt spid="271"/>
                                        </p:tgtEl>
                                        <p:attrNameLst>
                                          <p:attrName>ppt_w</p:attrName>
                                        </p:attrNameLst>
                                      </p:cBhvr>
                                      <p:tavLst>
                                        <p:tav fmla="" tm="0">
                                          <p:val>
                                            <p:strVal val="0"/>
                                          </p:val>
                                        </p:tav>
                                        <p:tav fmla="" tm="100000">
                                          <p:val>
                                            <p:strVal val="#ppt_w"/>
                                          </p:val>
                                        </p:tav>
                                      </p:tavLst>
                                    </p:anim>
                                    <p:anim calcmode="lin" valueType="num">
                                      <p:cBhvr additive="base">
                                        <p:cTn dur="500"/>
                                        <p:tgtEl>
                                          <p:spTgt spid="27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0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