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68">
          <p15:clr>
            <a:srgbClr val="A4A3A4"/>
          </p15:clr>
        </p15:guide>
        <p15:guide id="2" pos="408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7272">
          <p15:clr>
            <a:srgbClr val="A4A3A4"/>
          </p15:clr>
        </p15:guide>
        <p15:guide id="5" orient="horz" pos="1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68" orient="horz"/>
        <p:guide pos="408"/>
        <p:guide pos="3912" orient="horz"/>
        <p:guide pos="7272"/>
        <p:guide pos="16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8e86e6e193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38e86e6e193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idx="1" type="body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1" name="Google Shape;31;p2"/>
          <p:cNvSpPr/>
          <p:nvPr/>
        </p:nvSpPr>
        <p:spPr>
          <a:xfrm>
            <a:off x="740309" y="1382809"/>
            <a:ext cx="1229566" cy="1059971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3755031" y="1194620"/>
            <a:ext cx="1666162" cy="1436347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3804994" y="5233183"/>
            <a:ext cx="718261" cy="619191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837838" y="1101306"/>
            <a:ext cx="651613" cy="561736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2"/>
          <p:cNvSpPr/>
          <p:nvPr>
            <p:ph idx="2" type="pic"/>
          </p:nvPr>
        </p:nvSpPr>
        <p:spPr>
          <a:xfrm>
            <a:off x="1571515" y="1914044"/>
            <a:ext cx="3993624" cy="3617848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"/>
          <p:cNvSpPr txBox="1"/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9" name="Google Shape;12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idx="1" type="body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3pPr>
            <a:lvl4pPr indent="-309880" lvl="3" marL="18288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4pPr>
            <a:lvl5pPr indent="-309879" lvl="4" marL="22860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9" name="Google Shape;39;p3"/>
          <p:cNvSpPr/>
          <p:nvPr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3"/>
          <p:cNvSpPr/>
          <p:nvPr>
            <p:ph idx="2" type="pic"/>
          </p:nvPr>
        </p:nvSpPr>
        <p:spPr>
          <a:xfrm>
            <a:off x="7090227" y="786181"/>
            <a:ext cx="4441372" cy="5393036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"/>
          <p:cNvSpPr txBox="1"/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descr="Tall office building looking up" id="190" name="Google Shape;190;p22"/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cap="flat" cmpd="sng" w="603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None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  <a:defRPr b="1"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6312871" y="4141999"/>
            <a:ext cx="42207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5" name="Google Shape;215;p24"/>
          <p:cNvSpPr/>
          <p:nvPr/>
        </p:nvSpPr>
        <p:spPr>
          <a:xfrm>
            <a:off x="740309" y="1382809"/>
            <a:ext cx="1229700" cy="105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3755031" y="1194620"/>
            <a:ext cx="1666200" cy="1436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3804994" y="5233183"/>
            <a:ext cx="718200" cy="619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1837838" y="1101306"/>
            <a:ext cx="651600" cy="561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24"/>
          <p:cNvSpPr/>
          <p:nvPr>
            <p:ph idx="2" type="pic"/>
          </p:nvPr>
        </p:nvSpPr>
        <p:spPr>
          <a:xfrm>
            <a:off x="1571515" y="1914044"/>
            <a:ext cx="3993600" cy="36177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6312871" y="2050552"/>
            <a:ext cx="4998600" cy="1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660400" y="2044700"/>
            <a:ext cx="42750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3pPr>
            <a:lvl4pPr indent="-309880" lvl="3" marL="18288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4pPr>
            <a:lvl5pPr indent="-309879" lvl="4" marL="22860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3" name="Google Shape;223;p25"/>
          <p:cNvSpPr/>
          <p:nvPr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6692791" y="1699889"/>
            <a:ext cx="319800" cy="31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9354457" y="5897738"/>
            <a:ext cx="180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5"/>
          <p:cNvSpPr/>
          <p:nvPr>
            <p:ph idx="2" type="pic"/>
          </p:nvPr>
        </p:nvSpPr>
        <p:spPr>
          <a:xfrm>
            <a:off x="7090227" y="786181"/>
            <a:ext cx="4441500" cy="53931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660400" y="805213"/>
            <a:ext cx="427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>
            <a:off x="7362825" y="443263"/>
            <a:ext cx="362100" cy="36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11007246" y="5605994"/>
            <a:ext cx="654300" cy="65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683791" y="6132439"/>
            <a:ext cx="251100" cy="25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6"/>
          <p:cNvSpPr/>
          <p:nvPr>
            <p:ph idx="2" type="pic"/>
          </p:nvPr>
        </p:nvSpPr>
        <p:spPr>
          <a:xfrm>
            <a:off x="5733416" y="624239"/>
            <a:ext cx="5855700" cy="563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660400" y="2044700"/>
            <a:ext cx="42750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1pPr>
            <a:lvl2pPr indent="-330200" lvl="1" marL="9144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660400" y="805213"/>
            <a:ext cx="427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>
            <p:ph idx="2" type="pic"/>
          </p:nvPr>
        </p:nvSpPr>
        <p:spPr>
          <a:xfrm>
            <a:off x="5353508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27"/>
          <p:cNvSpPr/>
          <p:nvPr>
            <p:ph idx="3" type="pic"/>
          </p:nvPr>
        </p:nvSpPr>
        <p:spPr>
          <a:xfrm>
            <a:off x="3115921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27"/>
          <p:cNvSpPr/>
          <p:nvPr>
            <p:ph idx="4" type="pic"/>
          </p:nvPr>
        </p:nvSpPr>
        <p:spPr>
          <a:xfrm>
            <a:off x="7602465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27"/>
          <p:cNvSpPr/>
          <p:nvPr>
            <p:ph idx="5" type="pic"/>
          </p:nvPr>
        </p:nvSpPr>
        <p:spPr>
          <a:xfrm>
            <a:off x="9840051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432000" y="647700"/>
            <a:ext cx="1134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7"/>
          <p:cNvSpPr/>
          <p:nvPr/>
        </p:nvSpPr>
        <p:spPr>
          <a:xfrm>
            <a:off x="546669" y="3467555"/>
            <a:ext cx="458400" cy="395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11113337" y="2394722"/>
            <a:ext cx="358500" cy="309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10882649" y="2202202"/>
            <a:ext cx="230700" cy="198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546668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5" name="Google Shape;245;p27"/>
          <p:cNvSpPr txBox="1"/>
          <p:nvPr>
            <p:ph idx="6" type="body"/>
          </p:nvPr>
        </p:nvSpPr>
        <p:spPr>
          <a:xfrm>
            <a:off x="556692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6" name="Google Shape;246;p27"/>
          <p:cNvSpPr txBox="1"/>
          <p:nvPr>
            <p:ph idx="7" type="body"/>
          </p:nvPr>
        </p:nvSpPr>
        <p:spPr>
          <a:xfrm>
            <a:off x="2789482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idx="8" type="body"/>
          </p:nvPr>
        </p:nvSpPr>
        <p:spPr>
          <a:xfrm>
            <a:off x="2789483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8" name="Google Shape;248;p27"/>
          <p:cNvSpPr txBox="1"/>
          <p:nvPr>
            <p:ph idx="9" type="body"/>
          </p:nvPr>
        </p:nvSpPr>
        <p:spPr>
          <a:xfrm>
            <a:off x="5032296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9" name="Google Shape;249;p27"/>
          <p:cNvSpPr txBox="1"/>
          <p:nvPr>
            <p:ph idx="13" type="body"/>
          </p:nvPr>
        </p:nvSpPr>
        <p:spPr>
          <a:xfrm>
            <a:off x="5029201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14" type="body"/>
          </p:nvPr>
        </p:nvSpPr>
        <p:spPr>
          <a:xfrm>
            <a:off x="7275110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idx="15" type="body"/>
          </p:nvPr>
        </p:nvSpPr>
        <p:spPr>
          <a:xfrm>
            <a:off x="7275111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2" name="Google Shape;252;p27"/>
          <p:cNvSpPr txBox="1"/>
          <p:nvPr>
            <p:ph idx="16" type="body"/>
          </p:nvPr>
        </p:nvSpPr>
        <p:spPr>
          <a:xfrm>
            <a:off x="9517923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3" name="Google Shape;253;p27"/>
          <p:cNvSpPr txBox="1"/>
          <p:nvPr>
            <p:ph idx="17" type="body"/>
          </p:nvPr>
        </p:nvSpPr>
        <p:spPr>
          <a:xfrm>
            <a:off x="9517923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4" name="Google Shape;254;p27"/>
          <p:cNvSpPr/>
          <p:nvPr>
            <p:ph idx="18" type="pic"/>
          </p:nvPr>
        </p:nvSpPr>
        <p:spPr>
          <a:xfrm>
            <a:off x="878337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8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sp>
          <p:nvSpPr>
            <p:cNvPr id="257" name="Google Shape;257;p28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258" name="Google Shape;258;p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28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0" name="Google Shape;260;p2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261" name="Google Shape;261;p28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62" name="Google Shape;262;p28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264" name="Google Shape;264;p28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265" name="Google Shape;265;p28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266" name="Google Shape;266;p28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28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8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9" name="Google Shape;269;p2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75" name="Google Shape;275;p2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1" name="Google Shape;281;p3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7" name="Google Shape;287;p31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8" name="Google Shape;288;p3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Google Shape;48;p4"/>
          <p:cNvSpPr/>
          <p:nvPr>
            <p:ph idx="2" type="pic"/>
          </p:nvPr>
        </p:nvSpPr>
        <p:spPr>
          <a:xfrm>
            <a:off x="5733416" y="624239"/>
            <a:ext cx="5855754" cy="563157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1pPr>
            <a:lvl2pPr indent="-330200" lvl="1" marL="9144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94" name="Google Shape;294;p32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5" name="Google Shape;295;p32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96" name="Google Shape;296;p32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7" name="Google Shape;297;p3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313" name="Google Shape;313;p3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6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20" name="Google Shape;320;p3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3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6" name="Google Shape;326;p3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38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3" name="Google Shape;333;p3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38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37" name="Google Shape;337;p38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1" name="Google Shape;341;p3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0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7" name="Google Shape;347;p40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8" name="Google Shape;348;p4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40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52" name="Google Shape;352;p40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1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6" name="Google Shape;356;p41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7" name="Google Shape;357;p4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>
            <p:ph idx="2" type="pic"/>
          </p:nvPr>
        </p:nvSpPr>
        <p:spPr>
          <a:xfrm>
            <a:off x="5353508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5"/>
          <p:cNvSpPr/>
          <p:nvPr>
            <p:ph idx="3" type="pic"/>
          </p:nvPr>
        </p:nvSpPr>
        <p:spPr>
          <a:xfrm>
            <a:off x="3115921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5"/>
          <p:cNvSpPr/>
          <p:nvPr>
            <p:ph idx="4" type="pic"/>
          </p:nvPr>
        </p:nvSpPr>
        <p:spPr>
          <a:xfrm>
            <a:off x="7602465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5"/>
          <p:cNvSpPr/>
          <p:nvPr>
            <p:ph idx="5" type="pic"/>
          </p:nvPr>
        </p:nvSpPr>
        <p:spPr>
          <a:xfrm>
            <a:off x="9840051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>
            <a:off x="546669" y="3467555"/>
            <a:ext cx="458268" cy="39505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11113337" y="2394722"/>
            <a:ext cx="358391" cy="30895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10882649" y="2202202"/>
            <a:ext cx="230688" cy="19886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6" type="body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7" type="body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8" type="body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9" type="body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3" type="body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4" type="body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5" type="body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6" type="body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7" type="body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5"/>
          <p:cNvSpPr/>
          <p:nvPr>
            <p:ph idx="18" type="pic"/>
          </p:nvPr>
        </p:nvSpPr>
        <p:spPr>
          <a:xfrm>
            <a:off x="878337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2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63" name="Google Shape;363;p4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3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69" name="Google Shape;369;p4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4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descr="Tall office building looking up" id="374" name="Google Shape;374;p44"/>
          <p:cNvSpPr/>
          <p:nvPr/>
        </p:nvSpPr>
        <p:spPr>
          <a:xfrm>
            <a:off x="3718560" y="1181123"/>
            <a:ext cx="4755000" cy="4495800"/>
          </a:xfrm>
          <a:prstGeom prst="rect">
            <a:avLst/>
          </a:prstGeom>
          <a:solidFill>
            <a:schemeClr val="accent5">
              <a:alpha val="40000"/>
            </a:schemeClr>
          </a:solidFill>
          <a:ln cap="flat" cmpd="sng" w="603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4149139" y="4859469"/>
            <a:ext cx="39249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None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76" name="Google Shape;376;p44"/>
          <p:cNvSpPr txBox="1"/>
          <p:nvPr>
            <p:ph type="title"/>
          </p:nvPr>
        </p:nvSpPr>
        <p:spPr>
          <a:xfrm>
            <a:off x="4149139" y="1529685"/>
            <a:ext cx="39249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  <a:defRPr b="1"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3" name="Google Shape;73;p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74" name="Google Shape;7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77" name="Google Shape;77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8" name="Google Shape;7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81" name="Google Shape;81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1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2" name="Google Shape;112;p1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660396" y="63789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10/1/2025</a:t>
            </a:r>
            <a:endParaRPr b="0" i="0" sz="11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1445526" y="63789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/>
          </a:p>
        </p:txBody>
      </p:sp>
      <p:sp>
        <p:nvSpPr>
          <p:cNvPr id="28" name="Google Shape;28;p1"/>
          <p:cNvSpPr txBox="1"/>
          <p:nvPr/>
        </p:nvSpPr>
        <p:spPr>
          <a:xfrm>
            <a:off x="8805338" y="63789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195" name="Google Shape;195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Google Shape;197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198" name="Google Shape;198;p23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99" name="Google Shape;199;p2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201" name="Google Shape;201;p23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202" name="Google Shape;202;p23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203" name="Google Shape;203;p2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7" name="Google Shape;207;p2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8" name="Google Shape;208;p2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660396" y="63789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9/25/2025</a:t>
            </a:r>
            <a:endParaRPr b="0" i="0" sz="11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1445526" y="63789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8805338" y="63789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hyperlink" Target="https://github.com/NihalDR/VOIS_AICTE_Oct2025_MajorProject_Nihal_DR.g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"/>
          <p:cNvSpPr txBox="1"/>
          <p:nvPr>
            <p:ph idx="1" type="body"/>
          </p:nvPr>
        </p:nvSpPr>
        <p:spPr>
          <a:xfrm>
            <a:off x="5232275" y="4142000"/>
            <a:ext cx="44808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</a:rPr>
              <a:t>Nihal DR</a:t>
            </a:r>
            <a:endParaRPr sz="180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</a:rPr>
              <a:t>INTERNSHIP_17546440516895be537820f  </a:t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382" name="Google Shape;382;p45"/>
          <p:cNvSpPr txBox="1"/>
          <p:nvPr>
            <p:ph type="title"/>
          </p:nvPr>
        </p:nvSpPr>
        <p:spPr>
          <a:xfrm>
            <a:off x="6312871" y="2050553"/>
            <a:ext cx="4998720" cy="74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Project Title -</a:t>
            </a:r>
            <a:endParaRPr sz="3200"/>
          </a:p>
        </p:txBody>
      </p:sp>
      <p:sp>
        <p:nvSpPr>
          <p:cNvPr id="383" name="Google Shape;383;p45"/>
          <p:cNvSpPr txBox="1"/>
          <p:nvPr/>
        </p:nvSpPr>
        <p:spPr>
          <a:xfrm>
            <a:off x="6400800" y="2794001"/>
            <a:ext cx="3312160" cy="861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4" name="Google Shape;384;p45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54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4"/>
          <p:cNvSpPr txBox="1"/>
          <p:nvPr>
            <p:ph type="title"/>
          </p:nvPr>
        </p:nvSpPr>
        <p:spPr>
          <a:xfrm>
            <a:off x="675957" y="370589"/>
            <a:ext cx="6115368" cy="87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GitHub repository </a:t>
            </a:r>
            <a:endParaRPr/>
          </a:p>
        </p:txBody>
      </p:sp>
      <p:sp>
        <p:nvSpPr>
          <p:cNvPr id="462" name="Google Shape;462;p54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3" name="Google Shape;463;p54"/>
          <p:cNvSpPr txBox="1"/>
          <p:nvPr>
            <p:ph idx="1" type="body"/>
          </p:nvPr>
        </p:nvSpPr>
        <p:spPr>
          <a:xfrm>
            <a:off x="807164" y="1406106"/>
            <a:ext cx="5984161" cy="2579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https://github.com/NihalDR/VOIS_AICTE_Oct2025_MajorProject_Nihal_DR.git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55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5"/>
          <p:cNvSpPr txBox="1"/>
          <p:nvPr>
            <p:ph type="title"/>
          </p:nvPr>
        </p:nvSpPr>
        <p:spPr>
          <a:xfrm>
            <a:off x="675957" y="370589"/>
            <a:ext cx="10892066" cy="90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Getting started with Basics of Python Certificate  </a:t>
            </a:r>
            <a:endParaRPr sz="3600"/>
          </a:p>
        </p:txBody>
      </p:sp>
      <p:sp>
        <p:nvSpPr>
          <p:cNvPr id="470" name="Google Shape;470;p55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1" name="Google Shape;471;p55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2" name="Google Shape;47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825" y="1110625"/>
            <a:ext cx="9790175" cy="509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56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6"/>
          <p:cNvSpPr txBox="1"/>
          <p:nvPr>
            <p:ph type="title"/>
          </p:nvPr>
        </p:nvSpPr>
        <p:spPr>
          <a:xfrm>
            <a:off x="675957" y="370589"/>
            <a:ext cx="10892066" cy="90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Data Visualization Certificate  </a:t>
            </a:r>
            <a:endParaRPr sz="3600"/>
          </a:p>
        </p:txBody>
      </p:sp>
      <p:sp>
        <p:nvSpPr>
          <p:cNvPr id="479" name="Google Shape;479;p56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Google Shape;480;p56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1" name="Google Shape;48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275" y="1011500"/>
            <a:ext cx="9089700" cy="56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"/>
          <p:cNvSpPr txBox="1"/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b="1" lang="en-US" sz="4800">
                <a:solidFill>
                  <a:schemeClr val="dk1"/>
                </a:solidFill>
              </a:rPr>
              <a:t>Thank you</a:t>
            </a:r>
            <a:endParaRPr/>
          </a:p>
        </p:txBody>
      </p:sp>
      <p:sp>
        <p:nvSpPr>
          <p:cNvPr id="487" name="Google Shape;487;p57"/>
          <p:cNvSpPr txBox="1"/>
          <p:nvPr>
            <p:ph idx="8" type="body"/>
          </p:nvPr>
        </p:nvSpPr>
        <p:spPr>
          <a:xfrm>
            <a:off x="3727865" y="4641925"/>
            <a:ext cx="2139695" cy="110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488" name="Google Shape;488;p57"/>
          <p:cNvSpPr txBox="1"/>
          <p:nvPr/>
        </p:nvSpPr>
        <p:spPr>
          <a:xfrm>
            <a:off x="878337" y="4134780"/>
            <a:ext cx="2596574" cy="453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9" name="Google Shape;489;p57"/>
          <p:cNvSpPr txBox="1"/>
          <p:nvPr/>
        </p:nvSpPr>
        <p:spPr>
          <a:xfrm>
            <a:off x="5353508" y="3962573"/>
            <a:ext cx="2596574" cy="453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0" name="Google Shape;490;p57"/>
          <p:cNvSpPr txBox="1"/>
          <p:nvPr/>
        </p:nvSpPr>
        <p:spPr>
          <a:xfrm>
            <a:off x="7789163" y="3962572"/>
            <a:ext cx="2596574" cy="453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1" name="Google Shape;491;p57"/>
          <p:cNvSpPr txBox="1"/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2" name="Google Shape;492;p57"/>
          <p:cNvSpPr txBox="1"/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</p:txBody>
      </p:sp>
      <p:pic>
        <p:nvPicPr>
          <p:cNvPr id="493" name="Google Shape;493;p57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/>
          <p:nvPr>
            <p:ph idx="1" type="body"/>
          </p:nvPr>
        </p:nvSpPr>
        <p:spPr>
          <a:xfrm>
            <a:off x="1046480" y="1875556"/>
            <a:ext cx="6431280" cy="360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i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Content Trends Analysis for Strategic Recommendations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Netflix faces competition from Amazon Prime, Disney+, and regional OTT providers. The aim is to analyze content distribution (Movies vs. TV Shows, genres, country contributions) to identify key trends and strategic insights.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  <p:sp>
        <p:nvSpPr>
          <p:cNvPr id="390" name="Google Shape;390;p46"/>
          <p:cNvSpPr txBox="1"/>
          <p:nvPr>
            <p:ph type="title"/>
          </p:nvPr>
        </p:nvSpPr>
        <p:spPr>
          <a:xfrm>
            <a:off x="754602" y="550417"/>
            <a:ext cx="6995604" cy="790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/>
              <a:t>PROBLEM  STATEMENT</a:t>
            </a:r>
            <a:endParaRPr/>
          </a:p>
        </p:txBody>
      </p:sp>
      <p:pic>
        <p:nvPicPr>
          <p:cNvPr id="391" name="Google Shape;39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5684" y="2930834"/>
            <a:ext cx="2760758" cy="326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6"/>
          <p:cNvPicPr preferRelativeResize="0"/>
          <p:nvPr/>
        </p:nvPicPr>
        <p:blipFill rotWithShape="1">
          <a:blip r:embed="rId4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>
            <p:ph type="title"/>
          </p:nvPr>
        </p:nvSpPr>
        <p:spPr>
          <a:xfrm>
            <a:off x="660399" y="805213"/>
            <a:ext cx="62761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/>
              <a:t>Project Description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40000"/>
              <a:buFont typeface="Trebuchet MS"/>
              <a:buNone/>
            </a:pPr>
            <a:r>
              <a:rPr b="0" lang="en-US" sz="2000">
                <a:latin typeface="Roboto"/>
                <a:ea typeface="Roboto"/>
                <a:cs typeface="Roboto"/>
                <a:sym typeface="Roboto"/>
              </a:rPr>
              <a:t>Dataset: 7,789 records, 11 columns (including title, director, cast, country, release date, rating, duration, genres)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0" lang="en-US" sz="2000">
                <a:latin typeface="Roboto"/>
                <a:ea typeface="Roboto"/>
                <a:cs typeface="Roboto"/>
                <a:sym typeface="Roboto"/>
              </a:rPr>
              <a:t>Years covered: 2008-2021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0" lang="en-US" sz="2000">
                <a:latin typeface="Roboto"/>
                <a:ea typeface="Roboto"/>
                <a:cs typeface="Roboto"/>
                <a:sym typeface="Roboto"/>
              </a:rPr>
              <a:t>Objectives: Analyze Movies vs. TV Shows distribution, identify popular genres, compare country contributions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398" name="Google Shape;398;p47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59" y="6410461"/>
            <a:ext cx="3706253" cy="29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/>
          <p:nvPr>
            <p:ph idx="1" type="body"/>
          </p:nvPr>
        </p:nvSpPr>
        <p:spPr>
          <a:xfrm>
            <a:off x="721359" y="1991360"/>
            <a:ext cx="7904481" cy="3990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Netflix content strategists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analysts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managers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002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3600"/>
          </a:p>
        </p:txBody>
      </p:sp>
      <p:sp>
        <p:nvSpPr>
          <p:cNvPr id="405" name="Google Shape;405;p48"/>
          <p:cNvSpPr txBox="1"/>
          <p:nvPr>
            <p:ph type="title"/>
          </p:nvPr>
        </p:nvSpPr>
        <p:spPr>
          <a:xfrm>
            <a:off x="620008" y="876617"/>
            <a:ext cx="10046070" cy="802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2000"/>
          </a:p>
        </p:txBody>
      </p:sp>
      <p:pic>
        <p:nvPicPr>
          <p:cNvPr id="406" name="Google Shape;40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359" y="6176804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59" y="6410461"/>
            <a:ext cx="3706253" cy="29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0800" y="3820160"/>
            <a:ext cx="1727200" cy="3010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9"/>
          <p:cNvSpPr txBox="1"/>
          <p:nvPr>
            <p:ph idx="1" type="body"/>
          </p:nvPr>
        </p:nvSpPr>
        <p:spPr>
          <a:xfrm>
            <a:off x="390618" y="1432560"/>
            <a:ext cx="9027702" cy="524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– Core programming language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&amp; NumPy – Data cleaning and preprocessing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Scikit-learn – Machine learning (model training, regression, evaluation)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Matplotlib/Seaborn – Data visualization and feature importance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Colab – Cloud-based environment for running the project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File handling libraries – openpyxl (for Excel) and built-in CSV handling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41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1841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15" name="Google Shape;415;p49"/>
          <p:cNvSpPr txBox="1"/>
          <p:nvPr>
            <p:ph type="title"/>
          </p:nvPr>
        </p:nvSpPr>
        <p:spPr>
          <a:xfrm>
            <a:off x="660399" y="430567"/>
            <a:ext cx="5306291" cy="847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Technology Used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50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0"/>
          <p:cNvSpPr txBox="1"/>
          <p:nvPr>
            <p:ph type="title"/>
          </p:nvPr>
        </p:nvSpPr>
        <p:spPr>
          <a:xfrm>
            <a:off x="675945" y="370600"/>
            <a:ext cx="506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PYTHON CODE </a:t>
            </a:r>
            <a:endParaRPr/>
          </a:p>
        </p:txBody>
      </p:sp>
      <p:sp>
        <p:nvSpPr>
          <p:cNvPr id="422" name="Google Shape;422;p50"/>
          <p:cNvSpPr txBox="1"/>
          <p:nvPr/>
        </p:nvSpPr>
        <p:spPr>
          <a:xfrm>
            <a:off x="320982" y="1275371"/>
            <a:ext cx="3343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3" name="Google Shape;423;p50"/>
          <p:cNvSpPr txBox="1"/>
          <p:nvPr/>
        </p:nvSpPr>
        <p:spPr>
          <a:xfrm>
            <a:off x="4345694" y="1275371"/>
            <a:ext cx="3343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4" name="Google Shape;42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75" y="1100125"/>
            <a:ext cx="5116851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5925" y="1201600"/>
            <a:ext cx="5619750" cy="33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700" y="3395650"/>
            <a:ext cx="5041226" cy="289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3175" y="4509125"/>
            <a:ext cx="5292500" cy="17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1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1"/>
          <p:cNvSpPr txBox="1"/>
          <p:nvPr>
            <p:ph type="title"/>
          </p:nvPr>
        </p:nvSpPr>
        <p:spPr>
          <a:xfrm>
            <a:off x="675957" y="370589"/>
            <a:ext cx="29816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RESULTS1 </a:t>
            </a:r>
            <a:endParaRPr/>
          </a:p>
        </p:txBody>
      </p:sp>
      <p:sp>
        <p:nvSpPr>
          <p:cNvPr id="434" name="Google Shape;434;p51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51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6" name="Google Shape;43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282" y="1393374"/>
            <a:ext cx="7742783" cy="46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2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2"/>
          <p:cNvSpPr txBox="1"/>
          <p:nvPr>
            <p:ph type="title"/>
          </p:nvPr>
        </p:nvSpPr>
        <p:spPr>
          <a:xfrm>
            <a:off x="675957" y="370589"/>
            <a:ext cx="29816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RESULTS2</a:t>
            </a:r>
            <a:endParaRPr/>
          </a:p>
        </p:txBody>
      </p:sp>
      <p:sp>
        <p:nvSpPr>
          <p:cNvPr id="443" name="Google Shape;443;p52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4" name="Google Shape;444;p52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5" name="Google Shape;44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949" y="1530875"/>
            <a:ext cx="8353198" cy="46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3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3"/>
          <p:cNvSpPr txBox="1"/>
          <p:nvPr>
            <p:ph type="title"/>
          </p:nvPr>
        </p:nvSpPr>
        <p:spPr>
          <a:xfrm>
            <a:off x="675957" y="370589"/>
            <a:ext cx="29816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RESULTS3 </a:t>
            </a:r>
            <a:endParaRPr/>
          </a:p>
        </p:txBody>
      </p:sp>
      <p:sp>
        <p:nvSpPr>
          <p:cNvPr id="452" name="Google Shape;452;p53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3" name="Google Shape;453;p53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4" name="Google Shape;45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525" y="1409675"/>
            <a:ext cx="8353176" cy="379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5350" y="5376775"/>
            <a:ext cx="78553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