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2" r:id="rId1"/>
  </p:sldMasterIdLst>
  <p:sldIdLst>
    <p:sldId id="256" r:id="rId2"/>
    <p:sldId id="257" r:id="rId3"/>
    <p:sldId id="258" r:id="rId4"/>
    <p:sldId id="259" r:id="rId5"/>
    <p:sldId id="271" r:id="rId6"/>
    <p:sldId id="261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8966200" cy="6724650"/>
  <p:notesSz cx="8966200" cy="6724650"/>
  <p:defaultTextStyle>
    <a:defPPr>
      <a:defRPr lang="en-US"/>
    </a:defPPr>
    <a:lvl1pPr marL="0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2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2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5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5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03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966200" cy="6724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9662" y="99624"/>
            <a:ext cx="8786876" cy="6535364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8724" y="2885385"/>
            <a:ext cx="7008943" cy="2415893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25406" y="2887377"/>
            <a:ext cx="1167202" cy="241190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62745" y="3075668"/>
            <a:ext cx="892525" cy="2035327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6821" y="2996207"/>
            <a:ext cx="6812748" cy="220169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5416" y="4535332"/>
            <a:ext cx="747183" cy="448310"/>
          </a:xfrm>
        </p:spPr>
        <p:txBody>
          <a:bodyPr/>
          <a:lstStyle>
            <a:lvl1pPr algn="ctr">
              <a:defRPr sz="27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38096">
              <a:spcBef>
                <a:spcPts val="35"/>
              </a:spcBef>
            </a:pPr>
            <a:fld id="{81D60167-4931-47E6-BA6A-407CBD079E47}" type="slidenum">
              <a:rPr lang="en-US" spc="15" smtClean="0"/>
              <a:pPr marL="38096">
                <a:spcBef>
                  <a:spcPts val="35"/>
                </a:spcBef>
              </a:pPr>
              <a:t>‹#›</a:t>
            </a:fld>
            <a:endParaRPr lang="en-US" spc="15" dirty="0"/>
          </a:p>
        </p:txBody>
      </p:sp>
      <p:sp>
        <p:nvSpPr>
          <p:cNvPr id="11" name="Rectangle 10"/>
          <p:cNvSpPr/>
          <p:nvPr/>
        </p:nvSpPr>
        <p:spPr>
          <a:xfrm>
            <a:off x="531286" y="4470624"/>
            <a:ext cx="6623816" cy="651449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8491" y="3078395"/>
            <a:ext cx="6629407" cy="20373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306" y="4557818"/>
            <a:ext cx="6425777" cy="44831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294" baseline="0">
                <a:solidFill>
                  <a:srgbClr val="FFFFFF"/>
                </a:solidFill>
              </a:defRPr>
            </a:lvl1pPr>
            <a:lvl2pPr marL="448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3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1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6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947" y="3164286"/>
            <a:ext cx="6500495" cy="1195494"/>
          </a:xfrm>
        </p:spPr>
        <p:txBody>
          <a:bodyPr anchor="b" anchorCtr="0">
            <a:noAutofit/>
          </a:bodyPr>
          <a:lstStyle>
            <a:lvl1pPr>
              <a:defRPr sz="39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6">
              <a:spcBef>
                <a:spcPts val="35"/>
              </a:spcBef>
            </a:pPr>
            <a:fld id="{81D60167-4931-47E6-BA6A-407CBD079E47}" type="slidenum">
              <a:rPr lang="en-US" spc="15" smtClean="0"/>
              <a:pPr marL="38096">
                <a:spcBef>
                  <a:spcPts val="35"/>
                </a:spcBef>
              </a:pPr>
              <a:t>‹#›</a:t>
            </a:fld>
            <a:endParaRPr lang="en-US" spc="1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28280" y="224155"/>
            <a:ext cx="1823127" cy="6003583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marL="0" algn="ctr" defTabSz="896569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19985" y="344576"/>
            <a:ext cx="1639719" cy="576274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1522" y="387739"/>
            <a:ext cx="1456646" cy="56764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8310" y="373591"/>
            <a:ext cx="6052185" cy="56785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6">
              <a:spcBef>
                <a:spcPts val="35"/>
              </a:spcBef>
            </a:pPr>
            <a:fld id="{81D60167-4931-47E6-BA6A-407CBD079E47}" type="slidenum">
              <a:rPr lang="en-US" spc="15" smtClean="0"/>
              <a:pPr marL="38096">
                <a:spcBef>
                  <a:spcPts val="35"/>
                </a:spcBef>
              </a:pPr>
              <a:t>‹#›</a:t>
            </a:fld>
            <a:endParaRPr lang="en-US"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6">
              <a:spcBef>
                <a:spcPts val="35"/>
              </a:spcBef>
            </a:pPr>
            <a:fld id="{81D60167-4931-47E6-BA6A-407CBD079E47}" type="slidenum">
              <a:rPr lang="en-US" spc="15" smtClean="0"/>
              <a:pPr marL="38096">
                <a:spcBef>
                  <a:spcPts val="35"/>
                </a:spcBef>
              </a:pPr>
              <a:t>‹#›</a:t>
            </a:fld>
            <a:endParaRPr lang="en-US"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966200" cy="6724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9662" y="99624"/>
            <a:ext cx="8786876" cy="6535364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3187" y="2889109"/>
            <a:ext cx="8104449" cy="2415893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6618" y="2988734"/>
            <a:ext cx="7877587" cy="220169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6">
              <a:spcBef>
                <a:spcPts val="35"/>
              </a:spcBef>
            </a:pPr>
            <a:fld id="{81D60167-4931-47E6-BA6A-407CBD079E47}" type="slidenum">
              <a:rPr lang="en-US" spc="15" smtClean="0"/>
              <a:pPr marL="38096">
                <a:spcBef>
                  <a:spcPts val="35"/>
                </a:spcBef>
              </a:pPr>
              <a:t>‹#›</a:t>
            </a:fld>
            <a:endParaRPr lang="en-US" spc="15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36" y="3138169"/>
            <a:ext cx="7546552" cy="1270213"/>
          </a:xfrm>
        </p:spPr>
        <p:txBody>
          <a:bodyPr anchor="b" anchorCtr="0">
            <a:noAutofit/>
          </a:bodyPr>
          <a:lstStyle>
            <a:lvl1pPr algn="ctr" defTabSz="896569" rtl="0" eaLnBrk="1" latinLnBrk="0" hangingPunct="1">
              <a:spcBef>
                <a:spcPct val="0"/>
              </a:spcBef>
              <a:buNone/>
              <a:defRPr lang="en-US" sz="39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2361" y="4453213"/>
            <a:ext cx="7666101" cy="651449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36" y="4517920"/>
            <a:ext cx="7546552" cy="51359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45" baseline="0">
                <a:solidFill>
                  <a:srgbClr val="FFFFFF"/>
                </a:solidFill>
              </a:defRPr>
            </a:lvl1pPr>
            <a:lvl2pPr marL="44828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65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448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931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414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897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379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862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2618" y="3063452"/>
            <a:ext cx="7665590" cy="20373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42" y="400432"/>
            <a:ext cx="8100048" cy="10192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842" y="1685645"/>
            <a:ext cx="3960072" cy="432170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7818" y="1685645"/>
            <a:ext cx="3960072" cy="432170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6">
              <a:spcBef>
                <a:spcPts val="35"/>
              </a:spcBef>
            </a:pPr>
            <a:fld id="{81D60167-4931-47E6-BA6A-407CBD079E47}" type="slidenum">
              <a:rPr lang="en-US" spc="15" smtClean="0"/>
              <a:pPr marL="38096">
                <a:spcBef>
                  <a:spcPts val="35"/>
                </a:spcBef>
              </a:pPr>
              <a:t>‹#›</a:t>
            </a:fld>
            <a:endParaRPr lang="en-US"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42" y="400432"/>
            <a:ext cx="8100048" cy="10192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842" y="1688946"/>
            <a:ext cx="3961629" cy="6273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48285" indent="0">
              <a:buNone/>
              <a:defRPr sz="2000" b="1"/>
            </a:lvl2pPr>
            <a:lvl3pPr marL="896569" indent="0">
              <a:buNone/>
              <a:defRPr sz="1800" b="1"/>
            </a:lvl3pPr>
            <a:lvl4pPr marL="1344854" indent="0">
              <a:buNone/>
              <a:defRPr sz="1600" b="1"/>
            </a:lvl4pPr>
            <a:lvl5pPr marL="1793138" indent="0">
              <a:buNone/>
              <a:defRPr sz="1600" b="1"/>
            </a:lvl5pPr>
            <a:lvl6pPr marL="2241423" indent="0">
              <a:buNone/>
              <a:defRPr sz="1600" b="1"/>
            </a:lvl6pPr>
            <a:lvl7pPr marL="2689708" indent="0">
              <a:buNone/>
              <a:defRPr sz="1600" b="1"/>
            </a:lvl7pPr>
            <a:lvl8pPr marL="3137992" indent="0">
              <a:buNone/>
              <a:defRPr sz="1600" b="1"/>
            </a:lvl8pPr>
            <a:lvl9pPr marL="35862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42" y="2390986"/>
            <a:ext cx="3961629" cy="36160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4706" y="1688946"/>
            <a:ext cx="3963185" cy="6273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48285" indent="0">
              <a:buNone/>
              <a:defRPr sz="2000" b="1"/>
            </a:lvl2pPr>
            <a:lvl3pPr marL="896569" indent="0">
              <a:buNone/>
              <a:defRPr sz="1800" b="1"/>
            </a:lvl3pPr>
            <a:lvl4pPr marL="1344854" indent="0">
              <a:buNone/>
              <a:defRPr sz="1600" b="1"/>
            </a:lvl4pPr>
            <a:lvl5pPr marL="1793138" indent="0">
              <a:buNone/>
              <a:defRPr sz="1600" b="1"/>
            </a:lvl5pPr>
            <a:lvl6pPr marL="2241423" indent="0">
              <a:buNone/>
              <a:defRPr sz="1600" b="1"/>
            </a:lvl6pPr>
            <a:lvl7pPr marL="2689708" indent="0">
              <a:buNone/>
              <a:defRPr sz="1600" b="1"/>
            </a:lvl7pPr>
            <a:lvl8pPr marL="3137992" indent="0">
              <a:buNone/>
              <a:defRPr sz="1600" b="1"/>
            </a:lvl8pPr>
            <a:lvl9pPr marL="358627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4706" y="2390986"/>
            <a:ext cx="3963185" cy="36160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6">
              <a:spcBef>
                <a:spcPts val="35"/>
              </a:spcBef>
            </a:pPr>
            <a:fld id="{81D60167-4931-47E6-BA6A-407CBD079E47}" type="slidenum">
              <a:rPr lang="en-US" spc="15" smtClean="0"/>
              <a:pPr marL="38096">
                <a:spcBef>
                  <a:spcPts val="35"/>
                </a:spcBef>
              </a:pPr>
              <a:t>‹#›</a:t>
            </a:fld>
            <a:endParaRPr lang="en-US" spc="1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6">
              <a:spcBef>
                <a:spcPts val="35"/>
              </a:spcBef>
            </a:pPr>
            <a:fld id="{81D60167-4931-47E6-BA6A-407CBD079E47}" type="slidenum">
              <a:rPr lang="en-US" spc="15" smtClean="0"/>
              <a:pPr marL="38096">
                <a:spcBef>
                  <a:spcPts val="35"/>
                </a:spcBef>
              </a:pPr>
              <a:t>‹#›</a:t>
            </a:fld>
            <a:endParaRPr lang="en-US" spc="1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966200" cy="6724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89662" y="99624"/>
            <a:ext cx="8786876" cy="6535364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6">
              <a:spcBef>
                <a:spcPts val="35"/>
              </a:spcBef>
            </a:pPr>
            <a:fld id="{81D60167-4931-47E6-BA6A-407CBD079E47}" type="slidenum">
              <a:rPr lang="en-US" spc="15" smtClean="0"/>
              <a:pPr marL="38096">
                <a:spcBef>
                  <a:spcPts val="35"/>
                </a:spcBef>
              </a:pPr>
              <a:t>‹#›</a:t>
            </a:fld>
            <a:endParaRPr lang="en-US" spc="1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8966200" cy="6724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89662" y="99624"/>
            <a:ext cx="8786876" cy="6535364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635" y="672465"/>
            <a:ext cx="4483100" cy="515556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6">
              <a:spcBef>
                <a:spcPts val="35"/>
              </a:spcBef>
            </a:pPr>
            <a:fld id="{81D60167-4931-47E6-BA6A-407CBD079E47}" type="slidenum">
              <a:rPr lang="en-US" spc="15" smtClean="0"/>
              <a:pPr marL="38096">
                <a:spcBef>
                  <a:spcPts val="35"/>
                </a:spcBef>
              </a:pPr>
              <a:t>‹#›</a:t>
            </a:fld>
            <a:endParaRPr lang="en-US" spc="15" dirty="0"/>
          </a:p>
        </p:txBody>
      </p:sp>
      <p:sp>
        <p:nvSpPr>
          <p:cNvPr id="8" name="Rectangle 7"/>
          <p:cNvSpPr/>
          <p:nvPr/>
        </p:nvSpPr>
        <p:spPr>
          <a:xfrm>
            <a:off x="549144" y="1476434"/>
            <a:ext cx="2663744" cy="345497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3532" y="1610535"/>
            <a:ext cx="2434969" cy="317143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047" y="2914015"/>
            <a:ext cx="2253938" cy="1718522"/>
          </a:xfrm>
        </p:spPr>
        <p:txBody>
          <a:bodyPr/>
          <a:lstStyle>
            <a:lvl1pPr marL="0" indent="0">
              <a:spcBef>
                <a:spcPts val="392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48285" indent="0">
              <a:buNone/>
              <a:defRPr sz="1200"/>
            </a:lvl2pPr>
            <a:lvl3pPr marL="896569" indent="0">
              <a:buNone/>
              <a:defRPr sz="1000"/>
            </a:lvl3pPr>
            <a:lvl4pPr marL="1344854" indent="0">
              <a:buNone/>
              <a:defRPr sz="900"/>
            </a:lvl4pPr>
            <a:lvl5pPr marL="1793138" indent="0">
              <a:buNone/>
              <a:defRPr sz="900"/>
            </a:lvl5pPr>
            <a:lvl6pPr marL="2241423" indent="0">
              <a:buNone/>
              <a:defRPr sz="900"/>
            </a:lvl6pPr>
            <a:lvl7pPr marL="2689708" indent="0">
              <a:buNone/>
              <a:defRPr sz="900"/>
            </a:lvl7pPr>
            <a:lvl8pPr marL="3137992" indent="0">
              <a:buNone/>
              <a:defRPr sz="900"/>
            </a:lvl8pPr>
            <a:lvl9pPr marL="35862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47" y="1700589"/>
            <a:ext cx="2253938" cy="116845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8966200" cy="6724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9662" y="99624"/>
            <a:ext cx="8786876" cy="6535364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2465" y="609354"/>
            <a:ext cx="7621270" cy="4247339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100"/>
            </a:lvl1pPr>
            <a:lvl2pPr marL="448285" indent="0">
              <a:buNone/>
              <a:defRPr sz="2700"/>
            </a:lvl2pPr>
            <a:lvl3pPr marL="896569" indent="0">
              <a:buNone/>
              <a:defRPr sz="2400"/>
            </a:lvl3pPr>
            <a:lvl4pPr marL="1344854" indent="0">
              <a:buNone/>
              <a:defRPr sz="2000"/>
            </a:lvl4pPr>
            <a:lvl5pPr marL="1793138" indent="0">
              <a:buNone/>
              <a:defRPr sz="2000"/>
            </a:lvl5pPr>
            <a:lvl6pPr marL="2241423" indent="0">
              <a:buNone/>
              <a:defRPr sz="2000"/>
            </a:lvl6pPr>
            <a:lvl7pPr marL="2689708" indent="0">
              <a:buNone/>
              <a:defRPr sz="2000"/>
            </a:lvl7pPr>
            <a:lvl8pPr marL="3137992" indent="0">
              <a:buNone/>
              <a:defRPr sz="2000"/>
            </a:lvl8pPr>
            <a:lvl9pPr marL="3586277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6">
              <a:spcBef>
                <a:spcPts val="35"/>
              </a:spcBef>
            </a:pPr>
            <a:fld id="{81D60167-4931-47E6-BA6A-407CBD079E47}" type="slidenum">
              <a:rPr lang="en-US" spc="15" smtClean="0"/>
              <a:pPr marL="38096">
                <a:spcBef>
                  <a:spcPts val="35"/>
                </a:spcBef>
              </a:pPr>
              <a:t>‹#›</a:t>
            </a:fld>
            <a:endParaRPr lang="en-US" spc="15" dirty="0"/>
          </a:p>
        </p:txBody>
      </p:sp>
      <p:sp>
        <p:nvSpPr>
          <p:cNvPr id="10" name="Rectangle 9"/>
          <p:cNvSpPr/>
          <p:nvPr/>
        </p:nvSpPr>
        <p:spPr>
          <a:xfrm>
            <a:off x="672465" y="4856692"/>
            <a:ext cx="7621270" cy="134493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7183" y="4931410"/>
            <a:ext cx="7452972" cy="117953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6620" y="5529157"/>
            <a:ext cx="7186015" cy="442913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3814" y="4976241"/>
            <a:ext cx="7791628" cy="1075944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695" y="5546568"/>
            <a:ext cx="7103866" cy="393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45" baseline="0">
                <a:solidFill>
                  <a:srgbClr val="FFFFFF"/>
                </a:solidFill>
              </a:defRPr>
            </a:lvl1pPr>
            <a:lvl2pPr marL="448285" indent="0">
              <a:buNone/>
              <a:defRPr sz="1200"/>
            </a:lvl2pPr>
            <a:lvl3pPr marL="896569" indent="0">
              <a:buNone/>
              <a:defRPr sz="1000"/>
            </a:lvl3pPr>
            <a:lvl4pPr marL="1344854" indent="0">
              <a:buNone/>
              <a:defRPr sz="900"/>
            </a:lvl4pPr>
            <a:lvl5pPr marL="1793138" indent="0">
              <a:buNone/>
              <a:defRPr sz="900"/>
            </a:lvl5pPr>
            <a:lvl6pPr marL="2241423" indent="0">
              <a:buNone/>
              <a:defRPr sz="900"/>
            </a:lvl6pPr>
            <a:lvl7pPr marL="2689708" indent="0">
              <a:buNone/>
              <a:defRPr sz="900"/>
            </a:lvl7pPr>
            <a:lvl8pPr marL="3137992" indent="0">
              <a:buNone/>
              <a:defRPr sz="900"/>
            </a:lvl8pPr>
            <a:lvl9pPr marL="358627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620" y="5006129"/>
            <a:ext cx="7186015" cy="51287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8966200" cy="6724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89662" y="99624"/>
            <a:ext cx="8786876" cy="6535364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310" y="1718522"/>
            <a:ext cx="8069580" cy="4288521"/>
          </a:xfrm>
          <a:prstGeom prst="rect">
            <a:avLst/>
          </a:prstGeom>
        </p:spPr>
        <p:txBody>
          <a:bodyPr vert="horz" lIns="89657" tIns="44828" rIns="89657" bIns="448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310" y="6232755"/>
            <a:ext cx="2092113" cy="358025"/>
          </a:xfrm>
          <a:prstGeom prst="rect">
            <a:avLst/>
          </a:prstGeom>
        </p:spPr>
        <p:txBody>
          <a:bodyPr vert="horz" lIns="89657" tIns="44828" rIns="89657" bIns="44828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3452" y="6232755"/>
            <a:ext cx="2839297" cy="358025"/>
          </a:xfrm>
          <a:prstGeom prst="rect">
            <a:avLst/>
          </a:prstGeom>
        </p:spPr>
        <p:txBody>
          <a:bodyPr vert="horz" lIns="89657" tIns="44828" rIns="89657" bIns="44828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5777" y="6232755"/>
            <a:ext cx="2092113" cy="358025"/>
          </a:xfrm>
          <a:prstGeom prst="rect">
            <a:avLst/>
          </a:prstGeom>
        </p:spPr>
        <p:txBody>
          <a:bodyPr vert="horz" lIns="89657" tIns="44828" rIns="89657" bIns="44828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marL="38096">
              <a:spcBef>
                <a:spcPts val="35"/>
              </a:spcBef>
            </a:pPr>
            <a:fld id="{81D60167-4931-47E6-BA6A-407CBD079E47}" type="slidenum">
              <a:rPr lang="en-US" spc="15" smtClean="0"/>
              <a:pPr marL="38096">
                <a:spcBef>
                  <a:spcPts val="35"/>
                </a:spcBef>
              </a:pPr>
              <a:t>‹#›</a:t>
            </a:fld>
            <a:endParaRPr lang="en-US" spc="15" dirty="0"/>
          </a:p>
        </p:txBody>
      </p:sp>
      <p:sp>
        <p:nvSpPr>
          <p:cNvPr id="9" name="Rectangle 8"/>
          <p:cNvSpPr/>
          <p:nvPr/>
        </p:nvSpPr>
        <p:spPr>
          <a:xfrm>
            <a:off x="268986" y="272757"/>
            <a:ext cx="8428228" cy="1300099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marL="0" algn="ctr" defTabSz="896569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613" y="365612"/>
            <a:ext cx="8217565" cy="109683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657" tIns="44828" rIns="89657" bIns="44828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7842" y="400432"/>
            <a:ext cx="8100048" cy="1019216"/>
          </a:xfrm>
          <a:prstGeom prst="rect">
            <a:avLst/>
          </a:prstGeom>
        </p:spPr>
        <p:txBody>
          <a:bodyPr vert="horz" lIns="89657" tIns="44828" rIns="89657" bIns="448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ctr" defTabSz="896569" rtl="0" eaLnBrk="1" latinLnBrk="0" hangingPunct="1"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36213" indent="-224142" algn="l" defTabSz="896569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27598" indent="-224142" algn="l" defTabSz="896569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96569" indent="-224142" algn="l" defTabSz="896569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55197" indent="-224142" algn="l" defTabSz="896569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24168" indent="-224142" algn="l" defTabSz="896569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03481" indent="-179314" algn="l" defTabSz="896569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972452" indent="-179314" algn="l" defTabSz="896569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51766" indent="-179314" algn="l" defTabSz="896569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31080" indent="-179314" algn="l" defTabSz="896569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6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285" algn="l" defTabSz="896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6569" algn="l" defTabSz="896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854" algn="l" defTabSz="896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138" algn="l" defTabSz="896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1423" algn="l" defTabSz="896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9708" algn="l" defTabSz="896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7992" algn="l" defTabSz="896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6277" algn="l" defTabSz="8965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0171" y="2104770"/>
            <a:ext cx="1978025" cy="518159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698">
              <a:spcBef>
                <a:spcPts val="130"/>
              </a:spcBef>
            </a:pPr>
            <a:r>
              <a:rPr lang="en-US" sz="3200" b="1" spc="5" dirty="0" smtClean="0">
                <a:solidFill>
                  <a:schemeClr val="tx1"/>
                </a:solidFill>
              </a:rPr>
              <a:t>Lifeline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4763"/>
            <a:ext cx="8958580" cy="6720205"/>
          </a:xfrm>
          <a:custGeom>
            <a:avLst/>
            <a:gdLst/>
            <a:ahLst/>
            <a:cxnLst/>
            <a:rect l="l" t="t" r="r" b="b"/>
            <a:pathLst>
              <a:path w="8958580" h="6720205">
                <a:moveTo>
                  <a:pt x="8958261" y="0"/>
                </a:moveTo>
                <a:lnTo>
                  <a:pt x="0" y="0"/>
                </a:lnTo>
                <a:lnTo>
                  <a:pt x="0" y="6719885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30700" y="3542155"/>
            <a:ext cx="2376170" cy="939358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12698" algn="ctr">
              <a:spcBef>
                <a:spcPts val="125"/>
              </a:spcBef>
            </a:pPr>
            <a:r>
              <a:rPr lang="en-US" sz="2000" spc="-25" dirty="0" smtClean="0">
                <a:latin typeface="Arial"/>
                <a:cs typeface="Arial"/>
              </a:rPr>
              <a:t>Let’s take the responsibility to Change </a:t>
            </a:r>
            <a:r>
              <a:rPr lang="en-US" sz="2000" spc="-25" dirty="0">
                <a:latin typeface="Arial"/>
                <a:cs typeface="Arial"/>
              </a:rPr>
              <a:t>T</a:t>
            </a:r>
            <a:r>
              <a:rPr lang="en-US" sz="2000" spc="-25" dirty="0" smtClean="0">
                <a:latin typeface="Arial"/>
                <a:cs typeface="Arial"/>
              </a:rPr>
              <a:t>he World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" y="1"/>
            <a:ext cx="8963406" cy="6724967"/>
            <a:chOff x="0" y="0"/>
            <a:chExt cx="8963406" cy="6724967"/>
          </a:xfrm>
          <a:solidFill>
            <a:srgbClr val="FF5050"/>
          </a:solidFill>
        </p:grpSpPr>
        <p:sp>
          <p:nvSpPr>
            <p:cNvPr id="6" name="object 6"/>
            <p:cNvSpPr/>
            <p:nvPr/>
          </p:nvSpPr>
          <p:spPr>
            <a:xfrm>
              <a:off x="0" y="2238375"/>
              <a:ext cx="2190750" cy="4486275"/>
            </a:xfrm>
            <a:custGeom>
              <a:avLst/>
              <a:gdLst/>
              <a:ahLst/>
              <a:cxnLst/>
              <a:rect l="l" t="t" r="r" b="b"/>
              <a:pathLst>
                <a:path w="2190750" h="4486275">
                  <a:moveTo>
                    <a:pt x="2190750" y="0"/>
                  </a:moveTo>
                  <a:lnTo>
                    <a:pt x="0" y="0"/>
                  </a:lnTo>
                  <a:lnTo>
                    <a:pt x="0" y="4486275"/>
                  </a:lnTo>
                  <a:lnTo>
                    <a:pt x="2190750" y="4486275"/>
                  </a:lnTo>
                  <a:lnTo>
                    <a:pt x="21907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190750" cy="2238375"/>
            </a:xfrm>
            <a:custGeom>
              <a:avLst/>
              <a:gdLst/>
              <a:ahLst/>
              <a:cxnLst/>
              <a:rect l="l" t="t" r="r" b="b"/>
              <a:pathLst>
                <a:path w="2190750" h="2238375">
                  <a:moveTo>
                    <a:pt x="2190750" y="0"/>
                  </a:moveTo>
                  <a:lnTo>
                    <a:pt x="0" y="0"/>
                  </a:lnTo>
                  <a:lnTo>
                    <a:pt x="0" y="2238375"/>
                  </a:lnTo>
                  <a:lnTo>
                    <a:pt x="2190750" y="2238375"/>
                  </a:lnTo>
                  <a:lnTo>
                    <a:pt x="21907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195576" y="6272212"/>
              <a:ext cx="6767830" cy="452755"/>
            </a:xfrm>
            <a:custGeom>
              <a:avLst/>
              <a:gdLst/>
              <a:ahLst/>
              <a:cxnLst/>
              <a:rect l="l" t="t" r="r" b="b"/>
              <a:pathLst>
                <a:path w="6767830" h="452754">
                  <a:moveTo>
                    <a:pt x="6767449" y="452436"/>
                  </a:moveTo>
                  <a:lnTo>
                    <a:pt x="6767449" y="0"/>
                  </a:lnTo>
                  <a:lnTo>
                    <a:pt x="0" y="0"/>
                  </a:lnTo>
                  <a:lnTo>
                    <a:pt x="0" y="452436"/>
                  </a:lnTo>
                  <a:lnTo>
                    <a:pt x="6767449" y="452436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5576" y="6272212"/>
              <a:ext cx="6767830" cy="452755"/>
            </a:xfrm>
            <a:custGeom>
              <a:avLst/>
              <a:gdLst/>
              <a:ahLst/>
              <a:cxnLst/>
              <a:rect l="l" t="t" r="r" b="b"/>
              <a:pathLst>
                <a:path w="6767830" h="452754">
                  <a:moveTo>
                    <a:pt x="6767449" y="0"/>
                  </a:moveTo>
                  <a:lnTo>
                    <a:pt x="0" y="0"/>
                  </a:lnTo>
                  <a:lnTo>
                    <a:pt x="0" y="452436"/>
                  </a:lnTo>
                </a:path>
              </a:pathLst>
            </a:custGeom>
            <a:grpFill/>
            <a:ln w="9534">
              <a:solidFill>
                <a:srgbClr val="C6DF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49500" y="5495925"/>
            <a:ext cx="1750060" cy="537134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38096" marR="30478">
              <a:lnSpc>
                <a:spcPct val="124700"/>
              </a:lnSpc>
              <a:spcBef>
                <a:spcPts val="95"/>
              </a:spcBef>
            </a:pPr>
            <a:r>
              <a:rPr lang="en-US" sz="1400" dirty="0" smtClean="0">
                <a:latin typeface="Arial"/>
                <a:cs typeface="Arial"/>
              </a:rPr>
              <a:t>-By </a:t>
            </a:r>
            <a:r>
              <a:rPr lang="en-US" sz="1400" dirty="0" err="1" smtClean="0">
                <a:latin typeface="Arial"/>
                <a:cs typeface="Arial"/>
              </a:rPr>
              <a:t>Nihal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Gajbhiye</a:t>
            </a:r>
            <a:endParaRPr lang="en-US" sz="1400" dirty="0" smtClean="0">
              <a:latin typeface="Arial"/>
              <a:cs typeface="Arial"/>
            </a:endParaRPr>
          </a:p>
          <a:p>
            <a:pPr marL="38096" marR="30478">
              <a:lnSpc>
                <a:spcPct val="124700"/>
              </a:lnSpc>
              <a:spcBef>
                <a:spcPts val="95"/>
              </a:spcBef>
            </a:pPr>
            <a:endParaRPr sz="1400" dirty="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771525"/>
            <a:ext cx="1049825" cy="922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300" y="466725"/>
            <a:ext cx="3614737" cy="539248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12698">
              <a:spcBef>
                <a:spcPts val="125"/>
              </a:spcBef>
            </a:pPr>
            <a:r>
              <a:rPr sz="2400" b="1" spc="5" dirty="0">
                <a:solidFill>
                  <a:schemeClr val="accent2"/>
                </a:solidFill>
              </a:rPr>
              <a:t>Use Case contd</a:t>
            </a:r>
            <a:r>
              <a:rPr dirty="0"/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516367" y="6443675"/>
            <a:ext cx="209550" cy="15837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096">
              <a:spcBef>
                <a:spcPts val="35"/>
              </a:spcBef>
            </a:pPr>
            <a:r>
              <a:rPr spc="15" dirty="0"/>
              <a:t>9</a:t>
            </a:r>
          </a:p>
        </p:txBody>
      </p:sp>
      <p:sp>
        <p:nvSpPr>
          <p:cNvPr id="3" name="object 3"/>
          <p:cNvSpPr/>
          <p:nvPr/>
        </p:nvSpPr>
        <p:spPr>
          <a:xfrm>
            <a:off x="119063" y="528701"/>
            <a:ext cx="7830184" cy="5476875"/>
          </a:xfrm>
          <a:custGeom>
            <a:avLst/>
            <a:gdLst/>
            <a:ahLst/>
            <a:cxnLst/>
            <a:rect l="l" t="t" r="r" b="b"/>
            <a:pathLst>
              <a:path w="7830184" h="5476875">
                <a:moveTo>
                  <a:pt x="0" y="912749"/>
                </a:moveTo>
                <a:lnTo>
                  <a:pt x="1265" y="864276"/>
                </a:lnTo>
                <a:lnTo>
                  <a:pt x="5019" y="816463"/>
                </a:lnTo>
                <a:lnTo>
                  <a:pt x="11198" y="769371"/>
                </a:lnTo>
                <a:lnTo>
                  <a:pt x="19740" y="723064"/>
                </a:lnTo>
                <a:lnTo>
                  <a:pt x="30581" y="677605"/>
                </a:lnTo>
                <a:lnTo>
                  <a:pt x="43658" y="633057"/>
                </a:lnTo>
                <a:lnTo>
                  <a:pt x="58908" y="589483"/>
                </a:lnTo>
                <a:lnTo>
                  <a:pt x="76268" y="546946"/>
                </a:lnTo>
                <a:lnTo>
                  <a:pt x="95676" y="505510"/>
                </a:lnTo>
                <a:lnTo>
                  <a:pt x="117067" y="465237"/>
                </a:lnTo>
                <a:lnTo>
                  <a:pt x="140378" y="426190"/>
                </a:lnTo>
                <a:lnTo>
                  <a:pt x="165548" y="388433"/>
                </a:lnTo>
                <a:lnTo>
                  <a:pt x="192512" y="352029"/>
                </a:lnTo>
                <a:lnTo>
                  <a:pt x="221208" y="317040"/>
                </a:lnTo>
                <a:lnTo>
                  <a:pt x="251572" y="283531"/>
                </a:lnTo>
                <a:lnTo>
                  <a:pt x="283541" y="251563"/>
                </a:lnTo>
                <a:lnTo>
                  <a:pt x="317053" y="221201"/>
                </a:lnTo>
                <a:lnTo>
                  <a:pt x="352044" y="192507"/>
                </a:lnTo>
                <a:lnTo>
                  <a:pt x="388451" y="165544"/>
                </a:lnTo>
                <a:lnTo>
                  <a:pt x="426211" y="140375"/>
                </a:lnTo>
                <a:lnTo>
                  <a:pt x="465260" y="117064"/>
                </a:lnTo>
                <a:lnTo>
                  <a:pt x="505537" y="95674"/>
                </a:lnTo>
                <a:lnTo>
                  <a:pt x="546978" y="76267"/>
                </a:lnTo>
                <a:lnTo>
                  <a:pt x="589519" y="58907"/>
                </a:lnTo>
                <a:lnTo>
                  <a:pt x="633097" y="43657"/>
                </a:lnTo>
                <a:lnTo>
                  <a:pt x="677650" y="30580"/>
                </a:lnTo>
                <a:lnTo>
                  <a:pt x="723115" y="19739"/>
                </a:lnTo>
                <a:lnTo>
                  <a:pt x="769427" y="11198"/>
                </a:lnTo>
                <a:lnTo>
                  <a:pt x="816525" y="5019"/>
                </a:lnTo>
                <a:lnTo>
                  <a:pt x="864346" y="1265"/>
                </a:lnTo>
                <a:lnTo>
                  <a:pt x="912825" y="0"/>
                </a:lnTo>
                <a:lnTo>
                  <a:pt x="6916737" y="0"/>
                </a:lnTo>
                <a:lnTo>
                  <a:pt x="6965209" y="1265"/>
                </a:lnTo>
                <a:lnTo>
                  <a:pt x="7013024" y="5019"/>
                </a:lnTo>
                <a:lnTo>
                  <a:pt x="7060118" y="11198"/>
                </a:lnTo>
                <a:lnTo>
                  <a:pt x="7106427" y="19739"/>
                </a:lnTo>
                <a:lnTo>
                  <a:pt x="7151889" y="30580"/>
                </a:lnTo>
                <a:lnTo>
                  <a:pt x="7196441" y="43657"/>
                </a:lnTo>
                <a:lnTo>
                  <a:pt x="7240019" y="58907"/>
                </a:lnTo>
                <a:lnTo>
                  <a:pt x="7282560" y="76267"/>
                </a:lnTo>
                <a:lnTo>
                  <a:pt x="7324002" y="95674"/>
                </a:lnTo>
                <a:lnTo>
                  <a:pt x="7364280" y="117064"/>
                </a:lnTo>
                <a:lnTo>
                  <a:pt x="7403332" y="140375"/>
                </a:lnTo>
                <a:lnTo>
                  <a:pt x="7441095" y="165544"/>
                </a:lnTo>
                <a:lnTo>
                  <a:pt x="7477505" y="192507"/>
                </a:lnTo>
                <a:lnTo>
                  <a:pt x="7512499" y="221201"/>
                </a:lnTo>
                <a:lnTo>
                  <a:pt x="7546015" y="251563"/>
                </a:lnTo>
                <a:lnTo>
                  <a:pt x="7577989" y="283531"/>
                </a:lnTo>
                <a:lnTo>
                  <a:pt x="7608357" y="317040"/>
                </a:lnTo>
                <a:lnTo>
                  <a:pt x="7637058" y="352029"/>
                </a:lnTo>
                <a:lnTo>
                  <a:pt x="7664027" y="388433"/>
                </a:lnTo>
                <a:lnTo>
                  <a:pt x="7689201" y="426190"/>
                </a:lnTo>
                <a:lnTo>
                  <a:pt x="7712517" y="465237"/>
                </a:lnTo>
                <a:lnTo>
                  <a:pt x="7733913" y="505510"/>
                </a:lnTo>
                <a:lnTo>
                  <a:pt x="7753324" y="546946"/>
                </a:lnTo>
                <a:lnTo>
                  <a:pt x="7770689" y="589483"/>
                </a:lnTo>
                <a:lnTo>
                  <a:pt x="7785943" y="633057"/>
                </a:lnTo>
                <a:lnTo>
                  <a:pt x="7799023" y="677605"/>
                </a:lnTo>
                <a:lnTo>
                  <a:pt x="7809867" y="723064"/>
                </a:lnTo>
                <a:lnTo>
                  <a:pt x="7818411" y="769371"/>
                </a:lnTo>
                <a:lnTo>
                  <a:pt x="7824592" y="816463"/>
                </a:lnTo>
                <a:lnTo>
                  <a:pt x="7828347" y="864276"/>
                </a:lnTo>
                <a:lnTo>
                  <a:pt x="7829613" y="912749"/>
                </a:lnTo>
                <a:lnTo>
                  <a:pt x="7829613" y="4563999"/>
                </a:lnTo>
                <a:lnTo>
                  <a:pt x="7828347" y="4612476"/>
                </a:lnTo>
                <a:lnTo>
                  <a:pt x="7824592" y="4660295"/>
                </a:lnTo>
                <a:lnTo>
                  <a:pt x="7818411" y="4707392"/>
                </a:lnTo>
                <a:lnTo>
                  <a:pt x="7809867" y="4753704"/>
                </a:lnTo>
                <a:lnTo>
                  <a:pt x="7799023" y="4799168"/>
                </a:lnTo>
                <a:lnTo>
                  <a:pt x="7785943" y="4843720"/>
                </a:lnTo>
                <a:lnTo>
                  <a:pt x="7770689" y="4887298"/>
                </a:lnTo>
                <a:lnTo>
                  <a:pt x="7753324" y="4929838"/>
                </a:lnTo>
                <a:lnTo>
                  <a:pt x="7733913" y="4971278"/>
                </a:lnTo>
                <a:lnTo>
                  <a:pt x="7712517" y="5011554"/>
                </a:lnTo>
                <a:lnTo>
                  <a:pt x="7689201" y="5050603"/>
                </a:lnTo>
                <a:lnTo>
                  <a:pt x="7664027" y="5088363"/>
                </a:lnTo>
                <a:lnTo>
                  <a:pt x="7637058" y="5124769"/>
                </a:lnTo>
                <a:lnTo>
                  <a:pt x="7608357" y="5159760"/>
                </a:lnTo>
                <a:lnTo>
                  <a:pt x="7577989" y="5193271"/>
                </a:lnTo>
                <a:lnTo>
                  <a:pt x="7546015" y="5225240"/>
                </a:lnTo>
                <a:lnTo>
                  <a:pt x="7512499" y="5255604"/>
                </a:lnTo>
                <a:lnTo>
                  <a:pt x="7477505" y="5284299"/>
                </a:lnTo>
                <a:lnTo>
                  <a:pt x="7441095" y="5311263"/>
                </a:lnTo>
                <a:lnTo>
                  <a:pt x="7403332" y="5336433"/>
                </a:lnTo>
                <a:lnTo>
                  <a:pt x="7364280" y="5359744"/>
                </a:lnTo>
                <a:lnTo>
                  <a:pt x="7324002" y="5381135"/>
                </a:lnTo>
                <a:lnTo>
                  <a:pt x="7282560" y="5400542"/>
                </a:lnTo>
                <a:lnTo>
                  <a:pt x="7240019" y="5417903"/>
                </a:lnTo>
                <a:lnTo>
                  <a:pt x="7196441" y="5433153"/>
                </a:lnTo>
                <a:lnTo>
                  <a:pt x="7151889" y="5446230"/>
                </a:lnTo>
                <a:lnTo>
                  <a:pt x="7106427" y="5457071"/>
                </a:lnTo>
                <a:lnTo>
                  <a:pt x="7060118" y="5465613"/>
                </a:lnTo>
                <a:lnTo>
                  <a:pt x="7013024" y="5471792"/>
                </a:lnTo>
                <a:lnTo>
                  <a:pt x="6965209" y="5475546"/>
                </a:lnTo>
                <a:lnTo>
                  <a:pt x="6916737" y="5476811"/>
                </a:lnTo>
                <a:lnTo>
                  <a:pt x="912825" y="5476811"/>
                </a:lnTo>
                <a:lnTo>
                  <a:pt x="864346" y="5475546"/>
                </a:lnTo>
                <a:lnTo>
                  <a:pt x="816525" y="5471792"/>
                </a:lnTo>
                <a:lnTo>
                  <a:pt x="769427" y="5465613"/>
                </a:lnTo>
                <a:lnTo>
                  <a:pt x="723115" y="5457071"/>
                </a:lnTo>
                <a:lnTo>
                  <a:pt x="677650" y="5446230"/>
                </a:lnTo>
                <a:lnTo>
                  <a:pt x="633097" y="5433153"/>
                </a:lnTo>
                <a:lnTo>
                  <a:pt x="589519" y="5417903"/>
                </a:lnTo>
                <a:lnTo>
                  <a:pt x="546978" y="5400542"/>
                </a:lnTo>
                <a:lnTo>
                  <a:pt x="505537" y="5381135"/>
                </a:lnTo>
                <a:lnTo>
                  <a:pt x="465260" y="5359744"/>
                </a:lnTo>
                <a:lnTo>
                  <a:pt x="426211" y="5336433"/>
                </a:lnTo>
                <a:lnTo>
                  <a:pt x="388451" y="5311263"/>
                </a:lnTo>
                <a:lnTo>
                  <a:pt x="352044" y="5284299"/>
                </a:lnTo>
                <a:lnTo>
                  <a:pt x="317053" y="5255604"/>
                </a:lnTo>
                <a:lnTo>
                  <a:pt x="283541" y="5225240"/>
                </a:lnTo>
                <a:lnTo>
                  <a:pt x="251572" y="5193271"/>
                </a:lnTo>
                <a:lnTo>
                  <a:pt x="221208" y="5159760"/>
                </a:lnTo>
                <a:lnTo>
                  <a:pt x="192512" y="5124769"/>
                </a:lnTo>
                <a:lnTo>
                  <a:pt x="165548" y="5088363"/>
                </a:lnTo>
                <a:lnTo>
                  <a:pt x="140378" y="5050603"/>
                </a:lnTo>
                <a:lnTo>
                  <a:pt x="117067" y="5011554"/>
                </a:lnTo>
                <a:lnTo>
                  <a:pt x="95676" y="4971278"/>
                </a:lnTo>
                <a:lnTo>
                  <a:pt x="76268" y="4929838"/>
                </a:lnTo>
                <a:lnTo>
                  <a:pt x="58908" y="4887298"/>
                </a:lnTo>
                <a:lnTo>
                  <a:pt x="43658" y="4843720"/>
                </a:lnTo>
                <a:lnTo>
                  <a:pt x="30581" y="4799168"/>
                </a:lnTo>
                <a:lnTo>
                  <a:pt x="19740" y="4753704"/>
                </a:lnTo>
                <a:lnTo>
                  <a:pt x="11198" y="4707392"/>
                </a:lnTo>
                <a:lnTo>
                  <a:pt x="5019" y="4660295"/>
                </a:lnTo>
                <a:lnTo>
                  <a:pt x="1265" y="4612476"/>
                </a:lnTo>
                <a:lnTo>
                  <a:pt x="0" y="4563999"/>
                </a:lnTo>
                <a:lnTo>
                  <a:pt x="0" y="912749"/>
                </a:lnTo>
                <a:close/>
              </a:path>
            </a:pathLst>
          </a:custGeom>
          <a:ln w="953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3210" y="1533525"/>
            <a:ext cx="7130415" cy="3096873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6204" marR="614627" indent="-343505">
              <a:lnSpc>
                <a:spcPct val="105000"/>
              </a:lnSpc>
              <a:spcBef>
                <a:spcPts val="35"/>
              </a:spcBef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dirty="0">
                <a:latin typeface="Arial"/>
                <a:cs typeface="Arial"/>
              </a:rPr>
              <a:t>Application </a:t>
            </a:r>
            <a:r>
              <a:rPr sz="1600" spc="5" dirty="0">
                <a:latin typeface="Arial"/>
                <a:cs typeface="Arial"/>
              </a:rPr>
              <a:t>Monitors </a:t>
            </a:r>
            <a:r>
              <a:rPr sz="1600" spc="20" dirty="0">
                <a:latin typeface="Arial"/>
                <a:cs typeface="Arial"/>
              </a:rPr>
              <a:t>vital </a:t>
            </a:r>
            <a:r>
              <a:rPr sz="1600" spc="5" dirty="0">
                <a:latin typeface="Arial"/>
                <a:cs typeface="Arial"/>
              </a:rPr>
              <a:t>data </a:t>
            </a:r>
            <a:r>
              <a:rPr sz="1600" dirty="0">
                <a:latin typeface="Arial"/>
                <a:cs typeface="Arial"/>
              </a:rPr>
              <a:t>and </a:t>
            </a:r>
            <a:r>
              <a:rPr sz="1600" spc="15" dirty="0">
                <a:latin typeface="Arial"/>
                <a:cs typeface="Arial"/>
              </a:rPr>
              <a:t>proactively </a:t>
            </a:r>
            <a:r>
              <a:rPr sz="1600" spc="10" dirty="0">
                <a:latin typeface="Arial"/>
                <a:cs typeface="Arial"/>
              </a:rPr>
              <a:t>send </a:t>
            </a:r>
            <a:r>
              <a:rPr sz="1600" spc="5" dirty="0">
                <a:latin typeface="Arial"/>
                <a:cs typeface="Arial"/>
              </a:rPr>
              <a:t>alerts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help  </a:t>
            </a:r>
            <a:r>
              <a:rPr sz="1600" spc="20" dirty="0">
                <a:latin typeface="Arial"/>
                <a:cs typeface="Arial"/>
              </a:rPr>
              <a:t>seekers </a:t>
            </a:r>
            <a:r>
              <a:rPr sz="1600" spc="15" dirty="0">
                <a:latin typeface="Arial"/>
                <a:cs typeface="Arial"/>
              </a:rPr>
              <a:t>if </a:t>
            </a:r>
            <a:r>
              <a:rPr sz="1600" spc="5" dirty="0">
                <a:latin typeface="Arial"/>
                <a:cs typeface="Arial"/>
              </a:rPr>
              <a:t>their </a:t>
            </a:r>
            <a:r>
              <a:rPr sz="1600" spc="10" dirty="0">
                <a:latin typeface="Arial"/>
                <a:cs typeface="Arial"/>
              </a:rPr>
              <a:t>past two </a:t>
            </a:r>
            <a:r>
              <a:rPr sz="1600" spc="20" dirty="0">
                <a:latin typeface="Arial"/>
                <a:cs typeface="Arial"/>
              </a:rPr>
              <a:t>vital </a:t>
            </a:r>
            <a:r>
              <a:rPr sz="1600" dirty="0">
                <a:latin typeface="Arial"/>
                <a:cs typeface="Arial"/>
              </a:rPr>
              <a:t>signs </a:t>
            </a:r>
            <a:r>
              <a:rPr sz="1600" spc="15" dirty="0">
                <a:latin typeface="Arial"/>
                <a:cs typeface="Arial"/>
              </a:rPr>
              <a:t>are </a:t>
            </a:r>
            <a:r>
              <a:rPr sz="1600" dirty="0">
                <a:latin typeface="Arial"/>
                <a:cs typeface="Arial"/>
              </a:rPr>
              <a:t>not </a:t>
            </a:r>
            <a:r>
              <a:rPr sz="1600" spc="2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normal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10" dirty="0" smtClean="0">
                <a:latin typeface="Arial"/>
                <a:cs typeface="Arial"/>
              </a:rPr>
              <a:t>condition</a:t>
            </a:r>
            <a:r>
              <a:rPr lang="en-US" sz="1600" spc="10" dirty="0" smtClean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00295F"/>
              </a:buClr>
              <a:buFont typeface="Arial"/>
              <a:buChar char="•"/>
            </a:pPr>
            <a:endParaRPr sz="1600" dirty="0">
              <a:latin typeface="Arial"/>
              <a:cs typeface="Arial"/>
            </a:endParaRPr>
          </a:p>
          <a:p>
            <a:pPr marL="356204" marR="929560" indent="-343505">
              <a:lnSpc>
                <a:spcPct val="105000"/>
              </a:lnSpc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spc="-20" dirty="0">
                <a:latin typeface="Arial"/>
                <a:cs typeface="Arial"/>
              </a:rPr>
              <a:t>Help </a:t>
            </a:r>
            <a:r>
              <a:rPr sz="1600" spc="15" dirty="0">
                <a:latin typeface="Arial"/>
                <a:cs typeface="Arial"/>
              </a:rPr>
              <a:t>Seekers </a:t>
            </a:r>
            <a:r>
              <a:rPr sz="1600" spc="30" dirty="0">
                <a:latin typeface="Arial"/>
                <a:cs typeface="Arial"/>
              </a:rPr>
              <a:t>can </a:t>
            </a:r>
            <a:r>
              <a:rPr sz="1600" spc="10" dirty="0">
                <a:latin typeface="Arial"/>
                <a:cs typeface="Arial"/>
              </a:rPr>
              <a:t>send </a:t>
            </a:r>
            <a:r>
              <a:rPr sz="1600" spc="20" dirty="0">
                <a:latin typeface="Arial"/>
                <a:cs typeface="Arial"/>
              </a:rPr>
              <a:t>vital </a:t>
            </a:r>
            <a:r>
              <a:rPr sz="1600" spc="5" dirty="0">
                <a:latin typeface="Arial"/>
                <a:cs typeface="Arial"/>
              </a:rPr>
              <a:t>data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15" dirty="0">
                <a:latin typeface="Arial"/>
                <a:cs typeface="Arial"/>
              </a:rPr>
              <a:t>doctor for </a:t>
            </a:r>
            <a:r>
              <a:rPr sz="1600" spc="10" dirty="0">
                <a:latin typeface="Arial"/>
                <a:cs typeface="Arial"/>
              </a:rPr>
              <a:t>analysis </a:t>
            </a:r>
            <a:r>
              <a:rPr sz="1600" dirty="0">
                <a:latin typeface="Arial"/>
                <a:cs typeface="Arial"/>
              </a:rPr>
              <a:t>and </a:t>
            </a:r>
            <a:r>
              <a:rPr sz="1600" spc="30" dirty="0">
                <a:latin typeface="Arial"/>
                <a:cs typeface="Arial"/>
              </a:rPr>
              <a:t>seek  </a:t>
            </a:r>
            <a:r>
              <a:rPr sz="1600" dirty="0">
                <a:latin typeface="Arial"/>
                <a:cs typeface="Arial"/>
              </a:rPr>
              <a:t>suggestions </a:t>
            </a:r>
            <a:r>
              <a:rPr sz="1600" spc="20" dirty="0">
                <a:latin typeface="Arial"/>
                <a:cs typeface="Arial"/>
              </a:rPr>
              <a:t>or </a:t>
            </a:r>
            <a:r>
              <a:rPr sz="1600" dirty="0">
                <a:latin typeface="Arial"/>
                <a:cs typeface="Arial"/>
              </a:rPr>
              <a:t>new </a:t>
            </a:r>
            <a:r>
              <a:rPr sz="1600" spc="5" dirty="0">
                <a:latin typeface="Arial"/>
                <a:cs typeface="Arial"/>
              </a:rPr>
              <a:t>medication </a:t>
            </a:r>
            <a:r>
              <a:rPr sz="1600" spc="15" dirty="0">
                <a:latin typeface="Arial"/>
                <a:cs typeface="Arial"/>
              </a:rPr>
              <a:t>if </a:t>
            </a:r>
            <a:r>
              <a:rPr sz="1600" spc="-15" dirty="0">
                <a:latin typeface="Arial"/>
                <a:cs typeface="Arial"/>
              </a:rPr>
              <a:t>no </a:t>
            </a:r>
            <a:r>
              <a:rPr sz="1600" spc="5" dirty="0">
                <a:latin typeface="Arial"/>
                <a:cs typeface="Arial"/>
              </a:rPr>
              <a:t>examination </a:t>
            </a:r>
            <a:r>
              <a:rPr sz="1600" spc="15" dirty="0">
                <a:latin typeface="Arial"/>
                <a:cs typeface="Arial"/>
              </a:rPr>
              <a:t>is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5" dirty="0" smtClean="0">
                <a:latin typeface="Arial"/>
                <a:cs typeface="Arial"/>
              </a:rPr>
              <a:t>required</a:t>
            </a:r>
            <a:r>
              <a:rPr lang="en-US" sz="1600" spc="5" dirty="0" smtClean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>
              <a:spcBef>
                <a:spcPts val="50"/>
              </a:spcBef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 marL="356204" marR="5080" indent="-343505">
              <a:lnSpc>
                <a:spcPct val="101000"/>
              </a:lnSpc>
              <a:spcBef>
                <a:spcPts val="5"/>
              </a:spcBef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spc="5" dirty="0">
                <a:latin typeface="Arial"/>
                <a:cs typeface="Arial"/>
              </a:rPr>
              <a:t>Donors </a:t>
            </a:r>
            <a:r>
              <a:rPr sz="1600" spc="30" dirty="0">
                <a:latin typeface="Arial"/>
                <a:cs typeface="Arial"/>
              </a:rPr>
              <a:t>can </a:t>
            </a:r>
            <a:r>
              <a:rPr sz="1600" spc="-20" dirty="0">
                <a:latin typeface="Arial"/>
                <a:cs typeface="Arial"/>
              </a:rPr>
              <a:t>make </a:t>
            </a:r>
            <a:r>
              <a:rPr sz="1600" spc="5" dirty="0">
                <a:latin typeface="Arial"/>
                <a:cs typeface="Arial"/>
              </a:rPr>
              <a:t>donation </a:t>
            </a:r>
            <a:r>
              <a:rPr sz="1600" spc="-15" dirty="0">
                <a:latin typeface="Arial"/>
                <a:cs typeface="Arial"/>
              </a:rPr>
              <a:t>by fulfilling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15" dirty="0">
                <a:latin typeface="Arial"/>
                <a:cs typeface="Arial"/>
              </a:rPr>
              <a:t>senor </a:t>
            </a:r>
            <a:r>
              <a:rPr sz="1600" spc="20" dirty="0">
                <a:latin typeface="Arial"/>
                <a:cs typeface="Arial"/>
              </a:rPr>
              <a:t>device </a:t>
            </a:r>
            <a:r>
              <a:rPr sz="1600" spc="5" dirty="0">
                <a:latin typeface="Arial"/>
                <a:cs typeface="Arial"/>
              </a:rPr>
              <a:t>request </a:t>
            </a:r>
            <a:r>
              <a:rPr sz="1600" spc="20" dirty="0">
                <a:latin typeface="Arial"/>
                <a:cs typeface="Arial"/>
              </a:rPr>
              <a:t>from </a:t>
            </a:r>
            <a:r>
              <a:rPr sz="1600" spc="15" dirty="0">
                <a:latin typeface="Arial"/>
                <a:cs typeface="Arial"/>
              </a:rPr>
              <a:t>a </a:t>
            </a:r>
            <a:r>
              <a:rPr sz="1600" spc="-10" dirty="0">
                <a:latin typeface="Arial"/>
                <a:cs typeface="Arial"/>
              </a:rPr>
              <a:t>help  </a:t>
            </a:r>
            <a:r>
              <a:rPr sz="1600" spc="20" dirty="0">
                <a:latin typeface="Arial"/>
                <a:cs typeface="Arial"/>
              </a:rPr>
              <a:t>seeker or </a:t>
            </a:r>
            <a:r>
              <a:rPr sz="1600" spc="-15" dirty="0">
                <a:latin typeface="Arial"/>
                <a:cs typeface="Arial"/>
              </a:rPr>
              <a:t>by </a:t>
            </a:r>
            <a:r>
              <a:rPr sz="1600" dirty="0">
                <a:latin typeface="Arial"/>
                <a:cs typeface="Arial"/>
              </a:rPr>
              <a:t>donating </a:t>
            </a:r>
            <a:r>
              <a:rPr sz="1600" spc="-10" dirty="0">
                <a:latin typeface="Arial"/>
                <a:cs typeface="Arial"/>
              </a:rPr>
              <a:t>money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lang="en-US" sz="1600" dirty="0" err="1" smtClean="0">
                <a:latin typeface="Arial"/>
                <a:cs typeface="Arial"/>
              </a:rPr>
              <a:t>LifeLine</a:t>
            </a:r>
            <a:r>
              <a:rPr sz="1600" spc="30" dirty="0" smtClean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enterprise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413" y="528701"/>
            <a:ext cx="8163559" cy="5581650"/>
          </a:xfrm>
          <a:custGeom>
            <a:avLst/>
            <a:gdLst/>
            <a:ahLst/>
            <a:cxnLst/>
            <a:rect l="l" t="t" r="r" b="b"/>
            <a:pathLst>
              <a:path w="8163559" h="5581650">
                <a:moveTo>
                  <a:pt x="0" y="930275"/>
                </a:moveTo>
                <a:lnTo>
                  <a:pt x="1210" y="882397"/>
                </a:lnTo>
                <a:lnTo>
                  <a:pt x="4803" y="835149"/>
                </a:lnTo>
                <a:lnTo>
                  <a:pt x="10719" y="788588"/>
                </a:lnTo>
                <a:lnTo>
                  <a:pt x="18900" y="742773"/>
                </a:lnTo>
                <a:lnTo>
                  <a:pt x="29288" y="697762"/>
                </a:lnTo>
                <a:lnTo>
                  <a:pt x="41824" y="653615"/>
                </a:lnTo>
                <a:lnTo>
                  <a:pt x="56450" y="610389"/>
                </a:lnTo>
                <a:lnTo>
                  <a:pt x="73107" y="568142"/>
                </a:lnTo>
                <a:lnTo>
                  <a:pt x="91737" y="526933"/>
                </a:lnTo>
                <a:lnTo>
                  <a:pt x="112281" y="486821"/>
                </a:lnTo>
                <a:lnTo>
                  <a:pt x="134682" y="447864"/>
                </a:lnTo>
                <a:lnTo>
                  <a:pt x="158879" y="410120"/>
                </a:lnTo>
                <a:lnTo>
                  <a:pt x="184816" y="373648"/>
                </a:lnTo>
                <a:lnTo>
                  <a:pt x="212434" y="338506"/>
                </a:lnTo>
                <a:lnTo>
                  <a:pt x="241673" y="304753"/>
                </a:lnTo>
                <a:lnTo>
                  <a:pt x="272476" y="272446"/>
                </a:lnTo>
                <a:lnTo>
                  <a:pt x="304785" y="241645"/>
                </a:lnTo>
                <a:lnTo>
                  <a:pt x="338540" y="212408"/>
                </a:lnTo>
                <a:lnTo>
                  <a:pt x="373683" y="184793"/>
                </a:lnTo>
                <a:lnTo>
                  <a:pt x="410157" y="158859"/>
                </a:lnTo>
                <a:lnTo>
                  <a:pt x="447902" y="134663"/>
                </a:lnTo>
                <a:lnTo>
                  <a:pt x="486859" y="112266"/>
                </a:lnTo>
                <a:lnTo>
                  <a:pt x="526971" y="91724"/>
                </a:lnTo>
                <a:lnTo>
                  <a:pt x="568179" y="73096"/>
                </a:lnTo>
                <a:lnTo>
                  <a:pt x="610425" y="56441"/>
                </a:lnTo>
                <a:lnTo>
                  <a:pt x="653650" y="41817"/>
                </a:lnTo>
                <a:lnTo>
                  <a:pt x="697796" y="29283"/>
                </a:lnTo>
                <a:lnTo>
                  <a:pt x="742803" y="18897"/>
                </a:lnTo>
                <a:lnTo>
                  <a:pt x="788615" y="10717"/>
                </a:lnTo>
                <a:lnTo>
                  <a:pt x="835172" y="4802"/>
                </a:lnTo>
                <a:lnTo>
                  <a:pt x="882415" y="1210"/>
                </a:lnTo>
                <a:lnTo>
                  <a:pt x="930287" y="0"/>
                </a:lnTo>
                <a:lnTo>
                  <a:pt x="7232586" y="0"/>
                </a:lnTo>
                <a:lnTo>
                  <a:pt x="7280464" y="1210"/>
                </a:lnTo>
                <a:lnTo>
                  <a:pt x="7327713" y="4802"/>
                </a:lnTo>
                <a:lnTo>
                  <a:pt x="7374276" y="10717"/>
                </a:lnTo>
                <a:lnTo>
                  <a:pt x="7420093" y="18897"/>
                </a:lnTo>
                <a:lnTo>
                  <a:pt x="7465106" y="29283"/>
                </a:lnTo>
                <a:lnTo>
                  <a:pt x="7509257" y="41817"/>
                </a:lnTo>
                <a:lnTo>
                  <a:pt x="7552487" y="56441"/>
                </a:lnTo>
                <a:lnTo>
                  <a:pt x="7594738" y="73096"/>
                </a:lnTo>
                <a:lnTo>
                  <a:pt x="7635952" y="91724"/>
                </a:lnTo>
                <a:lnTo>
                  <a:pt x="7676069" y="112266"/>
                </a:lnTo>
                <a:lnTo>
                  <a:pt x="7715031" y="134663"/>
                </a:lnTo>
                <a:lnTo>
                  <a:pt x="7752780" y="158859"/>
                </a:lnTo>
                <a:lnTo>
                  <a:pt x="7789258" y="184793"/>
                </a:lnTo>
                <a:lnTo>
                  <a:pt x="7824406" y="212408"/>
                </a:lnTo>
                <a:lnTo>
                  <a:pt x="7858165" y="241645"/>
                </a:lnTo>
                <a:lnTo>
                  <a:pt x="7890478" y="272446"/>
                </a:lnTo>
                <a:lnTo>
                  <a:pt x="7921285" y="304753"/>
                </a:lnTo>
                <a:lnTo>
                  <a:pt x="7950528" y="338506"/>
                </a:lnTo>
                <a:lnTo>
                  <a:pt x="7978149" y="373648"/>
                </a:lnTo>
                <a:lnTo>
                  <a:pt x="8004089" y="410120"/>
                </a:lnTo>
                <a:lnTo>
                  <a:pt x="8028289" y="447864"/>
                </a:lnTo>
                <a:lnTo>
                  <a:pt x="8050693" y="486821"/>
                </a:lnTo>
                <a:lnTo>
                  <a:pt x="8071239" y="526933"/>
                </a:lnTo>
                <a:lnTo>
                  <a:pt x="8089872" y="568142"/>
                </a:lnTo>
                <a:lnTo>
                  <a:pt x="8106531" y="610389"/>
                </a:lnTo>
                <a:lnTo>
                  <a:pt x="8121159" y="653615"/>
                </a:lnTo>
                <a:lnTo>
                  <a:pt x="8133696" y="697762"/>
                </a:lnTo>
                <a:lnTo>
                  <a:pt x="8144085" y="742773"/>
                </a:lnTo>
                <a:lnTo>
                  <a:pt x="8152268" y="788588"/>
                </a:lnTo>
                <a:lnTo>
                  <a:pt x="8158184" y="835149"/>
                </a:lnTo>
                <a:lnTo>
                  <a:pt x="8161777" y="882397"/>
                </a:lnTo>
                <a:lnTo>
                  <a:pt x="8162988" y="930275"/>
                </a:lnTo>
                <a:lnTo>
                  <a:pt x="8162988" y="4651248"/>
                </a:lnTo>
                <a:lnTo>
                  <a:pt x="8161777" y="4699124"/>
                </a:lnTo>
                <a:lnTo>
                  <a:pt x="8158184" y="4746372"/>
                </a:lnTo>
                <a:lnTo>
                  <a:pt x="8152268" y="4792933"/>
                </a:lnTo>
                <a:lnTo>
                  <a:pt x="8144085" y="4838748"/>
                </a:lnTo>
                <a:lnTo>
                  <a:pt x="8133696" y="4883759"/>
                </a:lnTo>
                <a:lnTo>
                  <a:pt x="8121159" y="4927908"/>
                </a:lnTo>
                <a:lnTo>
                  <a:pt x="8106531" y="4971136"/>
                </a:lnTo>
                <a:lnTo>
                  <a:pt x="8089872" y="5013385"/>
                </a:lnTo>
                <a:lnTo>
                  <a:pt x="8071239" y="5054595"/>
                </a:lnTo>
                <a:lnTo>
                  <a:pt x="8050693" y="5094710"/>
                </a:lnTo>
                <a:lnTo>
                  <a:pt x="8028289" y="5133670"/>
                </a:lnTo>
                <a:lnTo>
                  <a:pt x="8004089" y="5171416"/>
                </a:lnTo>
                <a:lnTo>
                  <a:pt x="7978149" y="5207891"/>
                </a:lnTo>
                <a:lnTo>
                  <a:pt x="7950528" y="5243036"/>
                </a:lnTo>
                <a:lnTo>
                  <a:pt x="7921285" y="5276793"/>
                </a:lnTo>
                <a:lnTo>
                  <a:pt x="7890478" y="5309103"/>
                </a:lnTo>
                <a:lnTo>
                  <a:pt x="7858165" y="5339907"/>
                </a:lnTo>
                <a:lnTo>
                  <a:pt x="7824406" y="5369148"/>
                </a:lnTo>
                <a:lnTo>
                  <a:pt x="7789258" y="5396766"/>
                </a:lnTo>
                <a:lnTo>
                  <a:pt x="7752780" y="5422703"/>
                </a:lnTo>
                <a:lnTo>
                  <a:pt x="7715031" y="5446902"/>
                </a:lnTo>
                <a:lnTo>
                  <a:pt x="7676069" y="5469303"/>
                </a:lnTo>
                <a:lnTo>
                  <a:pt x="7635952" y="5489848"/>
                </a:lnTo>
                <a:lnTo>
                  <a:pt x="7594738" y="5508478"/>
                </a:lnTo>
                <a:lnTo>
                  <a:pt x="7552487" y="5525135"/>
                </a:lnTo>
                <a:lnTo>
                  <a:pt x="7509257" y="5539761"/>
                </a:lnTo>
                <a:lnTo>
                  <a:pt x="7465106" y="5552298"/>
                </a:lnTo>
                <a:lnTo>
                  <a:pt x="7420093" y="5562686"/>
                </a:lnTo>
                <a:lnTo>
                  <a:pt x="7374276" y="5570867"/>
                </a:lnTo>
                <a:lnTo>
                  <a:pt x="7327713" y="5576783"/>
                </a:lnTo>
                <a:lnTo>
                  <a:pt x="7280464" y="5580375"/>
                </a:lnTo>
                <a:lnTo>
                  <a:pt x="7232586" y="5581586"/>
                </a:lnTo>
                <a:lnTo>
                  <a:pt x="930287" y="5581586"/>
                </a:lnTo>
                <a:lnTo>
                  <a:pt x="882415" y="5580375"/>
                </a:lnTo>
                <a:lnTo>
                  <a:pt x="835172" y="5576783"/>
                </a:lnTo>
                <a:lnTo>
                  <a:pt x="788615" y="5570867"/>
                </a:lnTo>
                <a:lnTo>
                  <a:pt x="742803" y="5562686"/>
                </a:lnTo>
                <a:lnTo>
                  <a:pt x="697796" y="5552298"/>
                </a:lnTo>
                <a:lnTo>
                  <a:pt x="653650" y="5539761"/>
                </a:lnTo>
                <a:lnTo>
                  <a:pt x="610425" y="5525135"/>
                </a:lnTo>
                <a:lnTo>
                  <a:pt x="568179" y="5508478"/>
                </a:lnTo>
                <a:lnTo>
                  <a:pt x="526971" y="5489848"/>
                </a:lnTo>
                <a:lnTo>
                  <a:pt x="486859" y="5469303"/>
                </a:lnTo>
                <a:lnTo>
                  <a:pt x="447902" y="5446902"/>
                </a:lnTo>
                <a:lnTo>
                  <a:pt x="410157" y="5422703"/>
                </a:lnTo>
                <a:lnTo>
                  <a:pt x="373683" y="5396766"/>
                </a:lnTo>
                <a:lnTo>
                  <a:pt x="338540" y="5369148"/>
                </a:lnTo>
                <a:lnTo>
                  <a:pt x="304785" y="5339907"/>
                </a:lnTo>
                <a:lnTo>
                  <a:pt x="272476" y="5309103"/>
                </a:lnTo>
                <a:lnTo>
                  <a:pt x="241673" y="5276793"/>
                </a:lnTo>
                <a:lnTo>
                  <a:pt x="212434" y="5243036"/>
                </a:lnTo>
                <a:lnTo>
                  <a:pt x="184816" y="5207891"/>
                </a:lnTo>
                <a:lnTo>
                  <a:pt x="158879" y="5171416"/>
                </a:lnTo>
                <a:lnTo>
                  <a:pt x="134682" y="5133670"/>
                </a:lnTo>
                <a:lnTo>
                  <a:pt x="112281" y="5094710"/>
                </a:lnTo>
                <a:lnTo>
                  <a:pt x="91737" y="5054595"/>
                </a:lnTo>
                <a:lnTo>
                  <a:pt x="73107" y="5013385"/>
                </a:lnTo>
                <a:lnTo>
                  <a:pt x="56450" y="4971136"/>
                </a:lnTo>
                <a:lnTo>
                  <a:pt x="41824" y="4927908"/>
                </a:lnTo>
                <a:lnTo>
                  <a:pt x="29288" y="4883759"/>
                </a:lnTo>
                <a:lnTo>
                  <a:pt x="18900" y="4838748"/>
                </a:lnTo>
                <a:lnTo>
                  <a:pt x="10719" y="4792933"/>
                </a:lnTo>
                <a:lnTo>
                  <a:pt x="4803" y="4746372"/>
                </a:lnTo>
                <a:lnTo>
                  <a:pt x="1210" y="4699124"/>
                </a:lnTo>
                <a:lnTo>
                  <a:pt x="0" y="4651248"/>
                </a:lnTo>
                <a:lnTo>
                  <a:pt x="0" y="930275"/>
                </a:lnTo>
                <a:close/>
              </a:path>
            </a:pathLst>
          </a:custGeom>
          <a:ln w="953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6700" y="542382"/>
            <a:ext cx="2819400" cy="385360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12698">
              <a:spcBef>
                <a:spcPts val="125"/>
              </a:spcBef>
            </a:pPr>
            <a:r>
              <a:rPr sz="2400" b="1" spc="5" dirty="0">
                <a:solidFill>
                  <a:schemeClr val="accent2"/>
                </a:solidFill>
              </a:rPr>
              <a:t>Key Roles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516367" y="6443675"/>
            <a:ext cx="209550" cy="15837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096">
              <a:spcBef>
                <a:spcPts val="35"/>
              </a:spcBef>
            </a:pPr>
            <a:r>
              <a:rPr spc="15" dirty="0"/>
              <a:t>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9300" y="1762125"/>
            <a:ext cx="6480810" cy="2829619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355570" indent="-343505">
              <a:spcBef>
                <a:spcPts val="125"/>
              </a:spcBef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b="1" spc="-15" dirty="0">
                <a:latin typeface="Arial"/>
                <a:cs typeface="Arial"/>
              </a:rPr>
              <a:t>Volunteer </a:t>
            </a:r>
            <a:r>
              <a:rPr sz="1600" b="1" spc="5" dirty="0">
                <a:latin typeface="Arial"/>
                <a:cs typeface="Arial"/>
              </a:rPr>
              <a:t>Role</a:t>
            </a:r>
            <a:r>
              <a:rPr sz="1600" spc="5" dirty="0">
                <a:latin typeface="Arial"/>
                <a:cs typeface="Arial"/>
              </a:rPr>
              <a:t>: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responsibility </a:t>
            </a:r>
            <a:r>
              <a:rPr sz="1600" spc="20" dirty="0">
                <a:latin typeface="Arial"/>
                <a:cs typeface="Arial"/>
              </a:rPr>
              <a:t>of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volunteer </a:t>
            </a:r>
            <a:r>
              <a:rPr sz="1600" dirty="0">
                <a:latin typeface="Arial"/>
                <a:cs typeface="Arial"/>
              </a:rPr>
              <a:t>role </a:t>
            </a:r>
            <a:r>
              <a:rPr sz="1600" spc="15" dirty="0">
                <a:latin typeface="Arial"/>
                <a:cs typeface="Arial"/>
              </a:rPr>
              <a:t>is to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fulfill</a:t>
            </a:r>
            <a:endParaRPr sz="1600" dirty="0">
              <a:latin typeface="Arial"/>
              <a:cs typeface="Arial"/>
            </a:endParaRPr>
          </a:p>
          <a:p>
            <a:pPr marL="355570">
              <a:spcBef>
                <a:spcPts val="90"/>
              </a:spcBef>
            </a:pPr>
            <a:r>
              <a:rPr sz="1600" spc="5" dirty="0">
                <a:latin typeface="Arial"/>
                <a:cs typeface="Arial"/>
              </a:rPr>
              <a:t>request </a:t>
            </a:r>
            <a:r>
              <a:rPr sz="1600" spc="20" dirty="0">
                <a:latin typeface="Arial"/>
                <a:cs typeface="Arial"/>
              </a:rPr>
              <a:t>from </a:t>
            </a:r>
            <a:r>
              <a:rPr sz="1600" spc="-20" dirty="0">
                <a:latin typeface="Arial"/>
                <a:cs typeface="Arial"/>
              </a:rPr>
              <a:t>Help </a:t>
            </a:r>
            <a:r>
              <a:rPr sz="1600" spc="15" dirty="0">
                <a:latin typeface="Arial"/>
                <a:cs typeface="Arial"/>
              </a:rPr>
              <a:t>Seeker </a:t>
            </a:r>
            <a:r>
              <a:rPr sz="1600" spc="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help </a:t>
            </a:r>
            <a:r>
              <a:rPr sz="1600" spc="20" dirty="0">
                <a:latin typeface="Arial"/>
                <a:cs typeface="Arial"/>
              </a:rPr>
              <a:t>of </a:t>
            </a:r>
            <a:r>
              <a:rPr sz="1600" spc="-10" dirty="0">
                <a:latin typeface="Arial"/>
                <a:cs typeface="Arial"/>
              </a:rPr>
              <a:t>Transport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Organization</a:t>
            </a:r>
          </a:p>
          <a:p>
            <a:pPr>
              <a:lnSpc>
                <a:spcPct val="100000"/>
              </a:lnSpc>
            </a:pPr>
            <a:endParaRPr sz="1700" dirty="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600" dirty="0">
              <a:latin typeface="Arial"/>
              <a:cs typeface="Arial"/>
            </a:endParaRPr>
          </a:p>
          <a:p>
            <a:pPr marL="355570" marR="5080" indent="-343505">
              <a:lnSpc>
                <a:spcPct val="105000"/>
              </a:lnSpc>
              <a:spcBef>
                <a:spcPts val="5"/>
              </a:spcBef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b="1" spc="-20" dirty="0">
                <a:latin typeface="Arial"/>
                <a:cs typeface="Arial"/>
              </a:rPr>
              <a:t>Help </a:t>
            </a:r>
            <a:r>
              <a:rPr sz="1600" b="1" spc="15" dirty="0">
                <a:latin typeface="Arial"/>
                <a:cs typeface="Arial"/>
              </a:rPr>
              <a:t>Seeker </a:t>
            </a:r>
            <a:r>
              <a:rPr sz="1600" b="1" spc="5" dirty="0">
                <a:latin typeface="Arial"/>
                <a:cs typeface="Arial"/>
              </a:rPr>
              <a:t>Role</a:t>
            </a:r>
            <a:r>
              <a:rPr sz="1600" spc="5" dirty="0">
                <a:latin typeface="Arial"/>
                <a:cs typeface="Arial"/>
              </a:rPr>
              <a:t>: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20" dirty="0">
                <a:latin typeface="Arial"/>
                <a:cs typeface="Arial"/>
              </a:rPr>
              <a:t>Help </a:t>
            </a:r>
            <a:r>
              <a:rPr sz="1600" spc="15" dirty="0">
                <a:latin typeface="Arial"/>
                <a:cs typeface="Arial"/>
              </a:rPr>
              <a:t>Seeker </a:t>
            </a:r>
            <a:r>
              <a:rPr sz="1600" dirty="0">
                <a:latin typeface="Arial"/>
                <a:cs typeface="Arial"/>
              </a:rPr>
              <a:t>role </a:t>
            </a:r>
            <a:r>
              <a:rPr sz="1600" spc="25" dirty="0">
                <a:latin typeface="Arial"/>
                <a:cs typeface="Arial"/>
              </a:rPr>
              <a:t>raises </a:t>
            </a:r>
            <a:r>
              <a:rPr sz="1600" spc="15" dirty="0">
                <a:latin typeface="Arial"/>
                <a:cs typeface="Arial"/>
              </a:rPr>
              <a:t>various </a:t>
            </a:r>
            <a:r>
              <a:rPr sz="1600" spc="5" dirty="0">
                <a:latin typeface="Arial"/>
                <a:cs typeface="Arial"/>
              </a:rPr>
              <a:t>requests </a:t>
            </a:r>
            <a:r>
              <a:rPr sz="1600" spc="-10" dirty="0">
                <a:latin typeface="Arial"/>
                <a:cs typeface="Arial"/>
              </a:rPr>
              <a:t>like  </a:t>
            </a:r>
            <a:r>
              <a:rPr sz="1600" spc="5" dirty="0">
                <a:latin typeface="Arial"/>
                <a:cs typeface="Arial"/>
              </a:rPr>
              <a:t>request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-15" dirty="0">
                <a:latin typeface="Arial"/>
                <a:cs typeface="Arial"/>
              </a:rPr>
              <a:t>Volunteer </a:t>
            </a:r>
            <a:r>
              <a:rPr sz="1600" spc="15" dirty="0">
                <a:latin typeface="Arial"/>
                <a:cs typeface="Arial"/>
              </a:rPr>
              <a:t>for </a:t>
            </a:r>
            <a:r>
              <a:rPr sz="1600" spc="-20" dirty="0">
                <a:latin typeface="Arial"/>
                <a:cs typeface="Arial"/>
              </a:rPr>
              <a:t>help, </a:t>
            </a:r>
            <a:r>
              <a:rPr sz="1600" spc="5" dirty="0">
                <a:latin typeface="Arial"/>
                <a:cs typeface="Arial"/>
              </a:rPr>
              <a:t>request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donor </a:t>
            </a:r>
            <a:r>
              <a:rPr sz="1600" spc="15" dirty="0">
                <a:latin typeface="Arial"/>
                <a:cs typeface="Arial"/>
              </a:rPr>
              <a:t>for a </a:t>
            </a:r>
            <a:r>
              <a:rPr sz="1600" spc="20" dirty="0">
                <a:latin typeface="Arial"/>
                <a:cs typeface="Arial"/>
              </a:rPr>
              <a:t>sensor device,  </a:t>
            </a:r>
            <a:r>
              <a:rPr sz="1600" spc="5" dirty="0">
                <a:latin typeface="Arial"/>
                <a:cs typeface="Arial"/>
              </a:rPr>
              <a:t>request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15" dirty="0">
                <a:latin typeface="Arial"/>
                <a:cs typeface="Arial"/>
              </a:rPr>
              <a:t>doctor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30" dirty="0">
                <a:latin typeface="Arial"/>
                <a:cs typeface="Arial"/>
              </a:rPr>
              <a:t>seek </a:t>
            </a:r>
            <a:r>
              <a:rPr sz="1600" dirty="0">
                <a:latin typeface="Arial"/>
                <a:cs typeface="Arial"/>
              </a:rPr>
              <a:t>suggestions </a:t>
            </a:r>
            <a:r>
              <a:rPr sz="1600" spc="20" dirty="0">
                <a:latin typeface="Arial"/>
                <a:cs typeface="Arial"/>
              </a:rPr>
              <a:t>or </a:t>
            </a:r>
            <a:r>
              <a:rPr sz="1600" dirty="0">
                <a:latin typeface="Arial"/>
                <a:cs typeface="Arial"/>
              </a:rPr>
              <a:t>new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medication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00295F"/>
              </a:buClr>
              <a:buFont typeface="Arial"/>
              <a:buChar char="•"/>
            </a:pPr>
            <a:endParaRPr sz="1600" dirty="0">
              <a:latin typeface="Arial"/>
              <a:cs typeface="Arial"/>
            </a:endParaRPr>
          </a:p>
          <a:p>
            <a:pPr marL="355570" marR="577800" indent="-343505">
              <a:lnSpc>
                <a:spcPct val="104900"/>
              </a:lnSpc>
              <a:spcBef>
                <a:spcPts val="5"/>
              </a:spcBef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b="1" spc="10" dirty="0">
                <a:latin typeface="Arial"/>
                <a:cs typeface="Arial"/>
              </a:rPr>
              <a:t>Supervisor </a:t>
            </a:r>
            <a:r>
              <a:rPr sz="1600" b="1" spc="5" dirty="0">
                <a:latin typeface="Arial"/>
                <a:cs typeface="Arial"/>
              </a:rPr>
              <a:t>Role</a:t>
            </a:r>
            <a:r>
              <a:rPr sz="1600" spc="5" dirty="0">
                <a:latin typeface="Arial"/>
                <a:cs typeface="Arial"/>
              </a:rPr>
              <a:t>: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15" dirty="0">
                <a:latin typeface="Arial"/>
                <a:cs typeface="Arial"/>
              </a:rPr>
              <a:t>supervisor is </a:t>
            </a:r>
            <a:r>
              <a:rPr sz="1600" dirty="0">
                <a:latin typeface="Arial"/>
                <a:cs typeface="Arial"/>
              </a:rPr>
              <a:t>responsible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5" dirty="0">
                <a:latin typeface="Arial"/>
                <a:cs typeface="Arial"/>
              </a:rPr>
              <a:t>approve </a:t>
            </a:r>
            <a:r>
              <a:rPr sz="1600" spc="-5" dirty="0">
                <a:latin typeface="Arial"/>
                <a:cs typeface="Arial"/>
              </a:rPr>
              <a:t>the  volunteer, </a:t>
            </a:r>
            <a:r>
              <a:rPr sz="1600" spc="-10" dirty="0">
                <a:latin typeface="Arial"/>
                <a:cs typeface="Arial"/>
              </a:rPr>
              <a:t>help </a:t>
            </a:r>
            <a:r>
              <a:rPr sz="1600" spc="15" dirty="0">
                <a:latin typeface="Arial"/>
                <a:cs typeface="Arial"/>
              </a:rPr>
              <a:t>Seeker </a:t>
            </a:r>
            <a:r>
              <a:rPr sz="1600" dirty="0">
                <a:latin typeface="Arial"/>
                <a:cs typeface="Arial"/>
              </a:rPr>
              <a:t>and </a:t>
            </a:r>
            <a:r>
              <a:rPr sz="1600" spc="20" dirty="0">
                <a:latin typeface="Arial"/>
                <a:cs typeface="Arial"/>
              </a:rPr>
              <a:t>Doctor </a:t>
            </a:r>
            <a:r>
              <a:rPr sz="1600" spc="10" dirty="0">
                <a:latin typeface="Arial"/>
                <a:cs typeface="Arial"/>
              </a:rPr>
              <a:t>sign </a:t>
            </a:r>
            <a:r>
              <a:rPr sz="1600" spc="-15" dirty="0">
                <a:latin typeface="Arial"/>
                <a:cs typeface="Arial"/>
              </a:rPr>
              <a:t>up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request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100" y="528702"/>
            <a:ext cx="3157537" cy="385360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12698">
              <a:spcBef>
                <a:spcPts val="125"/>
              </a:spcBef>
            </a:pPr>
            <a:r>
              <a:rPr sz="2400" b="1" spc="5" dirty="0">
                <a:solidFill>
                  <a:schemeClr val="accent2"/>
                </a:solidFill>
              </a:rPr>
              <a:t>Key Roles Contd.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516367" y="6443675"/>
            <a:ext cx="209550" cy="15837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096">
              <a:spcBef>
                <a:spcPts val="35"/>
              </a:spcBef>
            </a:pPr>
            <a:r>
              <a:rPr spc="15" dirty="0"/>
              <a:t>11</a:t>
            </a:r>
          </a:p>
        </p:txBody>
      </p:sp>
      <p:sp>
        <p:nvSpPr>
          <p:cNvPr id="3" name="object 3"/>
          <p:cNvSpPr/>
          <p:nvPr/>
        </p:nvSpPr>
        <p:spPr>
          <a:xfrm>
            <a:off x="119062" y="528702"/>
            <a:ext cx="8115934" cy="5629275"/>
          </a:xfrm>
          <a:custGeom>
            <a:avLst/>
            <a:gdLst/>
            <a:ahLst/>
            <a:cxnLst/>
            <a:rect l="l" t="t" r="r" b="b"/>
            <a:pathLst>
              <a:path w="8115934" h="5629275">
                <a:moveTo>
                  <a:pt x="0" y="938149"/>
                </a:moveTo>
                <a:lnTo>
                  <a:pt x="1220" y="889868"/>
                </a:lnTo>
                <a:lnTo>
                  <a:pt x="4844" y="842223"/>
                </a:lnTo>
                <a:lnTo>
                  <a:pt x="10810" y="795270"/>
                </a:lnTo>
                <a:lnTo>
                  <a:pt x="19061" y="749069"/>
                </a:lnTo>
                <a:lnTo>
                  <a:pt x="29538" y="703679"/>
                </a:lnTo>
                <a:lnTo>
                  <a:pt x="42181" y="659159"/>
                </a:lnTo>
                <a:lnTo>
                  <a:pt x="56932" y="615568"/>
                </a:lnTo>
                <a:lnTo>
                  <a:pt x="73731" y="572964"/>
                </a:lnTo>
                <a:lnTo>
                  <a:pt x="92520" y="531407"/>
                </a:lnTo>
                <a:lnTo>
                  <a:pt x="113240" y="490956"/>
                </a:lnTo>
                <a:lnTo>
                  <a:pt x="135831" y="451669"/>
                </a:lnTo>
                <a:lnTo>
                  <a:pt x="160236" y="413605"/>
                </a:lnTo>
                <a:lnTo>
                  <a:pt x="186394" y="376824"/>
                </a:lnTo>
                <a:lnTo>
                  <a:pt x="214247" y="341384"/>
                </a:lnTo>
                <a:lnTo>
                  <a:pt x="243736" y="307345"/>
                </a:lnTo>
                <a:lnTo>
                  <a:pt x="274802" y="274764"/>
                </a:lnTo>
                <a:lnTo>
                  <a:pt x="307386" y="243701"/>
                </a:lnTo>
                <a:lnTo>
                  <a:pt x="341429" y="214216"/>
                </a:lnTo>
                <a:lnTo>
                  <a:pt x="376873" y="186366"/>
                </a:lnTo>
                <a:lnTo>
                  <a:pt x="413657" y="160211"/>
                </a:lnTo>
                <a:lnTo>
                  <a:pt x="451724" y="135810"/>
                </a:lnTo>
                <a:lnTo>
                  <a:pt x="491014" y="113222"/>
                </a:lnTo>
                <a:lnTo>
                  <a:pt x="531469" y="92505"/>
                </a:lnTo>
                <a:lnTo>
                  <a:pt x="573028" y="73719"/>
                </a:lnTo>
                <a:lnTo>
                  <a:pt x="615634" y="56922"/>
                </a:lnTo>
                <a:lnTo>
                  <a:pt x="659228" y="42174"/>
                </a:lnTo>
                <a:lnTo>
                  <a:pt x="703750" y="29533"/>
                </a:lnTo>
                <a:lnTo>
                  <a:pt x="749142" y="19058"/>
                </a:lnTo>
                <a:lnTo>
                  <a:pt x="795344" y="10808"/>
                </a:lnTo>
                <a:lnTo>
                  <a:pt x="842298" y="4843"/>
                </a:lnTo>
                <a:lnTo>
                  <a:pt x="889944" y="1220"/>
                </a:lnTo>
                <a:lnTo>
                  <a:pt x="938225" y="0"/>
                </a:lnTo>
                <a:lnTo>
                  <a:pt x="7177087" y="0"/>
                </a:lnTo>
                <a:lnTo>
                  <a:pt x="7225367" y="1220"/>
                </a:lnTo>
                <a:lnTo>
                  <a:pt x="7273014" y="4843"/>
                </a:lnTo>
                <a:lnTo>
                  <a:pt x="7319969" y="10808"/>
                </a:lnTo>
                <a:lnTo>
                  <a:pt x="7366172" y="19058"/>
                </a:lnTo>
                <a:lnTo>
                  <a:pt x="7411565" y="29533"/>
                </a:lnTo>
                <a:lnTo>
                  <a:pt x="7456088" y="42174"/>
                </a:lnTo>
                <a:lnTo>
                  <a:pt x="7499684" y="56922"/>
                </a:lnTo>
                <a:lnTo>
                  <a:pt x="7542291" y="73719"/>
                </a:lnTo>
                <a:lnTo>
                  <a:pt x="7583853" y="92505"/>
                </a:lnTo>
                <a:lnTo>
                  <a:pt x="7624309" y="113222"/>
                </a:lnTo>
                <a:lnTo>
                  <a:pt x="7663601" y="135810"/>
                </a:lnTo>
                <a:lnTo>
                  <a:pt x="7701670" y="160211"/>
                </a:lnTo>
                <a:lnTo>
                  <a:pt x="7738457" y="186366"/>
                </a:lnTo>
                <a:lnTo>
                  <a:pt x="7773903" y="214216"/>
                </a:lnTo>
                <a:lnTo>
                  <a:pt x="7807948" y="243701"/>
                </a:lnTo>
                <a:lnTo>
                  <a:pt x="7840535" y="274764"/>
                </a:lnTo>
                <a:lnTo>
                  <a:pt x="7871603" y="307345"/>
                </a:lnTo>
                <a:lnTo>
                  <a:pt x="7901095" y="341384"/>
                </a:lnTo>
                <a:lnTo>
                  <a:pt x="7928950" y="376824"/>
                </a:lnTo>
                <a:lnTo>
                  <a:pt x="7955111" y="413605"/>
                </a:lnTo>
                <a:lnTo>
                  <a:pt x="7979517" y="451669"/>
                </a:lnTo>
                <a:lnTo>
                  <a:pt x="8002111" y="490956"/>
                </a:lnTo>
                <a:lnTo>
                  <a:pt x="8022833" y="531407"/>
                </a:lnTo>
                <a:lnTo>
                  <a:pt x="8041624" y="572964"/>
                </a:lnTo>
                <a:lnTo>
                  <a:pt x="8058425" y="615568"/>
                </a:lnTo>
                <a:lnTo>
                  <a:pt x="8073177" y="659159"/>
                </a:lnTo>
                <a:lnTo>
                  <a:pt x="8085821" y="703679"/>
                </a:lnTo>
                <a:lnTo>
                  <a:pt x="8096299" y="749069"/>
                </a:lnTo>
                <a:lnTo>
                  <a:pt x="8104551" y="795270"/>
                </a:lnTo>
                <a:lnTo>
                  <a:pt x="8110518" y="842223"/>
                </a:lnTo>
                <a:lnTo>
                  <a:pt x="8114142" y="889868"/>
                </a:lnTo>
                <a:lnTo>
                  <a:pt x="8115363" y="938149"/>
                </a:lnTo>
                <a:lnTo>
                  <a:pt x="8115363" y="4690999"/>
                </a:lnTo>
                <a:lnTo>
                  <a:pt x="8114142" y="4739278"/>
                </a:lnTo>
                <a:lnTo>
                  <a:pt x="8110518" y="4786923"/>
                </a:lnTo>
                <a:lnTo>
                  <a:pt x="8104551" y="4833876"/>
                </a:lnTo>
                <a:lnTo>
                  <a:pt x="8096299" y="4880077"/>
                </a:lnTo>
                <a:lnTo>
                  <a:pt x="8085821" y="4925468"/>
                </a:lnTo>
                <a:lnTo>
                  <a:pt x="8073177" y="4969989"/>
                </a:lnTo>
                <a:lnTo>
                  <a:pt x="8058425" y="5013582"/>
                </a:lnTo>
                <a:lnTo>
                  <a:pt x="8041624" y="5056188"/>
                </a:lnTo>
                <a:lnTo>
                  <a:pt x="8022833" y="5097747"/>
                </a:lnTo>
                <a:lnTo>
                  <a:pt x="8002111" y="5138200"/>
                </a:lnTo>
                <a:lnTo>
                  <a:pt x="7979517" y="5177490"/>
                </a:lnTo>
                <a:lnTo>
                  <a:pt x="7955111" y="5215556"/>
                </a:lnTo>
                <a:lnTo>
                  <a:pt x="7928950" y="5252340"/>
                </a:lnTo>
                <a:lnTo>
                  <a:pt x="7901095" y="5287783"/>
                </a:lnTo>
                <a:lnTo>
                  <a:pt x="7871603" y="5321826"/>
                </a:lnTo>
                <a:lnTo>
                  <a:pt x="7840535" y="5354410"/>
                </a:lnTo>
                <a:lnTo>
                  <a:pt x="7807948" y="5385476"/>
                </a:lnTo>
                <a:lnTo>
                  <a:pt x="7773903" y="5414965"/>
                </a:lnTo>
                <a:lnTo>
                  <a:pt x="7738457" y="5442818"/>
                </a:lnTo>
                <a:lnTo>
                  <a:pt x="7701670" y="5468976"/>
                </a:lnTo>
                <a:lnTo>
                  <a:pt x="7663601" y="5493380"/>
                </a:lnTo>
                <a:lnTo>
                  <a:pt x="7624309" y="5515971"/>
                </a:lnTo>
                <a:lnTo>
                  <a:pt x="7583853" y="5536691"/>
                </a:lnTo>
                <a:lnTo>
                  <a:pt x="7542291" y="5555480"/>
                </a:lnTo>
                <a:lnTo>
                  <a:pt x="7499684" y="5572279"/>
                </a:lnTo>
                <a:lnTo>
                  <a:pt x="7456088" y="5587030"/>
                </a:lnTo>
                <a:lnTo>
                  <a:pt x="7411565" y="5599673"/>
                </a:lnTo>
                <a:lnTo>
                  <a:pt x="7366172" y="5610149"/>
                </a:lnTo>
                <a:lnTo>
                  <a:pt x="7319969" y="5618400"/>
                </a:lnTo>
                <a:lnTo>
                  <a:pt x="7273014" y="5624367"/>
                </a:lnTo>
                <a:lnTo>
                  <a:pt x="7225367" y="5627990"/>
                </a:lnTo>
                <a:lnTo>
                  <a:pt x="7177087" y="5629211"/>
                </a:lnTo>
                <a:lnTo>
                  <a:pt x="938225" y="5629211"/>
                </a:lnTo>
                <a:lnTo>
                  <a:pt x="889944" y="5627990"/>
                </a:lnTo>
                <a:lnTo>
                  <a:pt x="842298" y="5624367"/>
                </a:lnTo>
                <a:lnTo>
                  <a:pt x="795344" y="5618400"/>
                </a:lnTo>
                <a:lnTo>
                  <a:pt x="749142" y="5610149"/>
                </a:lnTo>
                <a:lnTo>
                  <a:pt x="703750" y="5599673"/>
                </a:lnTo>
                <a:lnTo>
                  <a:pt x="659228" y="5587030"/>
                </a:lnTo>
                <a:lnTo>
                  <a:pt x="615634" y="5572279"/>
                </a:lnTo>
                <a:lnTo>
                  <a:pt x="573028" y="5555480"/>
                </a:lnTo>
                <a:lnTo>
                  <a:pt x="531469" y="5536691"/>
                </a:lnTo>
                <a:lnTo>
                  <a:pt x="491014" y="5515971"/>
                </a:lnTo>
                <a:lnTo>
                  <a:pt x="451724" y="5493380"/>
                </a:lnTo>
                <a:lnTo>
                  <a:pt x="413657" y="5468976"/>
                </a:lnTo>
                <a:lnTo>
                  <a:pt x="376873" y="5442818"/>
                </a:lnTo>
                <a:lnTo>
                  <a:pt x="341429" y="5414965"/>
                </a:lnTo>
                <a:lnTo>
                  <a:pt x="307386" y="5385476"/>
                </a:lnTo>
                <a:lnTo>
                  <a:pt x="274802" y="5354410"/>
                </a:lnTo>
                <a:lnTo>
                  <a:pt x="243736" y="5321826"/>
                </a:lnTo>
                <a:lnTo>
                  <a:pt x="214247" y="5287783"/>
                </a:lnTo>
                <a:lnTo>
                  <a:pt x="186394" y="5252340"/>
                </a:lnTo>
                <a:lnTo>
                  <a:pt x="160236" y="5215556"/>
                </a:lnTo>
                <a:lnTo>
                  <a:pt x="135831" y="5177490"/>
                </a:lnTo>
                <a:lnTo>
                  <a:pt x="113240" y="5138200"/>
                </a:lnTo>
                <a:lnTo>
                  <a:pt x="92520" y="5097747"/>
                </a:lnTo>
                <a:lnTo>
                  <a:pt x="73731" y="5056188"/>
                </a:lnTo>
                <a:lnTo>
                  <a:pt x="56932" y="5013582"/>
                </a:lnTo>
                <a:lnTo>
                  <a:pt x="42181" y="4969989"/>
                </a:lnTo>
                <a:lnTo>
                  <a:pt x="29538" y="4925468"/>
                </a:lnTo>
                <a:lnTo>
                  <a:pt x="19061" y="4880077"/>
                </a:lnTo>
                <a:lnTo>
                  <a:pt x="10810" y="4833876"/>
                </a:lnTo>
                <a:lnTo>
                  <a:pt x="4844" y="4786923"/>
                </a:lnTo>
                <a:lnTo>
                  <a:pt x="1220" y="4739278"/>
                </a:lnTo>
                <a:lnTo>
                  <a:pt x="0" y="4690999"/>
                </a:lnTo>
                <a:lnTo>
                  <a:pt x="0" y="938149"/>
                </a:lnTo>
                <a:close/>
              </a:path>
            </a:pathLst>
          </a:custGeom>
          <a:ln w="953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612" y="996887"/>
            <a:ext cx="7701280" cy="283045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570" marR="393666" indent="-343505">
              <a:lnSpc>
                <a:spcPct val="105000"/>
              </a:lnSpc>
              <a:spcBef>
                <a:spcPts val="35"/>
              </a:spcBef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b="1" spc="20" dirty="0">
                <a:latin typeface="Arial"/>
                <a:cs typeface="Arial"/>
              </a:rPr>
              <a:t>Doctor </a:t>
            </a:r>
            <a:r>
              <a:rPr sz="1600" b="1" spc="5" dirty="0">
                <a:latin typeface="Arial"/>
                <a:cs typeface="Arial"/>
              </a:rPr>
              <a:t>Role</a:t>
            </a:r>
            <a:r>
              <a:rPr sz="1600" spc="5" dirty="0">
                <a:latin typeface="Arial"/>
                <a:cs typeface="Arial"/>
              </a:rPr>
              <a:t>: </a:t>
            </a:r>
            <a:r>
              <a:rPr sz="1600" dirty="0">
                <a:latin typeface="Arial"/>
                <a:cs typeface="Arial"/>
              </a:rPr>
              <a:t>Vital </a:t>
            </a:r>
            <a:r>
              <a:rPr sz="1600" spc="15" dirty="0">
                <a:latin typeface="Arial"/>
                <a:cs typeface="Arial"/>
              </a:rPr>
              <a:t>Data tracked </a:t>
            </a:r>
            <a:r>
              <a:rPr sz="1600" dirty="0">
                <a:latin typeface="Arial"/>
                <a:cs typeface="Arial"/>
              </a:rPr>
              <a:t>using </a:t>
            </a:r>
            <a:r>
              <a:rPr sz="1600" spc="20" dirty="0">
                <a:latin typeface="Arial"/>
                <a:cs typeface="Arial"/>
              </a:rPr>
              <a:t>sensor device </a:t>
            </a:r>
            <a:r>
              <a:rPr sz="1600" spc="15" dirty="0">
                <a:latin typeface="Arial"/>
                <a:cs typeface="Arial"/>
              </a:rPr>
              <a:t>is </a:t>
            </a:r>
            <a:r>
              <a:rPr sz="1600" spc="10" dirty="0">
                <a:latin typeface="Arial"/>
                <a:cs typeface="Arial"/>
              </a:rPr>
              <a:t>sent </a:t>
            </a:r>
            <a:r>
              <a:rPr sz="1600" spc="-15" dirty="0">
                <a:latin typeface="Arial"/>
                <a:cs typeface="Arial"/>
              </a:rPr>
              <a:t>by </a:t>
            </a:r>
            <a:r>
              <a:rPr sz="1600" spc="-10" dirty="0">
                <a:latin typeface="Arial"/>
                <a:cs typeface="Arial"/>
              </a:rPr>
              <a:t>help </a:t>
            </a:r>
            <a:r>
              <a:rPr sz="1600" spc="20" dirty="0">
                <a:latin typeface="Arial"/>
                <a:cs typeface="Arial"/>
              </a:rPr>
              <a:t>seeker </a:t>
            </a:r>
            <a:r>
              <a:rPr sz="1600" spc="15" dirty="0">
                <a:latin typeface="Arial"/>
                <a:cs typeface="Arial"/>
              </a:rPr>
              <a:t>for  analysis.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15" dirty="0">
                <a:latin typeface="Arial"/>
                <a:cs typeface="Arial"/>
              </a:rPr>
              <a:t>doctor </a:t>
            </a:r>
            <a:r>
              <a:rPr sz="1600" spc="30" dirty="0">
                <a:latin typeface="Arial"/>
                <a:cs typeface="Arial"/>
              </a:rPr>
              <a:t>can </a:t>
            </a:r>
            <a:r>
              <a:rPr sz="1600" spc="-10" dirty="0">
                <a:latin typeface="Arial"/>
                <a:cs typeface="Arial"/>
              </a:rPr>
              <a:t>reply </a:t>
            </a:r>
            <a:r>
              <a:rPr sz="1600" spc="10" dirty="0">
                <a:latin typeface="Arial"/>
                <a:cs typeface="Arial"/>
              </a:rPr>
              <a:t>with </a:t>
            </a:r>
            <a:r>
              <a:rPr sz="1600" dirty="0">
                <a:latin typeface="Arial"/>
                <a:cs typeface="Arial"/>
              </a:rPr>
              <a:t>suggestions </a:t>
            </a:r>
            <a:r>
              <a:rPr sz="1600" spc="20" dirty="0">
                <a:latin typeface="Arial"/>
                <a:cs typeface="Arial"/>
              </a:rPr>
              <a:t>or </a:t>
            </a:r>
            <a:r>
              <a:rPr sz="1600" dirty="0">
                <a:latin typeface="Arial"/>
                <a:cs typeface="Arial"/>
              </a:rPr>
              <a:t>new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medication.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>
              <a:spcBef>
                <a:spcPts val="20"/>
              </a:spcBef>
              <a:buClr>
                <a:srgbClr val="00295F"/>
              </a:buClr>
              <a:buFont typeface="Arial"/>
              <a:buChar char="•"/>
            </a:pPr>
            <a:endParaRPr sz="1600" dirty="0">
              <a:latin typeface="Arial"/>
              <a:cs typeface="Arial"/>
            </a:endParaRPr>
          </a:p>
          <a:p>
            <a:pPr marL="355570" marR="5080" indent="-343505">
              <a:lnSpc>
                <a:spcPct val="104900"/>
              </a:lnSpc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b="1" spc="5" dirty="0">
                <a:latin typeface="Arial"/>
                <a:cs typeface="Arial"/>
              </a:rPr>
              <a:t>Donor Role</a:t>
            </a:r>
            <a:r>
              <a:rPr sz="1600" spc="5" dirty="0">
                <a:latin typeface="Arial"/>
                <a:cs typeface="Arial"/>
              </a:rPr>
              <a:t>: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donor </a:t>
            </a:r>
            <a:r>
              <a:rPr sz="1600" dirty="0">
                <a:latin typeface="Arial"/>
                <a:cs typeface="Arial"/>
              </a:rPr>
              <a:t>role </a:t>
            </a:r>
            <a:r>
              <a:rPr sz="1600" spc="15" dirty="0">
                <a:latin typeface="Arial"/>
                <a:cs typeface="Arial"/>
              </a:rPr>
              <a:t>is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-20" dirty="0">
                <a:latin typeface="Arial"/>
                <a:cs typeface="Arial"/>
              </a:rPr>
              <a:t>make </a:t>
            </a:r>
            <a:r>
              <a:rPr sz="1600" dirty="0">
                <a:latin typeface="Arial"/>
                <a:cs typeface="Arial"/>
              </a:rPr>
              <a:t>donations </a:t>
            </a:r>
            <a:r>
              <a:rPr sz="1600" spc="-15" dirty="0">
                <a:latin typeface="Arial"/>
                <a:cs typeface="Arial"/>
              </a:rPr>
              <a:t>by </a:t>
            </a:r>
            <a:r>
              <a:rPr sz="1600" spc="15" dirty="0">
                <a:latin typeface="Arial"/>
                <a:cs typeface="Arial"/>
              </a:rPr>
              <a:t>processing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20" dirty="0">
                <a:latin typeface="Arial"/>
                <a:cs typeface="Arial"/>
              </a:rPr>
              <a:t>sensor device  </a:t>
            </a:r>
            <a:r>
              <a:rPr sz="1600" spc="5" dirty="0">
                <a:latin typeface="Arial"/>
                <a:cs typeface="Arial"/>
              </a:rPr>
              <a:t>request </a:t>
            </a:r>
            <a:r>
              <a:rPr sz="1600" spc="20" dirty="0">
                <a:latin typeface="Arial"/>
                <a:cs typeface="Arial"/>
              </a:rPr>
              <a:t>or </a:t>
            </a:r>
            <a:r>
              <a:rPr sz="1600" dirty="0">
                <a:latin typeface="Arial"/>
                <a:cs typeface="Arial"/>
              </a:rPr>
              <a:t>donating </a:t>
            </a:r>
            <a:r>
              <a:rPr sz="1600" spc="-10" dirty="0">
                <a:latin typeface="Arial"/>
                <a:cs typeface="Arial"/>
              </a:rPr>
              <a:t>money </a:t>
            </a:r>
            <a:r>
              <a:rPr sz="1600" spc="5" dirty="0">
                <a:latin typeface="Arial"/>
                <a:cs typeface="Arial"/>
              </a:rPr>
              <a:t>directly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heart </a:t>
            </a:r>
            <a:r>
              <a:rPr sz="1600" spc="-10" dirty="0">
                <a:latin typeface="Arial"/>
                <a:cs typeface="Arial"/>
              </a:rPr>
              <a:t>help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enterprise </a:t>
            </a:r>
            <a:r>
              <a:rPr sz="1600" spc="25" dirty="0">
                <a:latin typeface="Arial"/>
                <a:cs typeface="Arial"/>
              </a:rPr>
              <a:t>account.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 marL="355570" marR="432397" indent="-343505">
              <a:lnSpc>
                <a:spcPct val="103000"/>
              </a:lnSpc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lang="en-US" sz="1600" b="1" dirty="0" err="1" smtClean="0">
                <a:latin typeface="Arial"/>
                <a:cs typeface="Arial"/>
              </a:rPr>
              <a:t>LifeLine</a:t>
            </a:r>
            <a:r>
              <a:rPr sz="1600" b="1" spc="-20" dirty="0" smtClean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Manager </a:t>
            </a:r>
            <a:r>
              <a:rPr sz="1600" b="1" spc="5" dirty="0">
                <a:latin typeface="Arial"/>
                <a:cs typeface="Arial"/>
              </a:rPr>
              <a:t>Role</a:t>
            </a:r>
            <a:r>
              <a:rPr sz="1600" spc="5" dirty="0">
                <a:latin typeface="Arial"/>
                <a:cs typeface="Arial"/>
              </a:rPr>
              <a:t>: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responsibility </a:t>
            </a:r>
            <a:r>
              <a:rPr sz="1600" spc="20" dirty="0">
                <a:latin typeface="Arial"/>
                <a:cs typeface="Arial"/>
              </a:rPr>
              <a:t>of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manager </a:t>
            </a:r>
            <a:r>
              <a:rPr sz="1600" spc="15" dirty="0">
                <a:latin typeface="Arial"/>
                <a:cs typeface="Arial"/>
              </a:rPr>
              <a:t>is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15" dirty="0">
                <a:latin typeface="Arial"/>
                <a:cs typeface="Arial"/>
              </a:rPr>
              <a:t>enforce </a:t>
            </a:r>
            <a:r>
              <a:rPr sz="1600" spc="-5" dirty="0">
                <a:latin typeface="Arial"/>
                <a:cs typeface="Arial"/>
              </a:rPr>
              <a:t>the  </a:t>
            </a:r>
            <a:r>
              <a:rPr sz="1600" spc="30" dirty="0">
                <a:latin typeface="Arial"/>
                <a:cs typeface="Arial"/>
              </a:rPr>
              <a:t>system </a:t>
            </a:r>
            <a:r>
              <a:rPr sz="1600" spc="15" dirty="0">
                <a:latin typeface="Arial"/>
                <a:cs typeface="Arial"/>
              </a:rPr>
              <a:t>is </a:t>
            </a:r>
            <a:r>
              <a:rPr sz="1600" dirty="0">
                <a:latin typeface="Arial"/>
                <a:cs typeface="Arial"/>
              </a:rPr>
              <a:t>working </a:t>
            </a:r>
            <a:r>
              <a:rPr sz="1600" spc="-15" dirty="0">
                <a:latin typeface="Arial"/>
                <a:cs typeface="Arial"/>
              </a:rPr>
              <a:t>by </a:t>
            </a:r>
            <a:r>
              <a:rPr sz="1600" dirty="0">
                <a:latin typeface="Arial"/>
                <a:cs typeface="Arial"/>
              </a:rPr>
              <a:t>and </a:t>
            </a:r>
            <a:r>
              <a:rPr sz="1600" spc="5" dirty="0">
                <a:latin typeface="Arial"/>
                <a:cs typeface="Arial"/>
              </a:rPr>
              <a:t>identifying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10" dirty="0">
                <a:latin typeface="Arial"/>
                <a:cs typeface="Arial"/>
              </a:rPr>
              <a:t>need </a:t>
            </a:r>
            <a:r>
              <a:rPr sz="1600" spc="-15" dirty="0">
                <a:latin typeface="Arial"/>
                <a:cs typeface="Arial"/>
              </a:rPr>
              <a:t>by </a:t>
            </a:r>
            <a:r>
              <a:rPr sz="1600" spc="-10" dirty="0">
                <a:latin typeface="Arial"/>
                <a:cs typeface="Arial"/>
              </a:rPr>
              <a:t>analyzing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data </a:t>
            </a:r>
            <a:r>
              <a:rPr sz="1600" spc="-10" dirty="0">
                <a:latin typeface="Arial"/>
                <a:cs typeface="Arial"/>
              </a:rPr>
              <a:t>through  </a:t>
            </a:r>
            <a:r>
              <a:rPr sz="1600" spc="10" dirty="0">
                <a:latin typeface="Arial"/>
                <a:cs typeface="Arial"/>
              </a:rPr>
              <a:t>Business </a:t>
            </a:r>
            <a:r>
              <a:rPr sz="1600" spc="-5" dirty="0">
                <a:latin typeface="Arial"/>
                <a:cs typeface="Arial"/>
              </a:rPr>
              <a:t>Intelligence</a:t>
            </a:r>
            <a:r>
              <a:rPr sz="1600" spc="2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technique.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471926" y="681100"/>
            <a:ext cx="5438775" cy="5095875"/>
          </a:xfrm>
          <a:custGeom>
            <a:avLst/>
            <a:gdLst/>
            <a:ahLst/>
            <a:cxnLst/>
            <a:rect l="l" t="t" r="r" b="b"/>
            <a:pathLst>
              <a:path w="5438775" h="5095875">
                <a:moveTo>
                  <a:pt x="0" y="849249"/>
                </a:moveTo>
                <a:lnTo>
                  <a:pt x="1344" y="801059"/>
                </a:lnTo>
                <a:lnTo>
                  <a:pt x="5329" y="753574"/>
                </a:lnTo>
                <a:lnTo>
                  <a:pt x="11884" y="706866"/>
                </a:lnTo>
                <a:lnTo>
                  <a:pt x="20937" y="661007"/>
                </a:lnTo>
                <a:lnTo>
                  <a:pt x="32415" y="616067"/>
                </a:lnTo>
                <a:lnTo>
                  <a:pt x="46248" y="572120"/>
                </a:lnTo>
                <a:lnTo>
                  <a:pt x="62363" y="529236"/>
                </a:lnTo>
                <a:lnTo>
                  <a:pt x="80689" y="487487"/>
                </a:lnTo>
                <a:lnTo>
                  <a:pt x="101154" y="446945"/>
                </a:lnTo>
                <a:lnTo>
                  <a:pt x="123687" y="407682"/>
                </a:lnTo>
                <a:lnTo>
                  <a:pt x="148215" y="369770"/>
                </a:lnTo>
                <a:lnTo>
                  <a:pt x="174667" y="333279"/>
                </a:lnTo>
                <a:lnTo>
                  <a:pt x="202972" y="298282"/>
                </a:lnTo>
                <a:lnTo>
                  <a:pt x="233057" y="264851"/>
                </a:lnTo>
                <a:lnTo>
                  <a:pt x="264851" y="233057"/>
                </a:lnTo>
                <a:lnTo>
                  <a:pt x="298282" y="202972"/>
                </a:lnTo>
                <a:lnTo>
                  <a:pt x="333279" y="174667"/>
                </a:lnTo>
                <a:lnTo>
                  <a:pt x="369770" y="148215"/>
                </a:lnTo>
                <a:lnTo>
                  <a:pt x="407682" y="123687"/>
                </a:lnTo>
                <a:lnTo>
                  <a:pt x="446945" y="101154"/>
                </a:lnTo>
                <a:lnTo>
                  <a:pt x="487487" y="80689"/>
                </a:lnTo>
                <a:lnTo>
                  <a:pt x="529236" y="62363"/>
                </a:lnTo>
                <a:lnTo>
                  <a:pt x="572120" y="46248"/>
                </a:lnTo>
                <a:lnTo>
                  <a:pt x="616067" y="32415"/>
                </a:lnTo>
                <a:lnTo>
                  <a:pt x="661007" y="20937"/>
                </a:lnTo>
                <a:lnTo>
                  <a:pt x="706866" y="11884"/>
                </a:lnTo>
                <a:lnTo>
                  <a:pt x="753574" y="5329"/>
                </a:lnTo>
                <a:lnTo>
                  <a:pt x="801059" y="1344"/>
                </a:lnTo>
                <a:lnTo>
                  <a:pt x="849249" y="0"/>
                </a:lnTo>
                <a:lnTo>
                  <a:pt x="4589399" y="0"/>
                </a:lnTo>
                <a:lnTo>
                  <a:pt x="4637589" y="1344"/>
                </a:lnTo>
                <a:lnTo>
                  <a:pt x="4685075" y="5329"/>
                </a:lnTo>
                <a:lnTo>
                  <a:pt x="4731785" y="11884"/>
                </a:lnTo>
                <a:lnTo>
                  <a:pt x="4777647" y="20937"/>
                </a:lnTo>
                <a:lnTo>
                  <a:pt x="4822590" y="32415"/>
                </a:lnTo>
                <a:lnTo>
                  <a:pt x="4866541" y="46248"/>
                </a:lnTo>
                <a:lnTo>
                  <a:pt x="4909430" y="62363"/>
                </a:lnTo>
                <a:lnTo>
                  <a:pt x="4951184" y="80689"/>
                </a:lnTo>
                <a:lnTo>
                  <a:pt x="4991731" y="101154"/>
                </a:lnTo>
                <a:lnTo>
                  <a:pt x="5031000" y="123687"/>
                </a:lnTo>
                <a:lnTo>
                  <a:pt x="5068918" y="148215"/>
                </a:lnTo>
                <a:lnTo>
                  <a:pt x="5105415" y="174667"/>
                </a:lnTo>
                <a:lnTo>
                  <a:pt x="5140418" y="202972"/>
                </a:lnTo>
                <a:lnTo>
                  <a:pt x="5173856" y="233057"/>
                </a:lnTo>
                <a:lnTo>
                  <a:pt x="5205657" y="264851"/>
                </a:lnTo>
                <a:lnTo>
                  <a:pt x="5235749" y="298282"/>
                </a:lnTo>
                <a:lnTo>
                  <a:pt x="5264060" y="333279"/>
                </a:lnTo>
                <a:lnTo>
                  <a:pt x="5290518" y="369770"/>
                </a:lnTo>
                <a:lnTo>
                  <a:pt x="5315052" y="407682"/>
                </a:lnTo>
                <a:lnTo>
                  <a:pt x="5337591" y="446945"/>
                </a:lnTo>
                <a:lnTo>
                  <a:pt x="5358061" y="487487"/>
                </a:lnTo>
                <a:lnTo>
                  <a:pt x="5376392" y="529236"/>
                </a:lnTo>
                <a:lnTo>
                  <a:pt x="5392512" y="572120"/>
                </a:lnTo>
                <a:lnTo>
                  <a:pt x="5406349" y="616067"/>
                </a:lnTo>
                <a:lnTo>
                  <a:pt x="5417831" y="661007"/>
                </a:lnTo>
                <a:lnTo>
                  <a:pt x="5426886" y="706866"/>
                </a:lnTo>
                <a:lnTo>
                  <a:pt x="5433443" y="753574"/>
                </a:lnTo>
                <a:lnTo>
                  <a:pt x="5437430" y="801059"/>
                </a:lnTo>
                <a:lnTo>
                  <a:pt x="5438775" y="849249"/>
                </a:lnTo>
                <a:lnTo>
                  <a:pt x="5438775" y="4246499"/>
                </a:lnTo>
                <a:lnTo>
                  <a:pt x="5437430" y="4294688"/>
                </a:lnTo>
                <a:lnTo>
                  <a:pt x="5433443" y="4342174"/>
                </a:lnTo>
                <a:lnTo>
                  <a:pt x="5426886" y="4388883"/>
                </a:lnTo>
                <a:lnTo>
                  <a:pt x="5417831" y="4434744"/>
                </a:lnTo>
                <a:lnTo>
                  <a:pt x="5406349" y="4479685"/>
                </a:lnTo>
                <a:lnTo>
                  <a:pt x="5392512" y="4523634"/>
                </a:lnTo>
                <a:lnTo>
                  <a:pt x="5376392" y="4566521"/>
                </a:lnTo>
                <a:lnTo>
                  <a:pt x="5358061" y="4608272"/>
                </a:lnTo>
                <a:lnTo>
                  <a:pt x="5337591" y="4648816"/>
                </a:lnTo>
                <a:lnTo>
                  <a:pt x="5315052" y="4688082"/>
                </a:lnTo>
                <a:lnTo>
                  <a:pt x="5290518" y="4725998"/>
                </a:lnTo>
                <a:lnTo>
                  <a:pt x="5264060" y="4762492"/>
                </a:lnTo>
                <a:lnTo>
                  <a:pt x="5235749" y="4797492"/>
                </a:lnTo>
                <a:lnTo>
                  <a:pt x="5205657" y="4830926"/>
                </a:lnTo>
                <a:lnTo>
                  <a:pt x="5173856" y="4862723"/>
                </a:lnTo>
                <a:lnTo>
                  <a:pt x="5140418" y="4892812"/>
                </a:lnTo>
                <a:lnTo>
                  <a:pt x="5105415" y="4921120"/>
                </a:lnTo>
                <a:lnTo>
                  <a:pt x="5068918" y="4947575"/>
                </a:lnTo>
                <a:lnTo>
                  <a:pt x="5031000" y="4972106"/>
                </a:lnTo>
                <a:lnTo>
                  <a:pt x="4991731" y="4994642"/>
                </a:lnTo>
                <a:lnTo>
                  <a:pt x="4951184" y="5015110"/>
                </a:lnTo>
                <a:lnTo>
                  <a:pt x="4909430" y="5033438"/>
                </a:lnTo>
                <a:lnTo>
                  <a:pt x="4866541" y="5049556"/>
                </a:lnTo>
                <a:lnTo>
                  <a:pt x="4822590" y="5063390"/>
                </a:lnTo>
                <a:lnTo>
                  <a:pt x="4777647" y="5074871"/>
                </a:lnTo>
                <a:lnTo>
                  <a:pt x="4731785" y="5083924"/>
                </a:lnTo>
                <a:lnTo>
                  <a:pt x="4685075" y="5090480"/>
                </a:lnTo>
                <a:lnTo>
                  <a:pt x="4637589" y="5094466"/>
                </a:lnTo>
                <a:lnTo>
                  <a:pt x="4589399" y="5095811"/>
                </a:lnTo>
                <a:lnTo>
                  <a:pt x="849249" y="5095811"/>
                </a:lnTo>
                <a:lnTo>
                  <a:pt x="801059" y="5094466"/>
                </a:lnTo>
                <a:lnTo>
                  <a:pt x="753574" y="5090480"/>
                </a:lnTo>
                <a:lnTo>
                  <a:pt x="706866" y="5083924"/>
                </a:lnTo>
                <a:lnTo>
                  <a:pt x="661007" y="5074871"/>
                </a:lnTo>
                <a:lnTo>
                  <a:pt x="616067" y="5063390"/>
                </a:lnTo>
                <a:lnTo>
                  <a:pt x="572120" y="5049556"/>
                </a:lnTo>
                <a:lnTo>
                  <a:pt x="529236" y="5033438"/>
                </a:lnTo>
                <a:lnTo>
                  <a:pt x="487487" y="5015110"/>
                </a:lnTo>
                <a:lnTo>
                  <a:pt x="446945" y="4994642"/>
                </a:lnTo>
                <a:lnTo>
                  <a:pt x="407682" y="4972106"/>
                </a:lnTo>
                <a:lnTo>
                  <a:pt x="369770" y="4947575"/>
                </a:lnTo>
                <a:lnTo>
                  <a:pt x="333279" y="4921120"/>
                </a:lnTo>
                <a:lnTo>
                  <a:pt x="298282" y="4892812"/>
                </a:lnTo>
                <a:lnTo>
                  <a:pt x="264851" y="4862723"/>
                </a:lnTo>
                <a:lnTo>
                  <a:pt x="233057" y="4830926"/>
                </a:lnTo>
                <a:lnTo>
                  <a:pt x="202972" y="4797492"/>
                </a:lnTo>
                <a:lnTo>
                  <a:pt x="174667" y="4762492"/>
                </a:lnTo>
                <a:lnTo>
                  <a:pt x="148215" y="4725998"/>
                </a:lnTo>
                <a:lnTo>
                  <a:pt x="123687" y="4688082"/>
                </a:lnTo>
                <a:lnTo>
                  <a:pt x="101154" y="4648816"/>
                </a:lnTo>
                <a:lnTo>
                  <a:pt x="80689" y="4608272"/>
                </a:lnTo>
                <a:lnTo>
                  <a:pt x="62363" y="4566521"/>
                </a:lnTo>
                <a:lnTo>
                  <a:pt x="46248" y="4523634"/>
                </a:lnTo>
                <a:lnTo>
                  <a:pt x="32415" y="4479685"/>
                </a:lnTo>
                <a:lnTo>
                  <a:pt x="20937" y="4434744"/>
                </a:lnTo>
                <a:lnTo>
                  <a:pt x="11884" y="4388883"/>
                </a:lnTo>
                <a:lnTo>
                  <a:pt x="5329" y="4342174"/>
                </a:lnTo>
                <a:lnTo>
                  <a:pt x="1344" y="4294688"/>
                </a:lnTo>
                <a:lnTo>
                  <a:pt x="0" y="4246499"/>
                </a:lnTo>
                <a:lnTo>
                  <a:pt x="0" y="849249"/>
                </a:lnTo>
                <a:close/>
              </a:path>
            </a:pathLst>
          </a:custGeom>
          <a:ln w="953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4192" y="320507"/>
            <a:ext cx="2438400" cy="385360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12698">
              <a:spcBef>
                <a:spcPts val="125"/>
              </a:spcBef>
            </a:pPr>
            <a:r>
              <a:rPr sz="2400" b="1" spc="5" dirty="0">
                <a:solidFill>
                  <a:schemeClr val="accent2"/>
                </a:solidFill>
              </a:rPr>
              <a:t>Key Features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516367" y="6443675"/>
            <a:ext cx="209550" cy="15837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096">
              <a:spcBef>
                <a:spcPts val="35"/>
              </a:spcBef>
            </a:pPr>
            <a:r>
              <a:rPr spc="15" dirty="0"/>
              <a:t>12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0821" y="996886"/>
            <a:ext cx="2856865" cy="4613826"/>
          </a:xfrm>
          <a:prstGeom prst="rect">
            <a:avLst/>
          </a:prstGeom>
        </p:spPr>
        <p:txBody>
          <a:bodyPr vert="horz" wrap="square" lIns="0" tIns="6984" rIns="0" bIns="0" rtlCol="0">
            <a:spAutoFit/>
          </a:bodyPr>
          <a:lstStyle/>
          <a:p>
            <a:pPr marL="355570" marR="5080" indent="-343505">
              <a:lnSpc>
                <a:spcPct val="103699"/>
              </a:lnSpc>
              <a:spcBef>
                <a:spcPts val="55"/>
              </a:spcBef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spc="-20" dirty="0">
                <a:latin typeface="Arial"/>
                <a:cs typeface="Arial"/>
              </a:rPr>
              <a:t>Help </a:t>
            </a:r>
            <a:r>
              <a:rPr sz="1600" spc="5" dirty="0">
                <a:latin typeface="Arial"/>
                <a:cs typeface="Arial"/>
              </a:rPr>
              <a:t>Seeker, </a:t>
            </a:r>
            <a:r>
              <a:rPr sz="1600" spc="-15" dirty="0">
                <a:latin typeface="Arial"/>
                <a:cs typeface="Arial"/>
              </a:rPr>
              <a:t>Volunteer </a:t>
            </a:r>
            <a:r>
              <a:rPr sz="1600" spc="20" dirty="0">
                <a:latin typeface="Arial"/>
                <a:cs typeface="Arial"/>
              </a:rPr>
              <a:t>or </a:t>
            </a:r>
            <a:r>
              <a:rPr sz="1600" spc="15" dirty="0">
                <a:latin typeface="Arial"/>
                <a:cs typeface="Arial"/>
              </a:rPr>
              <a:t>a  </a:t>
            </a:r>
            <a:r>
              <a:rPr sz="1600" spc="20" dirty="0">
                <a:latin typeface="Arial"/>
                <a:cs typeface="Arial"/>
              </a:rPr>
              <a:t>Doctor </a:t>
            </a:r>
            <a:r>
              <a:rPr sz="1600" spc="10" dirty="0">
                <a:latin typeface="Arial"/>
                <a:cs typeface="Arial"/>
              </a:rPr>
              <a:t>sign </a:t>
            </a:r>
            <a:r>
              <a:rPr sz="1600" spc="-15" dirty="0">
                <a:latin typeface="Arial"/>
                <a:cs typeface="Arial"/>
              </a:rPr>
              <a:t>up </a:t>
            </a:r>
            <a:r>
              <a:rPr sz="1600" spc="-5" dirty="0">
                <a:latin typeface="Arial"/>
                <a:cs typeface="Arial"/>
              </a:rPr>
              <a:t>the  </a:t>
            </a:r>
            <a:r>
              <a:rPr sz="1600" spc="5" dirty="0">
                <a:latin typeface="Arial"/>
                <a:cs typeface="Arial"/>
              </a:rPr>
              <a:t>application </a:t>
            </a:r>
            <a:r>
              <a:rPr sz="1600" spc="25" dirty="0">
                <a:latin typeface="Arial"/>
                <a:cs typeface="Arial"/>
              </a:rPr>
              <a:t>via </a:t>
            </a:r>
            <a:r>
              <a:rPr sz="1600" spc="15" dirty="0">
                <a:latin typeface="Arial"/>
                <a:cs typeface="Arial"/>
              </a:rPr>
              <a:t>registration  </a:t>
            </a:r>
            <a:r>
              <a:rPr sz="1600" spc="-10" dirty="0">
                <a:latin typeface="Arial"/>
                <a:cs typeface="Arial"/>
              </a:rPr>
              <a:t>page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 marL="355570" marR="21588" indent="-343505">
              <a:lnSpc>
                <a:spcPct val="103000"/>
              </a:lnSpc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spc="30" dirty="0">
                <a:latin typeface="Arial"/>
                <a:cs typeface="Arial"/>
              </a:rPr>
              <a:t>When </a:t>
            </a:r>
            <a:r>
              <a:rPr sz="1600" spc="15" dirty="0">
                <a:latin typeface="Arial"/>
                <a:cs typeface="Arial"/>
              </a:rPr>
              <a:t>a </a:t>
            </a:r>
            <a:r>
              <a:rPr sz="1600" dirty="0">
                <a:latin typeface="Arial"/>
                <a:cs typeface="Arial"/>
              </a:rPr>
              <a:t>volunteer </a:t>
            </a:r>
            <a:r>
              <a:rPr sz="1600" spc="10" dirty="0">
                <a:latin typeface="Arial"/>
                <a:cs typeface="Arial"/>
              </a:rPr>
              <a:t>sign </a:t>
            </a:r>
            <a:r>
              <a:rPr sz="1600" spc="-15" dirty="0">
                <a:latin typeface="Arial"/>
                <a:cs typeface="Arial"/>
              </a:rPr>
              <a:t>up 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application </a:t>
            </a:r>
            <a:r>
              <a:rPr sz="1600" spc="25" dirty="0">
                <a:latin typeface="Arial"/>
                <a:cs typeface="Arial"/>
              </a:rPr>
              <a:t>an </a:t>
            </a:r>
            <a:r>
              <a:rPr sz="1600" dirty="0">
                <a:latin typeface="Arial"/>
                <a:cs typeface="Arial"/>
              </a:rPr>
              <a:t>email </a:t>
            </a:r>
            <a:r>
              <a:rPr sz="1600" spc="15" dirty="0">
                <a:latin typeface="Arial"/>
                <a:cs typeface="Arial"/>
              </a:rPr>
              <a:t>is  </a:t>
            </a:r>
            <a:r>
              <a:rPr sz="1600" spc="10" dirty="0">
                <a:latin typeface="Arial"/>
                <a:cs typeface="Arial"/>
              </a:rPr>
              <a:t>sent to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15" dirty="0">
                <a:latin typeface="Arial"/>
                <a:cs typeface="Arial"/>
              </a:rPr>
              <a:t>registered </a:t>
            </a:r>
            <a:r>
              <a:rPr sz="1600" dirty="0">
                <a:latin typeface="Arial"/>
                <a:cs typeface="Arial"/>
              </a:rPr>
              <a:t>email  </a:t>
            </a:r>
            <a:r>
              <a:rPr sz="1600" spc="5" dirty="0">
                <a:latin typeface="Arial"/>
                <a:cs typeface="Arial"/>
              </a:rPr>
              <a:t>address </a:t>
            </a:r>
            <a:r>
              <a:rPr sz="1600" spc="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10" dirty="0">
                <a:latin typeface="Arial"/>
                <a:cs typeface="Arial"/>
              </a:rPr>
              <a:t>user </a:t>
            </a:r>
            <a:r>
              <a:rPr sz="1600" spc="-25" dirty="0">
                <a:latin typeface="Arial"/>
                <a:cs typeface="Arial"/>
              </a:rPr>
              <a:t>name 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password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>
              <a:spcBef>
                <a:spcPts val="20"/>
              </a:spcBef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 marL="355570" marR="42541" indent="-343505">
              <a:lnSpc>
                <a:spcPct val="103000"/>
              </a:lnSpc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spc="-25" dirty="0">
                <a:latin typeface="Arial"/>
                <a:cs typeface="Arial"/>
              </a:rPr>
              <a:t>An </a:t>
            </a:r>
            <a:r>
              <a:rPr sz="1600" dirty="0">
                <a:latin typeface="Arial"/>
                <a:cs typeface="Arial"/>
              </a:rPr>
              <a:t>email </a:t>
            </a:r>
            <a:r>
              <a:rPr sz="1600" spc="15" dirty="0">
                <a:latin typeface="Arial"/>
                <a:cs typeface="Arial"/>
              </a:rPr>
              <a:t>is </a:t>
            </a:r>
            <a:r>
              <a:rPr sz="1600" spc="10" dirty="0">
                <a:latin typeface="Arial"/>
                <a:cs typeface="Arial"/>
              </a:rPr>
              <a:t>sent </a:t>
            </a:r>
            <a:r>
              <a:rPr sz="1600" spc="15" dirty="0">
                <a:latin typeface="Arial"/>
                <a:cs typeface="Arial"/>
              </a:rPr>
              <a:t>to  </a:t>
            </a:r>
            <a:r>
              <a:rPr sz="1600" spc="-25" dirty="0">
                <a:latin typeface="Arial"/>
                <a:cs typeface="Arial"/>
              </a:rPr>
              <a:t>Volunteer, </a:t>
            </a:r>
            <a:r>
              <a:rPr sz="1600" spc="-20" dirty="0">
                <a:latin typeface="Arial"/>
                <a:cs typeface="Arial"/>
              </a:rPr>
              <a:t>Help </a:t>
            </a:r>
            <a:r>
              <a:rPr sz="1600" dirty="0">
                <a:latin typeface="Arial"/>
                <a:cs typeface="Arial"/>
              </a:rPr>
              <a:t>Seeker,  </a:t>
            </a:r>
            <a:r>
              <a:rPr sz="1600" spc="20" dirty="0">
                <a:latin typeface="Arial"/>
                <a:cs typeface="Arial"/>
              </a:rPr>
              <a:t>Doctor </a:t>
            </a:r>
            <a:r>
              <a:rPr sz="1600" dirty="0">
                <a:latin typeface="Arial"/>
                <a:cs typeface="Arial"/>
              </a:rPr>
              <a:t>when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10" dirty="0">
                <a:latin typeface="Arial"/>
                <a:cs typeface="Arial"/>
              </a:rPr>
              <a:t>account </a:t>
            </a:r>
            <a:r>
              <a:rPr sz="1600" spc="15" dirty="0">
                <a:latin typeface="Arial"/>
                <a:cs typeface="Arial"/>
              </a:rPr>
              <a:t>is  </a:t>
            </a:r>
            <a:r>
              <a:rPr sz="1600" spc="-10" dirty="0">
                <a:latin typeface="Arial"/>
                <a:cs typeface="Arial"/>
              </a:rPr>
              <a:t>enable </a:t>
            </a:r>
            <a:r>
              <a:rPr sz="1600" spc="20" dirty="0">
                <a:latin typeface="Arial"/>
                <a:cs typeface="Arial"/>
              </a:rPr>
              <a:t>or </a:t>
            </a:r>
            <a:r>
              <a:rPr sz="1600" spc="10" dirty="0">
                <a:latin typeface="Arial"/>
                <a:cs typeface="Arial"/>
              </a:rPr>
              <a:t>approved </a:t>
            </a:r>
            <a:r>
              <a:rPr sz="1600" spc="-15" dirty="0">
                <a:latin typeface="Arial"/>
                <a:cs typeface="Arial"/>
              </a:rPr>
              <a:t>by </a:t>
            </a:r>
            <a:r>
              <a:rPr sz="1600" spc="-5" dirty="0">
                <a:latin typeface="Arial"/>
                <a:cs typeface="Arial"/>
              </a:rPr>
              <a:t>the  </a:t>
            </a:r>
            <a:r>
              <a:rPr sz="1600" spc="15" dirty="0">
                <a:latin typeface="Arial"/>
                <a:cs typeface="Arial"/>
              </a:rPr>
              <a:t>supervisor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9062" y="681102"/>
            <a:ext cx="3248660" cy="5095875"/>
          </a:xfrm>
          <a:custGeom>
            <a:avLst/>
            <a:gdLst/>
            <a:ahLst/>
            <a:cxnLst/>
            <a:rect l="l" t="t" r="r" b="b"/>
            <a:pathLst>
              <a:path w="3248660" h="5095875">
                <a:moveTo>
                  <a:pt x="0" y="541274"/>
                </a:moveTo>
                <a:lnTo>
                  <a:pt x="1987" y="494567"/>
                </a:lnTo>
                <a:lnTo>
                  <a:pt x="7839" y="448965"/>
                </a:lnTo>
                <a:lnTo>
                  <a:pt x="17395" y="404629"/>
                </a:lnTo>
                <a:lnTo>
                  <a:pt x="30492" y="361722"/>
                </a:lnTo>
                <a:lnTo>
                  <a:pt x="46968" y="320406"/>
                </a:lnTo>
                <a:lnTo>
                  <a:pt x="66659" y="280843"/>
                </a:lnTo>
                <a:lnTo>
                  <a:pt x="89403" y="243196"/>
                </a:lnTo>
                <a:lnTo>
                  <a:pt x="115038" y="207628"/>
                </a:lnTo>
                <a:lnTo>
                  <a:pt x="143402" y="174300"/>
                </a:lnTo>
                <a:lnTo>
                  <a:pt x="174331" y="143376"/>
                </a:lnTo>
                <a:lnTo>
                  <a:pt x="207664" y="115017"/>
                </a:lnTo>
                <a:lnTo>
                  <a:pt x="243238" y="89386"/>
                </a:lnTo>
                <a:lnTo>
                  <a:pt x="280890" y="66646"/>
                </a:lnTo>
                <a:lnTo>
                  <a:pt x="320458" y="46958"/>
                </a:lnTo>
                <a:lnTo>
                  <a:pt x="361779" y="30486"/>
                </a:lnTo>
                <a:lnTo>
                  <a:pt x="404692" y="17392"/>
                </a:lnTo>
                <a:lnTo>
                  <a:pt x="449033" y="7838"/>
                </a:lnTo>
                <a:lnTo>
                  <a:pt x="494639" y="1986"/>
                </a:lnTo>
                <a:lnTo>
                  <a:pt x="541350" y="0"/>
                </a:lnTo>
                <a:lnTo>
                  <a:pt x="2706687" y="0"/>
                </a:lnTo>
                <a:lnTo>
                  <a:pt x="2753394" y="1986"/>
                </a:lnTo>
                <a:lnTo>
                  <a:pt x="2798999" y="7838"/>
                </a:lnTo>
                <a:lnTo>
                  <a:pt x="2843340" y="17392"/>
                </a:lnTo>
                <a:lnTo>
                  <a:pt x="2886253" y="30486"/>
                </a:lnTo>
                <a:lnTo>
                  <a:pt x="2927577" y="46958"/>
                </a:lnTo>
                <a:lnTo>
                  <a:pt x="2967148" y="66646"/>
                </a:lnTo>
                <a:lnTo>
                  <a:pt x="3004803" y="89386"/>
                </a:lnTo>
                <a:lnTo>
                  <a:pt x="3040381" y="115017"/>
                </a:lnTo>
                <a:lnTo>
                  <a:pt x="3073719" y="143376"/>
                </a:lnTo>
                <a:lnTo>
                  <a:pt x="3104653" y="174300"/>
                </a:lnTo>
                <a:lnTo>
                  <a:pt x="3133022" y="207628"/>
                </a:lnTo>
                <a:lnTo>
                  <a:pt x="3158662" y="243196"/>
                </a:lnTo>
                <a:lnTo>
                  <a:pt x="3181412" y="280843"/>
                </a:lnTo>
                <a:lnTo>
                  <a:pt x="3201107" y="320406"/>
                </a:lnTo>
                <a:lnTo>
                  <a:pt x="3217587" y="361722"/>
                </a:lnTo>
                <a:lnTo>
                  <a:pt x="3230687" y="404629"/>
                </a:lnTo>
                <a:lnTo>
                  <a:pt x="3240246" y="448965"/>
                </a:lnTo>
                <a:lnTo>
                  <a:pt x="3246100" y="494567"/>
                </a:lnTo>
                <a:lnTo>
                  <a:pt x="3248088" y="541274"/>
                </a:lnTo>
                <a:lnTo>
                  <a:pt x="3248088" y="4554474"/>
                </a:lnTo>
                <a:lnTo>
                  <a:pt x="3246100" y="4601182"/>
                </a:lnTo>
                <a:lnTo>
                  <a:pt x="3240246" y="4646787"/>
                </a:lnTo>
                <a:lnTo>
                  <a:pt x="3230687" y="4691126"/>
                </a:lnTo>
                <a:lnTo>
                  <a:pt x="3217587" y="4734038"/>
                </a:lnTo>
                <a:lnTo>
                  <a:pt x="3201107" y="4775358"/>
                </a:lnTo>
                <a:lnTo>
                  <a:pt x="3181412" y="4814925"/>
                </a:lnTo>
                <a:lnTo>
                  <a:pt x="3158662" y="4852576"/>
                </a:lnTo>
                <a:lnTo>
                  <a:pt x="3133022" y="4888149"/>
                </a:lnTo>
                <a:lnTo>
                  <a:pt x="3104653" y="4921481"/>
                </a:lnTo>
                <a:lnTo>
                  <a:pt x="3073719" y="4952410"/>
                </a:lnTo>
                <a:lnTo>
                  <a:pt x="3040381" y="4980773"/>
                </a:lnTo>
                <a:lnTo>
                  <a:pt x="3004803" y="5006408"/>
                </a:lnTo>
                <a:lnTo>
                  <a:pt x="2967148" y="5029152"/>
                </a:lnTo>
                <a:lnTo>
                  <a:pt x="2927577" y="5048843"/>
                </a:lnTo>
                <a:lnTo>
                  <a:pt x="2886253" y="5065318"/>
                </a:lnTo>
                <a:lnTo>
                  <a:pt x="2843340" y="5078415"/>
                </a:lnTo>
                <a:lnTo>
                  <a:pt x="2798999" y="5087971"/>
                </a:lnTo>
                <a:lnTo>
                  <a:pt x="2753394" y="5093824"/>
                </a:lnTo>
                <a:lnTo>
                  <a:pt x="2706687" y="5095811"/>
                </a:lnTo>
                <a:lnTo>
                  <a:pt x="541350" y="5095811"/>
                </a:lnTo>
                <a:lnTo>
                  <a:pt x="494639" y="5093824"/>
                </a:lnTo>
                <a:lnTo>
                  <a:pt x="449033" y="5087971"/>
                </a:lnTo>
                <a:lnTo>
                  <a:pt x="404692" y="5078415"/>
                </a:lnTo>
                <a:lnTo>
                  <a:pt x="361779" y="5065318"/>
                </a:lnTo>
                <a:lnTo>
                  <a:pt x="320458" y="5048843"/>
                </a:lnTo>
                <a:lnTo>
                  <a:pt x="280890" y="5029152"/>
                </a:lnTo>
                <a:lnTo>
                  <a:pt x="243238" y="5006408"/>
                </a:lnTo>
                <a:lnTo>
                  <a:pt x="207664" y="4980773"/>
                </a:lnTo>
                <a:lnTo>
                  <a:pt x="174331" y="4952410"/>
                </a:lnTo>
                <a:lnTo>
                  <a:pt x="143402" y="4921481"/>
                </a:lnTo>
                <a:lnTo>
                  <a:pt x="115038" y="4888149"/>
                </a:lnTo>
                <a:lnTo>
                  <a:pt x="89403" y="4852576"/>
                </a:lnTo>
                <a:lnTo>
                  <a:pt x="66659" y="4814925"/>
                </a:lnTo>
                <a:lnTo>
                  <a:pt x="46968" y="4775358"/>
                </a:lnTo>
                <a:lnTo>
                  <a:pt x="30492" y="4734038"/>
                </a:lnTo>
                <a:lnTo>
                  <a:pt x="17395" y="4691126"/>
                </a:lnTo>
                <a:lnTo>
                  <a:pt x="7839" y="4646787"/>
                </a:lnTo>
                <a:lnTo>
                  <a:pt x="1987" y="4601182"/>
                </a:lnTo>
                <a:lnTo>
                  <a:pt x="0" y="4554474"/>
                </a:lnTo>
                <a:lnTo>
                  <a:pt x="0" y="541274"/>
                </a:lnTo>
                <a:close/>
              </a:path>
            </a:pathLst>
          </a:custGeom>
          <a:ln w="953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706" y="1457325"/>
            <a:ext cx="5336794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4" y="528702"/>
            <a:ext cx="4201160" cy="5629275"/>
          </a:xfrm>
          <a:custGeom>
            <a:avLst/>
            <a:gdLst/>
            <a:ahLst/>
            <a:cxnLst/>
            <a:rect l="l" t="t" r="r" b="b"/>
            <a:pathLst>
              <a:path w="4201160" h="5629275">
                <a:moveTo>
                  <a:pt x="0" y="700024"/>
                </a:moveTo>
                <a:lnTo>
                  <a:pt x="1615" y="652098"/>
                </a:lnTo>
                <a:lnTo>
                  <a:pt x="6391" y="605040"/>
                </a:lnTo>
                <a:lnTo>
                  <a:pt x="14223" y="558951"/>
                </a:lnTo>
                <a:lnTo>
                  <a:pt x="25008" y="513938"/>
                </a:lnTo>
                <a:lnTo>
                  <a:pt x="38641" y="470104"/>
                </a:lnTo>
                <a:lnTo>
                  <a:pt x="55017" y="427553"/>
                </a:lnTo>
                <a:lnTo>
                  <a:pt x="74033" y="386390"/>
                </a:lnTo>
                <a:lnTo>
                  <a:pt x="95584" y="346719"/>
                </a:lnTo>
                <a:lnTo>
                  <a:pt x="119566" y="308644"/>
                </a:lnTo>
                <a:lnTo>
                  <a:pt x="145875" y="272270"/>
                </a:lnTo>
                <a:lnTo>
                  <a:pt x="174406" y="237701"/>
                </a:lnTo>
                <a:lnTo>
                  <a:pt x="205055" y="205041"/>
                </a:lnTo>
                <a:lnTo>
                  <a:pt x="237718" y="174394"/>
                </a:lnTo>
                <a:lnTo>
                  <a:pt x="272290" y="145866"/>
                </a:lnTo>
                <a:lnTo>
                  <a:pt x="308668" y="119559"/>
                </a:lnTo>
                <a:lnTo>
                  <a:pt x="346747" y="95579"/>
                </a:lnTo>
                <a:lnTo>
                  <a:pt x="386422" y="74029"/>
                </a:lnTo>
                <a:lnTo>
                  <a:pt x="427590" y="55014"/>
                </a:lnTo>
                <a:lnTo>
                  <a:pt x="470146" y="38639"/>
                </a:lnTo>
                <a:lnTo>
                  <a:pt x="513986" y="25007"/>
                </a:lnTo>
                <a:lnTo>
                  <a:pt x="559006" y="14223"/>
                </a:lnTo>
                <a:lnTo>
                  <a:pt x="605100" y="6390"/>
                </a:lnTo>
                <a:lnTo>
                  <a:pt x="652166" y="1615"/>
                </a:lnTo>
                <a:lnTo>
                  <a:pt x="700099" y="0"/>
                </a:lnTo>
                <a:lnTo>
                  <a:pt x="3500436" y="0"/>
                </a:lnTo>
                <a:lnTo>
                  <a:pt x="3548362" y="1615"/>
                </a:lnTo>
                <a:lnTo>
                  <a:pt x="3595423" y="6390"/>
                </a:lnTo>
                <a:lnTo>
                  <a:pt x="3641514" y="14223"/>
                </a:lnTo>
                <a:lnTo>
                  <a:pt x="3686531" y="25007"/>
                </a:lnTo>
                <a:lnTo>
                  <a:pt x="3730371" y="38639"/>
                </a:lnTo>
                <a:lnTo>
                  <a:pt x="3772927" y="55014"/>
                </a:lnTo>
                <a:lnTo>
                  <a:pt x="3814096" y="74029"/>
                </a:lnTo>
                <a:lnTo>
                  <a:pt x="3853774" y="95579"/>
                </a:lnTo>
                <a:lnTo>
                  <a:pt x="3891856" y="119559"/>
                </a:lnTo>
                <a:lnTo>
                  <a:pt x="3928238" y="145866"/>
                </a:lnTo>
                <a:lnTo>
                  <a:pt x="3962815" y="174394"/>
                </a:lnTo>
                <a:lnTo>
                  <a:pt x="3995482" y="205041"/>
                </a:lnTo>
                <a:lnTo>
                  <a:pt x="4026137" y="237701"/>
                </a:lnTo>
                <a:lnTo>
                  <a:pt x="4054673" y="272270"/>
                </a:lnTo>
                <a:lnTo>
                  <a:pt x="4080988" y="308644"/>
                </a:lnTo>
                <a:lnTo>
                  <a:pt x="4104975" y="346719"/>
                </a:lnTo>
                <a:lnTo>
                  <a:pt x="4126532" y="386390"/>
                </a:lnTo>
                <a:lnTo>
                  <a:pt x="4145553" y="427553"/>
                </a:lnTo>
                <a:lnTo>
                  <a:pt x="4161934" y="470104"/>
                </a:lnTo>
                <a:lnTo>
                  <a:pt x="4175571" y="513938"/>
                </a:lnTo>
                <a:lnTo>
                  <a:pt x="4186359" y="558951"/>
                </a:lnTo>
                <a:lnTo>
                  <a:pt x="4194194" y="605040"/>
                </a:lnTo>
                <a:lnTo>
                  <a:pt x="4198972" y="652098"/>
                </a:lnTo>
                <a:lnTo>
                  <a:pt x="4200587" y="700024"/>
                </a:lnTo>
                <a:lnTo>
                  <a:pt x="4200587" y="4929111"/>
                </a:lnTo>
                <a:lnTo>
                  <a:pt x="4198972" y="4977044"/>
                </a:lnTo>
                <a:lnTo>
                  <a:pt x="4194194" y="5024110"/>
                </a:lnTo>
                <a:lnTo>
                  <a:pt x="4186359" y="5070205"/>
                </a:lnTo>
                <a:lnTo>
                  <a:pt x="4175571" y="5115224"/>
                </a:lnTo>
                <a:lnTo>
                  <a:pt x="4161934" y="5159064"/>
                </a:lnTo>
                <a:lnTo>
                  <a:pt x="4145553" y="5201620"/>
                </a:lnTo>
                <a:lnTo>
                  <a:pt x="4126532" y="5242788"/>
                </a:lnTo>
                <a:lnTo>
                  <a:pt x="4104975" y="5282463"/>
                </a:lnTo>
                <a:lnTo>
                  <a:pt x="4080988" y="5320542"/>
                </a:lnTo>
                <a:lnTo>
                  <a:pt x="4054673" y="5356920"/>
                </a:lnTo>
                <a:lnTo>
                  <a:pt x="4026137" y="5391492"/>
                </a:lnTo>
                <a:lnTo>
                  <a:pt x="3995482" y="5424155"/>
                </a:lnTo>
                <a:lnTo>
                  <a:pt x="3962815" y="5454804"/>
                </a:lnTo>
                <a:lnTo>
                  <a:pt x="3928238" y="5483335"/>
                </a:lnTo>
                <a:lnTo>
                  <a:pt x="3891856" y="5509644"/>
                </a:lnTo>
                <a:lnTo>
                  <a:pt x="3853774" y="5533626"/>
                </a:lnTo>
                <a:lnTo>
                  <a:pt x="3814096" y="5555177"/>
                </a:lnTo>
                <a:lnTo>
                  <a:pt x="3772927" y="5574193"/>
                </a:lnTo>
                <a:lnTo>
                  <a:pt x="3730371" y="5590570"/>
                </a:lnTo>
                <a:lnTo>
                  <a:pt x="3686531" y="5604203"/>
                </a:lnTo>
                <a:lnTo>
                  <a:pt x="3641514" y="5614987"/>
                </a:lnTo>
                <a:lnTo>
                  <a:pt x="3595423" y="5622820"/>
                </a:lnTo>
                <a:lnTo>
                  <a:pt x="3548362" y="5627596"/>
                </a:lnTo>
                <a:lnTo>
                  <a:pt x="3500436" y="5629211"/>
                </a:lnTo>
                <a:lnTo>
                  <a:pt x="700099" y="5629211"/>
                </a:lnTo>
                <a:lnTo>
                  <a:pt x="652166" y="5627596"/>
                </a:lnTo>
                <a:lnTo>
                  <a:pt x="605100" y="5622820"/>
                </a:lnTo>
                <a:lnTo>
                  <a:pt x="559006" y="5614987"/>
                </a:lnTo>
                <a:lnTo>
                  <a:pt x="513986" y="5604203"/>
                </a:lnTo>
                <a:lnTo>
                  <a:pt x="470146" y="5590570"/>
                </a:lnTo>
                <a:lnTo>
                  <a:pt x="427590" y="5574193"/>
                </a:lnTo>
                <a:lnTo>
                  <a:pt x="386422" y="5555177"/>
                </a:lnTo>
                <a:lnTo>
                  <a:pt x="346747" y="5533626"/>
                </a:lnTo>
                <a:lnTo>
                  <a:pt x="308668" y="5509644"/>
                </a:lnTo>
                <a:lnTo>
                  <a:pt x="272290" y="5483335"/>
                </a:lnTo>
                <a:lnTo>
                  <a:pt x="237718" y="5454804"/>
                </a:lnTo>
                <a:lnTo>
                  <a:pt x="205055" y="5424155"/>
                </a:lnTo>
                <a:lnTo>
                  <a:pt x="174406" y="5391492"/>
                </a:lnTo>
                <a:lnTo>
                  <a:pt x="145875" y="5356920"/>
                </a:lnTo>
                <a:lnTo>
                  <a:pt x="119566" y="5320542"/>
                </a:lnTo>
                <a:lnTo>
                  <a:pt x="95584" y="5282463"/>
                </a:lnTo>
                <a:lnTo>
                  <a:pt x="74033" y="5242788"/>
                </a:lnTo>
                <a:lnTo>
                  <a:pt x="55017" y="5201620"/>
                </a:lnTo>
                <a:lnTo>
                  <a:pt x="38641" y="5159064"/>
                </a:lnTo>
                <a:lnTo>
                  <a:pt x="25008" y="5115224"/>
                </a:lnTo>
                <a:lnTo>
                  <a:pt x="14223" y="5070205"/>
                </a:lnTo>
                <a:lnTo>
                  <a:pt x="6391" y="5024110"/>
                </a:lnTo>
                <a:lnTo>
                  <a:pt x="1615" y="4977044"/>
                </a:lnTo>
                <a:lnTo>
                  <a:pt x="0" y="4929111"/>
                </a:lnTo>
                <a:lnTo>
                  <a:pt x="0" y="700024"/>
                </a:lnTo>
                <a:close/>
              </a:path>
            </a:pathLst>
          </a:custGeom>
          <a:ln w="953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041" y="515430"/>
            <a:ext cx="2468562" cy="754692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12698">
              <a:spcBef>
                <a:spcPts val="125"/>
              </a:spcBef>
            </a:pPr>
            <a:r>
              <a:rPr sz="2400" b="1" spc="5" dirty="0">
                <a:solidFill>
                  <a:schemeClr val="accent2"/>
                </a:solidFill>
              </a:rPr>
              <a:t>Extra Features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16367" y="6443675"/>
            <a:ext cx="209550" cy="15837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096">
              <a:spcBef>
                <a:spcPts val="35"/>
              </a:spcBef>
            </a:pPr>
            <a:r>
              <a:rPr spc="15" dirty="0"/>
              <a:t>14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860" y="1281747"/>
            <a:ext cx="3844925" cy="3563219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5570" marR="343505" indent="-343505">
              <a:lnSpc>
                <a:spcPct val="101000"/>
              </a:lnSpc>
              <a:spcBef>
                <a:spcPts val="105"/>
              </a:spcBef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spc="-5" dirty="0">
                <a:latin typeface="Arial"/>
                <a:cs typeface="Arial"/>
              </a:rPr>
              <a:t>Email </a:t>
            </a:r>
            <a:r>
              <a:rPr sz="1600" spc="15" dirty="0">
                <a:latin typeface="Arial"/>
                <a:cs typeface="Arial"/>
              </a:rPr>
              <a:t>is </a:t>
            </a:r>
            <a:r>
              <a:rPr sz="1600" spc="10" dirty="0">
                <a:latin typeface="Arial"/>
                <a:cs typeface="Arial"/>
              </a:rPr>
              <a:t>sent to users </a:t>
            </a:r>
            <a:r>
              <a:rPr sz="1600" dirty="0">
                <a:latin typeface="Arial"/>
                <a:cs typeface="Arial"/>
              </a:rPr>
              <a:t>appropriately  when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required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 marL="355570" indent="-343505"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spc="-10" dirty="0">
                <a:latin typeface="Arial"/>
                <a:cs typeface="Arial"/>
              </a:rPr>
              <a:t>Alerts </a:t>
            </a:r>
            <a:r>
              <a:rPr sz="1600" spc="15" dirty="0">
                <a:latin typeface="Arial"/>
                <a:cs typeface="Arial"/>
              </a:rPr>
              <a:t>are </a:t>
            </a:r>
            <a:r>
              <a:rPr sz="1600" spc="10" dirty="0">
                <a:latin typeface="Arial"/>
                <a:cs typeface="Arial"/>
              </a:rPr>
              <a:t>sent </a:t>
            </a:r>
            <a:r>
              <a:rPr sz="1600" dirty="0">
                <a:latin typeface="Arial"/>
                <a:cs typeface="Arial"/>
              </a:rPr>
              <a:t>when</a:t>
            </a:r>
            <a:r>
              <a:rPr sz="1600" spc="3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required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 marL="355570" indent="-343505"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spc="-20" dirty="0">
                <a:latin typeface="Arial"/>
                <a:cs typeface="Arial"/>
              </a:rPr>
              <a:t>Help </a:t>
            </a:r>
            <a:r>
              <a:rPr sz="1600" spc="15" dirty="0">
                <a:latin typeface="Arial"/>
                <a:cs typeface="Arial"/>
              </a:rPr>
              <a:t>Seeker </a:t>
            </a:r>
            <a:r>
              <a:rPr sz="1600" spc="30" dirty="0">
                <a:latin typeface="Arial"/>
                <a:cs typeface="Arial"/>
              </a:rPr>
              <a:t>can </a:t>
            </a:r>
            <a:r>
              <a:rPr sz="1600" spc="10" dirty="0">
                <a:latin typeface="Arial"/>
                <a:cs typeface="Arial"/>
              </a:rPr>
              <a:t>write a testimonial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20" dirty="0" smtClean="0">
                <a:latin typeface="Arial"/>
                <a:cs typeface="Arial"/>
              </a:rPr>
              <a:t>for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spc="-15" dirty="0" smtClean="0">
                <a:latin typeface="Arial"/>
                <a:cs typeface="Arial"/>
              </a:rPr>
              <a:t>Volunteer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 dirty="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700" dirty="0">
              <a:latin typeface="Arial"/>
              <a:cs typeface="Arial"/>
            </a:endParaRPr>
          </a:p>
          <a:p>
            <a:pPr marL="355570" marR="26668" indent="-343505">
              <a:lnSpc>
                <a:spcPct val="103000"/>
              </a:lnSpc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dirty="0">
                <a:latin typeface="Arial"/>
                <a:cs typeface="Arial"/>
              </a:rPr>
              <a:t>Graphs, Chart </a:t>
            </a:r>
            <a:r>
              <a:rPr sz="1600" spc="-5" dirty="0">
                <a:latin typeface="Arial"/>
                <a:cs typeface="Arial"/>
              </a:rPr>
              <a:t>Diagrams </a:t>
            </a:r>
            <a:r>
              <a:rPr sz="1600" spc="15" dirty="0">
                <a:latin typeface="Arial"/>
                <a:cs typeface="Arial"/>
              </a:rPr>
              <a:t>are </a:t>
            </a:r>
            <a:r>
              <a:rPr sz="1600" spc="5" dirty="0">
                <a:latin typeface="Arial"/>
                <a:cs typeface="Arial"/>
              </a:rPr>
              <a:t>displayed </a:t>
            </a:r>
            <a:r>
              <a:rPr sz="1600" spc="10" dirty="0" smtClean="0">
                <a:latin typeface="Arial"/>
                <a:cs typeface="Arial"/>
              </a:rPr>
              <a:t>to </a:t>
            </a:r>
            <a:r>
              <a:rPr sz="1600" spc="5" dirty="0">
                <a:latin typeface="Arial"/>
                <a:cs typeface="Arial"/>
              </a:rPr>
              <a:t>Mayor, </a:t>
            </a:r>
            <a:r>
              <a:rPr sz="1600" dirty="0">
                <a:latin typeface="Arial"/>
                <a:cs typeface="Arial"/>
              </a:rPr>
              <a:t>Manager and </a:t>
            </a:r>
            <a:r>
              <a:rPr sz="1600" spc="-20" dirty="0">
                <a:latin typeface="Arial"/>
                <a:cs typeface="Arial"/>
              </a:rPr>
              <a:t>Help </a:t>
            </a:r>
            <a:r>
              <a:rPr sz="1600" spc="15" dirty="0">
                <a:latin typeface="Arial"/>
                <a:cs typeface="Arial"/>
              </a:rPr>
              <a:t>Seeker </a:t>
            </a:r>
            <a:r>
              <a:rPr sz="1600" dirty="0" smtClean="0">
                <a:latin typeface="Arial"/>
                <a:cs typeface="Arial"/>
              </a:rPr>
              <a:t>when</a:t>
            </a:r>
            <a:r>
              <a:rPr sz="1600" spc="110" dirty="0" smtClean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required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714" y="791304"/>
            <a:ext cx="4409773" cy="227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114" y="3375724"/>
            <a:ext cx="4401820" cy="241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8963025" cy="6724650"/>
            <a:chOff x="0" y="0"/>
            <a:chExt cx="8963025" cy="6724650"/>
          </a:xfrm>
        </p:grpSpPr>
        <p:sp>
          <p:nvSpPr>
            <p:cNvPr id="3" name="object 3"/>
            <p:cNvSpPr/>
            <p:nvPr/>
          </p:nvSpPr>
          <p:spPr>
            <a:xfrm>
              <a:off x="1419225" y="6305550"/>
              <a:ext cx="7543800" cy="419100"/>
            </a:xfrm>
            <a:custGeom>
              <a:avLst/>
              <a:gdLst/>
              <a:ahLst/>
              <a:cxnLst/>
              <a:rect l="l" t="t" r="r" b="b"/>
              <a:pathLst>
                <a:path w="7543800" h="419100">
                  <a:moveTo>
                    <a:pt x="0" y="419100"/>
                  </a:moveTo>
                  <a:lnTo>
                    <a:pt x="7543800" y="419100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8375"/>
              <a:ext cx="1419225" cy="4486275"/>
            </a:xfrm>
            <a:custGeom>
              <a:avLst/>
              <a:gdLst/>
              <a:ahLst/>
              <a:cxnLst/>
              <a:rect l="l" t="t" r="r" b="b"/>
              <a:pathLst>
                <a:path w="1419225" h="4486275">
                  <a:moveTo>
                    <a:pt x="1419225" y="0"/>
                  </a:moveTo>
                  <a:lnTo>
                    <a:pt x="0" y="0"/>
                  </a:lnTo>
                  <a:lnTo>
                    <a:pt x="0" y="4486275"/>
                  </a:lnTo>
                  <a:lnTo>
                    <a:pt x="1419225" y="4486275"/>
                  </a:lnTo>
                  <a:lnTo>
                    <a:pt x="14192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419225" cy="2238375"/>
            </a:xfrm>
            <a:custGeom>
              <a:avLst/>
              <a:gdLst/>
              <a:ahLst/>
              <a:cxnLst/>
              <a:rect l="l" t="t" r="r" b="b"/>
              <a:pathLst>
                <a:path w="1419225" h="2238375">
                  <a:moveTo>
                    <a:pt x="1419225" y="0"/>
                  </a:moveTo>
                  <a:lnTo>
                    <a:pt x="0" y="0"/>
                  </a:lnTo>
                  <a:lnTo>
                    <a:pt x="0" y="2238375"/>
                  </a:lnTo>
                  <a:lnTo>
                    <a:pt x="1419225" y="2238375"/>
                  </a:lnTo>
                  <a:lnTo>
                    <a:pt x="14192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86052" y="2757552"/>
            <a:ext cx="4600575" cy="328929"/>
          </a:xfrm>
          <a:prstGeom prst="rect">
            <a:avLst/>
          </a:prstGeom>
          <a:solidFill>
            <a:srgbClr val="B8BEBB"/>
          </a:solidFill>
        </p:spPr>
        <p:txBody>
          <a:bodyPr vert="horz" wrap="square" lIns="0" tIns="81908" rIns="0" bIns="0" rtlCol="0">
            <a:spAutoFit/>
          </a:bodyPr>
          <a:lstStyle/>
          <a:p>
            <a:pPr marL="264137" indent="-191753">
              <a:spcBef>
                <a:spcPts val="645"/>
              </a:spcBef>
              <a:buClr>
                <a:srgbClr val="00295F"/>
              </a:buClr>
              <a:buSzPct val="129032"/>
              <a:buFont typeface="Arial"/>
              <a:buChar char="▪"/>
              <a:tabLst>
                <a:tab pos="264772" algn="l"/>
              </a:tabLst>
            </a:pPr>
            <a:r>
              <a:rPr sz="1600" b="1" spc="5" dirty="0">
                <a:latin typeface="Arial"/>
                <a:cs typeface="Arial"/>
              </a:rPr>
              <a:t>Introduction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6883" y="3145004"/>
            <a:ext cx="1859914" cy="1007318"/>
          </a:xfrm>
          <a:prstGeom prst="rect">
            <a:avLst/>
          </a:prstGeom>
        </p:spPr>
        <p:txBody>
          <a:bodyPr vert="horz" wrap="square" lIns="0" tIns="100956" rIns="0" bIns="0" rtlCol="0">
            <a:spAutoFit/>
          </a:bodyPr>
          <a:lstStyle/>
          <a:p>
            <a:pPr marL="203182" indent="-191118">
              <a:spcBef>
                <a:spcPts val="795"/>
              </a:spcBef>
              <a:buClr>
                <a:srgbClr val="00295F"/>
              </a:buClr>
              <a:buSzPct val="129032"/>
              <a:buChar char="▪"/>
              <a:tabLst>
                <a:tab pos="203818" algn="l"/>
              </a:tabLst>
            </a:pPr>
            <a:r>
              <a:rPr sz="1600" spc="15" dirty="0">
                <a:latin typeface="Arial"/>
                <a:cs typeface="Arial"/>
              </a:rPr>
              <a:t>Proposed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 marL="203182" indent="-191118">
              <a:spcBef>
                <a:spcPts val="1345"/>
              </a:spcBef>
              <a:buClr>
                <a:srgbClr val="00295F"/>
              </a:buClr>
              <a:buSzPct val="129032"/>
              <a:buChar char="▪"/>
              <a:tabLst>
                <a:tab pos="203818" algn="l"/>
              </a:tabLst>
            </a:pPr>
            <a:r>
              <a:rPr sz="1600" dirty="0">
                <a:latin typeface="Arial"/>
                <a:cs typeface="Arial"/>
              </a:rPr>
              <a:t>Application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57736" y="619125"/>
            <a:ext cx="2420713" cy="570026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12698">
              <a:spcBef>
                <a:spcPts val="125"/>
              </a:spcBef>
            </a:pPr>
            <a:r>
              <a:rPr lang="en-US" sz="3600" b="1" spc="5" dirty="0">
                <a:solidFill>
                  <a:schemeClr val="tx1"/>
                </a:solidFill>
              </a:rPr>
              <a:t>Lifeline</a:t>
            </a:r>
            <a:endParaRPr b="1" spc="15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542925"/>
            <a:ext cx="1049825" cy="922020"/>
          </a:xfrm>
          <a:prstGeom prst="rect">
            <a:avLst/>
          </a:prstGeom>
        </p:spPr>
      </p:pic>
      <p:sp>
        <p:nvSpPr>
          <p:cNvPr id="11" name="object 6"/>
          <p:cNvSpPr/>
          <p:nvPr/>
        </p:nvSpPr>
        <p:spPr>
          <a:xfrm>
            <a:off x="1" y="2238376"/>
            <a:ext cx="1419225" cy="4486275"/>
          </a:xfrm>
          <a:custGeom>
            <a:avLst/>
            <a:gdLst/>
            <a:ahLst/>
            <a:cxnLst/>
            <a:rect l="l" t="t" r="r" b="b"/>
            <a:pathLst>
              <a:path w="2190750" h="4486275">
                <a:moveTo>
                  <a:pt x="2190750" y="0"/>
                </a:moveTo>
                <a:lnTo>
                  <a:pt x="0" y="0"/>
                </a:lnTo>
                <a:lnTo>
                  <a:pt x="0" y="4486275"/>
                </a:lnTo>
                <a:lnTo>
                  <a:pt x="2190750" y="4486275"/>
                </a:lnTo>
                <a:lnTo>
                  <a:pt x="219075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987" y="314325"/>
            <a:ext cx="8049259" cy="978857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 algn="l" defTabSz="914321">
              <a:lnSpc>
                <a:spcPct val="101499"/>
              </a:lnSpc>
              <a:spcBef>
                <a:spcPts val="95"/>
              </a:spcBef>
            </a:pPr>
            <a:r>
              <a:rPr sz="2400" b="1" spc="5" dirty="0">
                <a:solidFill>
                  <a:prstClr val="black"/>
                </a:solidFill>
                <a:latin typeface="Book Antiqua"/>
              </a:rPr>
              <a:t>Cardiovascular diseases are number one cause of death in developed  countries</a:t>
            </a:r>
          </a:p>
          <a:p>
            <a:pPr marL="12698">
              <a:spcBef>
                <a:spcPts val="440"/>
              </a:spcBef>
            </a:pPr>
            <a:r>
              <a:rPr sz="1050" b="1" spc="20" dirty="0">
                <a:solidFill>
                  <a:srgbClr val="808080"/>
                </a:solidFill>
              </a:rPr>
              <a:t>% </a:t>
            </a:r>
            <a:r>
              <a:rPr sz="1050" b="1" spc="25" dirty="0">
                <a:solidFill>
                  <a:srgbClr val="808080"/>
                </a:solidFill>
              </a:rPr>
              <a:t>of </a:t>
            </a:r>
            <a:r>
              <a:rPr sz="1050" b="1" spc="-15" dirty="0">
                <a:solidFill>
                  <a:srgbClr val="808080"/>
                </a:solidFill>
              </a:rPr>
              <a:t>all</a:t>
            </a:r>
            <a:r>
              <a:rPr sz="1050" b="1" spc="-120" dirty="0">
                <a:solidFill>
                  <a:srgbClr val="808080"/>
                </a:solidFill>
              </a:rPr>
              <a:t> </a:t>
            </a:r>
            <a:r>
              <a:rPr sz="1050" b="1" spc="5" dirty="0">
                <a:solidFill>
                  <a:srgbClr val="808080"/>
                </a:solidFill>
              </a:rPr>
              <a:t>deaths</a:t>
            </a:r>
            <a:endParaRPr sz="1050" b="1" dirty="0"/>
          </a:p>
        </p:txBody>
      </p:sp>
      <p:sp>
        <p:nvSpPr>
          <p:cNvPr id="3" name="object 3"/>
          <p:cNvSpPr txBox="1"/>
          <p:nvPr/>
        </p:nvSpPr>
        <p:spPr>
          <a:xfrm>
            <a:off x="8541767" y="6431915"/>
            <a:ext cx="94615" cy="169916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12698">
              <a:spcBef>
                <a:spcPts val="125"/>
              </a:spcBef>
            </a:pPr>
            <a:r>
              <a:rPr sz="1000" spc="1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16" y="6284203"/>
            <a:ext cx="2465705" cy="323805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12698">
              <a:spcBef>
                <a:spcPts val="125"/>
              </a:spcBef>
            </a:pPr>
            <a:r>
              <a:rPr sz="1000" spc="5" dirty="0">
                <a:latin typeface="Arial"/>
                <a:cs typeface="Arial"/>
              </a:rPr>
              <a:t>SOURCE: </a:t>
            </a:r>
            <a:r>
              <a:rPr sz="1000" spc="15" dirty="0">
                <a:latin typeface="Arial"/>
                <a:cs typeface="Arial"/>
              </a:rPr>
              <a:t>World </a:t>
            </a:r>
            <a:r>
              <a:rPr sz="1000" spc="5" dirty="0">
                <a:latin typeface="Arial"/>
                <a:cs typeface="Arial"/>
              </a:rPr>
              <a:t>Health Organization,</a:t>
            </a:r>
            <a:r>
              <a:rPr sz="1000" spc="1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2008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21932"/>
              </p:ext>
            </p:extLst>
          </p:nvPr>
        </p:nvGraphicFramePr>
        <p:xfrm>
          <a:off x="2959100" y="1990725"/>
          <a:ext cx="2781299" cy="429577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7150"/>
                <a:gridCol w="2062480"/>
                <a:gridCol w="661669"/>
              </a:tblGrid>
              <a:tr h="509587">
                <a:tc gridSpan="3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spc="25" dirty="0"/>
                        <a:t>Developed</a:t>
                      </a:r>
                      <a:r>
                        <a:rPr sz="1400" spc="-215" dirty="0"/>
                        <a:t> </a:t>
                      </a:r>
                      <a:r>
                        <a:rPr sz="1400" spc="10" dirty="0"/>
                        <a:t>countries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27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1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25" dirty="0"/>
                        <a:t>Ischemic </a:t>
                      </a:r>
                      <a:r>
                        <a:rPr sz="1400" spc="-5" dirty="0"/>
                        <a:t>heart</a:t>
                      </a:r>
                      <a:r>
                        <a:rPr sz="1400" spc="-280" dirty="0"/>
                        <a:t> </a:t>
                      </a:r>
                      <a:r>
                        <a:rPr sz="1400" spc="20" dirty="0"/>
                        <a:t>disease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30" dirty="0"/>
                        <a:t>16</a:t>
                      </a:r>
                      <a:r>
                        <a:rPr sz="1400" spc="-25" dirty="0"/>
                        <a:t>.</a:t>
                      </a:r>
                      <a:r>
                        <a:rPr sz="1400" dirty="0"/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</a:tr>
              <a:tr h="1524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7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5" dirty="0"/>
                        <a:t>Cerebrovascular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30" dirty="0"/>
                        <a:t>9</a:t>
                      </a:r>
                      <a:r>
                        <a:rPr sz="1400" spc="-20" dirty="0"/>
                        <a:t>.</a:t>
                      </a:r>
                      <a:r>
                        <a:rPr sz="1400" dirty="0"/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</a:tr>
              <a:tr h="446737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dirty="0"/>
                        <a:t>Lung</a:t>
                      </a:r>
                      <a:r>
                        <a:rPr sz="1400" spc="-60" dirty="0"/>
                        <a:t> </a:t>
                      </a:r>
                      <a:r>
                        <a:rPr sz="1400" spc="15" dirty="0"/>
                        <a:t>cancer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30" dirty="0"/>
                        <a:t>5</a:t>
                      </a:r>
                      <a:r>
                        <a:rPr sz="1400" spc="-20" dirty="0"/>
                        <a:t>.</a:t>
                      </a:r>
                      <a:r>
                        <a:rPr sz="1400" dirty="0"/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/>
                </a:tc>
              </a:tr>
              <a:tr h="3677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10" dirty="0"/>
                        <a:t>Respiratory</a:t>
                      </a:r>
                      <a:r>
                        <a:rPr sz="1400" spc="-204" dirty="0"/>
                        <a:t> </a:t>
                      </a:r>
                      <a:r>
                        <a:rPr sz="1400" spc="10" dirty="0"/>
                        <a:t>infections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30" dirty="0"/>
                        <a:t>3</a:t>
                      </a:r>
                      <a:r>
                        <a:rPr sz="1400" spc="-20" dirty="0"/>
                        <a:t>.</a:t>
                      </a:r>
                      <a:r>
                        <a:rPr sz="1400" dirty="0"/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</a:tr>
              <a:tr h="3664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spc="30" dirty="0"/>
                        <a:t>COPD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spc="30" dirty="0"/>
                        <a:t>3</a:t>
                      </a:r>
                      <a:r>
                        <a:rPr sz="1400" spc="-20" dirty="0"/>
                        <a:t>.</a:t>
                      </a:r>
                      <a:r>
                        <a:rPr sz="1400" dirty="0"/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945" marB="0"/>
                </a:tc>
              </a:tr>
              <a:tr h="37555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spc="15" dirty="0"/>
                        <a:t>Dementia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spc="30" dirty="0"/>
                        <a:t>3</a:t>
                      </a:r>
                      <a:r>
                        <a:rPr sz="1400" spc="-20" dirty="0"/>
                        <a:t>.</a:t>
                      </a:r>
                      <a:r>
                        <a:rPr sz="1400" dirty="0"/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945" marB="0"/>
                </a:tc>
              </a:tr>
              <a:tr h="3854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spc="25" dirty="0"/>
                        <a:t>Colon</a:t>
                      </a:r>
                      <a:r>
                        <a:rPr sz="1400" spc="-135" dirty="0"/>
                        <a:t> </a:t>
                      </a:r>
                      <a:r>
                        <a:rPr sz="1400" spc="15" dirty="0"/>
                        <a:t>cancer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spc="30" dirty="0"/>
                        <a:t>3</a:t>
                      </a:r>
                      <a:r>
                        <a:rPr sz="1400" spc="-20" dirty="0"/>
                        <a:t>.</a:t>
                      </a:r>
                      <a:r>
                        <a:rPr sz="1400" dirty="0"/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</a:tr>
              <a:tr h="3851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spc="15" dirty="0"/>
                        <a:t>Diabetes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spc="30" dirty="0"/>
                        <a:t>2</a:t>
                      </a:r>
                      <a:r>
                        <a:rPr sz="1400" spc="-20" dirty="0"/>
                        <a:t>.</a:t>
                      </a:r>
                      <a:r>
                        <a:rPr sz="1400" dirty="0"/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</a:tr>
              <a:tr h="3854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spc="15" dirty="0"/>
                        <a:t>Breast</a:t>
                      </a:r>
                      <a:r>
                        <a:rPr sz="1400" spc="-114" dirty="0"/>
                        <a:t> </a:t>
                      </a:r>
                      <a:r>
                        <a:rPr sz="1400" spc="15" dirty="0"/>
                        <a:t>cancer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spc="30" dirty="0"/>
                        <a:t>2</a:t>
                      </a:r>
                      <a:r>
                        <a:rPr sz="1400" spc="-20" dirty="0"/>
                        <a:t>.</a:t>
                      </a:r>
                      <a:r>
                        <a:rPr sz="1400" dirty="0"/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</a:tr>
              <a:tr h="3925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spc="15" dirty="0"/>
                        <a:t>Stomach</a:t>
                      </a:r>
                      <a:r>
                        <a:rPr sz="1400" spc="-135" dirty="0"/>
                        <a:t> </a:t>
                      </a:r>
                      <a:r>
                        <a:rPr sz="1400" spc="15" dirty="0"/>
                        <a:t>cancer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spc="30" dirty="0"/>
                        <a:t>1</a:t>
                      </a:r>
                      <a:r>
                        <a:rPr sz="1400" spc="-20" dirty="0"/>
                        <a:t>.</a:t>
                      </a:r>
                      <a:r>
                        <a:rPr sz="1400" dirty="0"/>
                        <a:t>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747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587" y="614426"/>
            <a:ext cx="3515360" cy="4829175"/>
          </a:xfrm>
          <a:custGeom>
            <a:avLst/>
            <a:gdLst/>
            <a:ahLst/>
            <a:cxnLst/>
            <a:rect l="l" t="t" r="r" b="b"/>
            <a:pathLst>
              <a:path w="3515360" h="4829175">
                <a:moveTo>
                  <a:pt x="0" y="585724"/>
                </a:moveTo>
                <a:lnTo>
                  <a:pt x="1941" y="537687"/>
                </a:lnTo>
                <a:lnTo>
                  <a:pt x="7667" y="490720"/>
                </a:lnTo>
                <a:lnTo>
                  <a:pt x="17024" y="444973"/>
                </a:lnTo>
                <a:lnTo>
                  <a:pt x="29864" y="400596"/>
                </a:lnTo>
                <a:lnTo>
                  <a:pt x="46034" y="357741"/>
                </a:lnTo>
                <a:lnTo>
                  <a:pt x="65385" y="316557"/>
                </a:lnTo>
                <a:lnTo>
                  <a:pt x="87765" y="277197"/>
                </a:lnTo>
                <a:lnTo>
                  <a:pt x="113024" y="239810"/>
                </a:lnTo>
                <a:lnTo>
                  <a:pt x="141011" y="204548"/>
                </a:lnTo>
                <a:lnTo>
                  <a:pt x="171575" y="171561"/>
                </a:lnTo>
                <a:lnTo>
                  <a:pt x="204566" y="141000"/>
                </a:lnTo>
                <a:lnTo>
                  <a:pt x="239832" y="113015"/>
                </a:lnTo>
                <a:lnTo>
                  <a:pt x="277223" y="87759"/>
                </a:lnTo>
                <a:lnTo>
                  <a:pt x="316589" y="65380"/>
                </a:lnTo>
                <a:lnTo>
                  <a:pt x="357778" y="46031"/>
                </a:lnTo>
                <a:lnTo>
                  <a:pt x="400640" y="29862"/>
                </a:lnTo>
                <a:lnTo>
                  <a:pt x="445024" y="17023"/>
                </a:lnTo>
                <a:lnTo>
                  <a:pt x="490779" y="7666"/>
                </a:lnTo>
                <a:lnTo>
                  <a:pt x="537754" y="1941"/>
                </a:lnTo>
                <a:lnTo>
                  <a:pt x="585800" y="0"/>
                </a:lnTo>
                <a:lnTo>
                  <a:pt x="2928937" y="0"/>
                </a:lnTo>
                <a:lnTo>
                  <a:pt x="2976974" y="1941"/>
                </a:lnTo>
                <a:lnTo>
                  <a:pt x="3023944" y="7666"/>
                </a:lnTo>
                <a:lnTo>
                  <a:pt x="3069695" y="17023"/>
                </a:lnTo>
                <a:lnTo>
                  <a:pt x="3114078" y="29862"/>
                </a:lnTo>
                <a:lnTo>
                  <a:pt x="3156940" y="46031"/>
                </a:lnTo>
                <a:lnTo>
                  <a:pt x="3198131" y="65380"/>
                </a:lnTo>
                <a:lnTo>
                  <a:pt x="3237499" y="87759"/>
                </a:lnTo>
                <a:lnTo>
                  <a:pt x="3274895" y="113015"/>
                </a:lnTo>
                <a:lnTo>
                  <a:pt x="3310167" y="141000"/>
                </a:lnTo>
                <a:lnTo>
                  <a:pt x="3343163" y="171561"/>
                </a:lnTo>
                <a:lnTo>
                  <a:pt x="3373734" y="204548"/>
                </a:lnTo>
                <a:lnTo>
                  <a:pt x="3401728" y="239810"/>
                </a:lnTo>
                <a:lnTo>
                  <a:pt x="3426993" y="277197"/>
                </a:lnTo>
                <a:lnTo>
                  <a:pt x="3449380" y="316557"/>
                </a:lnTo>
                <a:lnTo>
                  <a:pt x="3468737" y="357741"/>
                </a:lnTo>
                <a:lnTo>
                  <a:pt x="3484913" y="400596"/>
                </a:lnTo>
                <a:lnTo>
                  <a:pt x="3497757" y="444973"/>
                </a:lnTo>
                <a:lnTo>
                  <a:pt x="3507118" y="490720"/>
                </a:lnTo>
                <a:lnTo>
                  <a:pt x="3512845" y="537687"/>
                </a:lnTo>
                <a:lnTo>
                  <a:pt x="3514788" y="585724"/>
                </a:lnTo>
                <a:lnTo>
                  <a:pt x="3514788" y="4243324"/>
                </a:lnTo>
                <a:lnTo>
                  <a:pt x="3512845" y="4291361"/>
                </a:lnTo>
                <a:lnTo>
                  <a:pt x="3507118" y="4338330"/>
                </a:lnTo>
                <a:lnTo>
                  <a:pt x="3497757" y="4384082"/>
                </a:lnTo>
                <a:lnTo>
                  <a:pt x="3484913" y="4428464"/>
                </a:lnTo>
                <a:lnTo>
                  <a:pt x="3468737" y="4471326"/>
                </a:lnTo>
                <a:lnTo>
                  <a:pt x="3449380" y="4512517"/>
                </a:lnTo>
                <a:lnTo>
                  <a:pt x="3426993" y="4551886"/>
                </a:lnTo>
                <a:lnTo>
                  <a:pt x="3401728" y="4589282"/>
                </a:lnTo>
                <a:lnTo>
                  <a:pt x="3373734" y="4624553"/>
                </a:lnTo>
                <a:lnTo>
                  <a:pt x="3343163" y="4657550"/>
                </a:lnTo>
                <a:lnTo>
                  <a:pt x="3310167" y="4688120"/>
                </a:lnTo>
                <a:lnTo>
                  <a:pt x="3274895" y="4716114"/>
                </a:lnTo>
                <a:lnTo>
                  <a:pt x="3237499" y="4741380"/>
                </a:lnTo>
                <a:lnTo>
                  <a:pt x="3198131" y="4763766"/>
                </a:lnTo>
                <a:lnTo>
                  <a:pt x="3156940" y="4783123"/>
                </a:lnTo>
                <a:lnTo>
                  <a:pt x="3114078" y="4799299"/>
                </a:lnTo>
                <a:lnTo>
                  <a:pt x="3069695" y="4812143"/>
                </a:lnTo>
                <a:lnTo>
                  <a:pt x="3023944" y="4821504"/>
                </a:lnTo>
                <a:lnTo>
                  <a:pt x="2976974" y="4827232"/>
                </a:lnTo>
                <a:lnTo>
                  <a:pt x="2928937" y="4829175"/>
                </a:lnTo>
                <a:lnTo>
                  <a:pt x="585800" y="4829175"/>
                </a:lnTo>
                <a:lnTo>
                  <a:pt x="537754" y="4827232"/>
                </a:lnTo>
                <a:lnTo>
                  <a:pt x="490779" y="4821504"/>
                </a:lnTo>
                <a:lnTo>
                  <a:pt x="445024" y="4812143"/>
                </a:lnTo>
                <a:lnTo>
                  <a:pt x="400640" y="4799299"/>
                </a:lnTo>
                <a:lnTo>
                  <a:pt x="357778" y="4783123"/>
                </a:lnTo>
                <a:lnTo>
                  <a:pt x="316589" y="4763766"/>
                </a:lnTo>
                <a:lnTo>
                  <a:pt x="277223" y="4741380"/>
                </a:lnTo>
                <a:lnTo>
                  <a:pt x="239832" y="4716114"/>
                </a:lnTo>
                <a:lnTo>
                  <a:pt x="204566" y="4688120"/>
                </a:lnTo>
                <a:lnTo>
                  <a:pt x="171575" y="4657550"/>
                </a:lnTo>
                <a:lnTo>
                  <a:pt x="141011" y="4624553"/>
                </a:lnTo>
                <a:lnTo>
                  <a:pt x="113024" y="4589282"/>
                </a:lnTo>
                <a:lnTo>
                  <a:pt x="87765" y="4551886"/>
                </a:lnTo>
                <a:lnTo>
                  <a:pt x="65385" y="4512517"/>
                </a:lnTo>
                <a:lnTo>
                  <a:pt x="46034" y="4471326"/>
                </a:lnTo>
                <a:lnTo>
                  <a:pt x="29864" y="4428464"/>
                </a:lnTo>
                <a:lnTo>
                  <a:pt x="17024" y="4384082"/>
                </a:lnTo>
                <a:lnTo>
                  <a:pt x="7667" y="4338330"/>
                </a:lnTo>
                <a:lnTo>
                  <a:pt x="1941" y="4291361"/>
                </a:lnTo>
                <a:lnTo>
                  <a:pt x="0" y="4243324"/>
                </a:lnTo>
                <a:lnTo>
                  <a:pt x="0" y="585724"/>
                </a:lnTo>
                <a:close/>
              </a:path>
            </a:pathLst>
          </a:custGeom>
          <a:ln w="953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05284" y="523934"/>
            <a:ext cx="5210810" cy="4839335"/>
            <a:chOff x="3705283" y="523933"/>
            <a:chExt cx="5210810" cy="4839335"/>
          </a:xfrm>
        </p:grpSpPr>
        <p:sp>
          <p:nvSpPr>
            <p:cNvPr id="4" name="object 4"/>
            <p:cNvSpPr/>
            <p:nvPr/>
          </p:nvSpPr>
          <p:spPr>
            <a:xfrm>
              <a:off x="3710051" y="528700"/>
              <a:ext cx="5200650" cy="4829175"/>
            </a:xfrm>
            <a:custGeom>
              <a:avLst/>
              <a:gdLst/>
              <a:ahLst/>
              <a:cxnLst/>
              <a:rect l="l" t="t" r="r" b="b"/>
              <a:pathLst>
                <a:path w="5200650" h="4829175">
                  <a:moveTo>
                    <a:pt x="0" y="804799"/>
                  </a:moveTo>
                  <a:lnTo>
                    <a:pt x="1366" y="757508"/>
                  </a:lnTo>
                  <a:lnTo>
                    <a:pt x="5414" y="710938"/>
                  </a:lnTo>
                  <a:lnTo>
                    <a:pt x="12068" y="665163"/>
                  </a:lnTo>
                  <a:lnTo>
                    <a:pt x="21254" y="620259"/>
                  </a:lnTo>
                  <a:lnTo>
                    <a:pt x="32895" y="576301"/>
                  </a:lnTo>
                  <a:lnTo>
                    <a:pt x="46916" y="533364"/>
                  </a:lnTo>
                  <a:lnTo>
                    <a:pt x="63242" y="491525"/>
                  </a:lnTo>
                  <a:lnTo>
                    <a:pt x="81796" y="450859"/>
                  </a:lnTo>
                  <a:lnTo>
                    <a:pt x="102505" y="411440"/>
                  </a:lnTo>
                  <a:lnTo>
                    <a:pt x="125292" y="373346"/>
                  </a:lnTo>
                  <a:lnTo>
                    <a:pt x="150081" y="336650"/>
                  </a:lnTo>
                  <a:lnTo>
                    <a:pt x="176798" y="301429"/>
                  </a:lnTo>
                  <a:lnTo>
                    <a:pt x="205367" y="267757"/>
                  </a:lnTo>
                  <a:lnTo>
                    <a:pt x="235712" y="235712"/>
                  </a:lnTo>
                  <a:lnTo>
                    <a:pt x="267757" y="205367"/>
                  </a:lnTo>
                  <a:lnTo>
                    <a:pt x="301429" y="176798"/>
                  </a:lnTo>
                  <a:lnTo>
                    <a:pt x="336650" y="150081"/>
                  </a:lnTo>
                  <a:lnTo>
                    <a:pt x="373346" y="125292"/>
                  </a:lnTo>
                  <a:lnTo>
                    <a:pt x="411440" y="102505"/>
                  </a:lnTo>
                  <a:lnTo>
                    <a:pt x="450859" y="81796"/>
                  </a:lnTo>
                  <a:lnTo>
                    <a:pt x="491525" y="63242"/>
                  </a:lnTo>
                  <a:lnTo>
                    <a:pt x="533364" y="46916"/>
                  </a:lnTo>
                  <a:lnTo>
                    <a:pt x="576301" y="32895"/>
                  </a:lnTo>
                  <a:lnTo>
                    <a:pt x="620259" y="21254"/>
                  </a:lnTo>
                  <a:lnTo>
                    <a:pt x="665163" y="12068"/>
                  </a:lnTo>
                  <a:lnTo>
                    <a:pt x="710938" y="5414"/>
                  </a:lnTo>
                  <a:lnTo>
                    <a:pt x="757508" y="1366"/>
                  </a:lnTo>
                  <a:lnTo>
                    <a:pt x="804799" y="0"/>
                  </a:lnTo>
                  <a:lnTo>
                    <a:pt x="4395724" y="0"/>
                  </a:lnTo>
                  <a:lnTo>
                    <a:pt x="4443014" y="1366"/>
                  </a:lnTo>
                  <a:lnTo>
                    <a:pt x="4489586" y="5414"/>
                  </a:lnTo>
                  <a:lnTo>
                    <a:pt x="4535363" y="12068"/>
                  </a:lnTo>
                  <a:lnTo>
                    <a:pt x="4580270" y="21254"/>
                  </a:lnTo>
                  <a:lnTo>
                    <a:pt x="4624232" y="32895"/>
                  </a:lnTo>
                  <a:lnTo>
                    <a:pt x="4667173" y="46916"/>
                  </a:lnTo>
                  <a:lnTo>
                    <a:pt x="4709017" y="63242"/>
                  </a:lnTo>
                  <a:lnTo>
                    <a:pt x="4749688" y="81796"/>
                  </a:lnTo>
                  <a:lnTo>
                    <a:pt x="4789113" y="102505"/>
                  </a:lnTo>
                  <a:lnTo>
                    <a:pt x="4827213" y="125292"/>
                  </a:lnTo>
                  <a:lnTo>
                    <a:pt x="4863916" y="150081"/>
                  </a:lnTo>
                  <a:lnTo>
                    <a:pt x="4899143" y="176798"/>
                  </a:lnTo>
                  <a:lnTo>
                    <a:pt x="4932821" y="205367"/>
                  </a:lnTo>
                  <a:lnTo>
                    <a:pt x="4964874" y="235712"/>
                  </a:lnTo>
                  <a:lnTo>
                    <a:pt x="4995226" y="267757"/>
                  </a:lnTo>
                  <a:lnTo>
                    <a:pt x="5023801" y="301429"/>
                  </a:lnTo>
                  <a:lnTo>
                    <a:pt x="5050524" y="336650"/>
                  </a:lnTo>
                  <a:lnTo>
                    <a:pt x="5075320" y="373346"/>
                  </a:lnTo>
                  <a:lnTo>
                    <a:pt x="5098113" y="411440"/>
                  </a:lnTo>
                  <a:lnTo>
                    <a:pt x="5118827" y="450859"/>
                  </a:lnTo>
                  <a:lnTo>
                    <a:pt x="5137388" y="491525"/>
                  </a:lnTo>
                  <a:lnTo>
                    <a:pt x="5153718" y="533364"/>
                  </a:lnTo>
                  <a:lnTo>
                    <a:pt x="5167744" y="576301"/>
                  </a:lnTo>
                  <a:lnTo>
                    <a:pt x="5179388" y="620259"/>
                  </a:lnTo>
                  <a:lnTo>
                    <a:pt x="5188577" y="665163"/>
                  </a:lnTo>
                  <a:lnTo>
                    <a:pt x="5195233" y="710938"/>
                  </a:lnTo>
                  <a:lnTo>
                    <a:pt x="5199283" y="757508"/>
                  </a:lnTo>
                  <a:lnTo>
                    <a:pt x="5200650" y="804799"/>
                  </a:lnTo>
                  <a:lnTo>
                    <a:pt x="5200650" y="4024249"/>
                  </a:lnTo>
                  <a:lnTo>
                    <a:pt x="5199283" y="4071539"/>
                  </a:lnTo>
                  <a:lnTo>
                    <a:pt x="5195233" y="4118111"/>
                  </a:lnTo>
                  <a:lnTo>
                    <a:pt x="5188577" y="4163888"/>
                  </a:lnTo>
                  <a:lnTo>
                    <a:pt x="5179388" y="4208795"/>
                  </a:lnTo>
                  <a:lnTo>
                    <a:pt x="5167744" y="4252757"/>
                  </a:lnTo>
                  <a:lnTo>
                    <a:pt x="5153718" y="4295698"/>
                  </a:lnTo>
                  <a:lnTo>
                    <a:pt x="5137388" y="4337542"/>
                  </a:lnTo>
                  <a:lnTo>
                    <a:pt x="5118827" y="4378213"/>
                  </a:lnTo>
                  <a:lnTo>
                    <a:pt x="5098113" y="4417638"/>
                  </a:lnTo>
                  <a:lnTo>
                    <a:pt x="5075320" y="4455738"/>
                  </a:lnTo>
                  <a:lnTo>
                    <a:pt x="5050524" y="4492441"/>
                  </a:lnTo>
                  <a:lnTo>
                    <a:pt x="5023801" y="4527668"/>
                  </a:lnTo>
                  <a:lnTo>
                    <a:pt x="4995226" y="4561346"/>
                  </a:lnTo>
                  <a:lnTo>
                    <a:pt x="4964874" y="4593399"/>
                  </a:lnTo>
                  <a:lnTo>
                    <a:pt x="4932821" y="4623751"/>
                  </a:lnTo>
                  <a:lnTo>
                    <a:pt x="4899143" y="4652326"/>
                  </a:lnTo>
                  <a:lnTo>
                    <a:pt x="4863916" y="4679049"/>
                  </a:lnTo>
                  <a:lnTo>
                    <a:pt x="4827213" y="4703845"/>
                  </a:lnTo>
                  <a:lnTo>
                    <a:pt x="4789113" y="4726638"/>
                  </a:lnTo>
                  <a:lnTo>
                    <a:pt x="4749688" y="4747352"/>
                  </a:lnTo>
                  <a:lnTo>
                    <a:pt x="4709017" y="4765913"/>
                  </a:lnTo>
                  <a:lnTo>
                    <a:pt x="4667173" y="4782243"/>
                  </a:lnTo>
                  <a:lnTo>
                    <a:pt x="4624232" y="4796269"/>
                  </a:lnTo>
                  <a:lnTo>
                    <a:pt x="4580270" y="4807913"/>
                  </a:lnTo>
                  <a:lnTo>
                    <a:pt x="4535363" y="4817102"/>
                  </a:lnTo>
                  <a:lnTo>
                    <a:pt x="4489586" y="4823758"/>
                  </a:lnTo>
                  <a:lnTo>
                    <a:pt x="4443014" y="4827808"/>
                  </a:lnTo>
                  <a:lnTo>
                    <a:pt x="4395724" y="4829175"/>
                  </a:lnTo>
                  <a:lnTo>
                    <a:pt x="804799" y="4829175"/>
                  </a:lnTo>
                  <a:lnTo>
                    <a:pt x="757508" y="4827808"/>
                  </a:lnTo>
                  <a:lnTo>
                    <a:pt x="710938" y="4823758"/>
                  </a:lnTo>
                  <a:lnTo>
                    <a:pt x="665163" y="4817102"/>
                  </a:lnTo>
                  <a:lnTo>
                    <a:pt x="620259" y="4807913"/>
                  </a:lnTo>
                  <a:lnTo>
                    <a:pt x="576301" y="4796269"/>
                  </a:lnTo>
                  <a:lnTo>
                    <a:pt x="533364" y="4782243"/>
                  </a:lnTo>
                  <a:lnTo>
                    <a:pt x="491525" y="4765913"/>
                  </a:lnTo>
                  <a:lnTo>
                    <a:pt x="450859" y="4747352"/>
                  </a:lnTo>
                  <a:lnTo>
                    <a:pt x="411440" y="4726638"/>
                  </a:lnTo>
                  <a:lnTo>
                    <a:pt x="373346" y="4703845"/>
                  </a:lnTo>
                  <a:lnTo>
                    <a:pt x="336650" y="4679049"/>
                  </a:lnTo>
                  <a:lnTo>
                    <a:pt x="301429" y="4652326"/>
                  </a:lnTo>
                  <a:lnTo>
                    <a:pt x="267757" y="4623751"/>
                  </a:lnTo>
                  <a:lnTo>
                    <a:pt x="235712" y="4593399"/>
                  </a:lnTo>
                  <a:lnTo>
                    <a:pt x="205367" y="4561346"/>
                  </a:lnTo>
                  <a:lnTo>
                    <a:pt x="176798" y="4527668"/>
                  </a:lnTo>
                  <a:lnTo>
                    <a:pt x="150081" y="4492441"/>
                  </a:lnTo>
                  <a:lnTo>
                    <a:pt x="125292" y="4455738"/>
                  </a:lnTo>
                  <a:lnTo>
                    <a:pt x="102505" y="4417638"/>
                  </a:lnTo>
                  <a:lnTo>
                    <a:pt x="81796" y="4378213"/>
                  </a:lnTo>
                  <a:lnTo>
                    <a:pt x="63242" y="4337542"/>
                  </a:lnTo>
                  <a:lnTo>
                    <a:pt x="46916" y="4295698"/>
                  </a:lnTo>
                  <a:lnTo>
                    <a:pt x="32895" y="4252757"/>
                  </a:lnTo>
                  <a:lnTo>
                    <a:pt x="21254" y="4208795"/>
                  </a:lnTo>
                  <a:lnTo>
                    <a:pt x="12068" y="4163888"/>
                  </a:lnTo>
                  <a:lnTo>
                    <a:pt x="5414" y="4118111"/>
                  </a:lnTo>
                  <a:lnTo>
                    <a:pt x="1366" y="4071539"/>
                  </a:lnTo>
                  <a:lnTo>
                    <a:pt x="0" y="4024249"/>
                  </a:lnTo>
                  <a:lnTo>
                    <a:pt x="0" y="804799"/>
                  </a:lnTo>
                  <a:close/>
                </a:path>
              </a:pathLst>
            </a:custGeom>
            <a:ln w="953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1900" y="981075"/>
              <a:ext cx="5076825" cy="381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7818" y="290621"/>
            <a:ext cx="3081338" cy="323805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12698">
              <a:spcBef>
                <a:spcPts val="125"/>
              </a:spcBef>
            </a:pPr>
            <a:r>
              <a:rPr sz="2000" b="1" spc="5" dirty="0">
                <a:solidFill>
                  <a:schemeClr val="accent2"/>
                </a:solidFill>
              </a:rPr>
              <a:t>Problem Statement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516367" y="6443675"/>
            <a:ext cx="209550" cy="15837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096">
              <a:spcBef>
                <a:spcPts val="35"/>
              </a:spcBef>
            </a:pPr>
            <a:r>
              <a:rPr spc="1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0980" y="969073"/>
            <a:ext cx="3295015" cy="4111061"/>
          </a:xfrm>
          <a:prstGeom prst="rect">
            <a:avLst/>
          </a:prstGeom>
        </p:spPr>
        <p:txBody>
          <a:bodyPr vert="horz" wrap="square" lIns="0" tIns="8889" rIns="0" bIns="0" rtlCol="0">
            <a:spAutoFit/>
          </a:bodyPr>
          <a:lstStyle/>
          <a:p>
            <a:pPr marL="355570" marR="297154" indent="-343505">
              <a:lnSpc>
                <a:spcPct val="102899"/>
              </a:lnSpc>
              <a:spcBef>
                <a:spcPts val="70"/>
              </a:spcBef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dirty="0">
                <a:latin typeface="Arial"/>
                <a:cs typeface="Arial"/>
              </a:rPr>
              <a:t>People </a:t>
            </a:r>
            <a:r>
              <a:rPr sz="1600" spc="-10" dirty="0">
                <a:latin typeface="Arial"/>
                <a:cs typeface="Arial"/>
              </a:rPr>
              <a:t>who </a:t>
            </a:r>
            <a:r>
              <a:rPr sz="1600" spc="15" dirty="0">
                <a:latin typeface="Arial"/>
                <a:cs typeface="Arial"/>
              </a:rPr>
              <a:t>suffered a recent  cardiac </a:t>
            </a:r>
            <a:r>
              <a:rPr sz="1600" spc="20" dirty="0">
                <a:latin typeface="Arial"/>
                <a:cs typeface="Arial"/>
              </a:rPr>
              <a:t>arrest </a:t>
            </a:r>
            <a:r>
              <a:rPr sz="1600" spc="10" dirty="0">
                <a:latin typeface="Arial"/>
                <a:cs typeface="Arial"/>
              </a:rPr>
              <a:t>have </a:t>
            </a:r>
            <a:r>
              <a:rPr sz="1600" dirty="0">
                <a:latin typeface="Arial"/>
                <a:cs typeface="Arial"/>
              </a:rPr>
              <a:t>difficulty  </a:t>
            </a:r>
            <a:r>
              <a:rPr sz="1600" spc="-5" dirty="0">
                <a:latin typeface="Arial"/>
                <a:cs typeface="Arial"/>
              </a:rPr>
              <a:t>doing </a:t>
            </a:r>
            <a:r>
              <a:rPr sz="1600" spc="10" dirty="0">
                <a:latin typeface="Arial"/>
                <a:cs typeface="Arial"/>
              </a:rPr>
              <a:t>physical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activities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>
              <a:spcBef>
                <a:spcPts val="20"/>
              </a:spcBef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 marL="355570" marR="61589" indent="-343505">
              <a:lnSpc>
                <a:spcPct val="103000"/>
              </a:lnSpc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spc="15" dirty="0">
                <a:latin typeface="Arial"/>
                <a:cs typeface="Arial"/>
              </a:rPr>
              <a:t>Most </a:t>
            </a:r>
            <a:r>
              <a:rPr sz="1600" spc="-10" dirty="0">
                <a:latin typeface="Arial"/>
                <a:cs typeface="Arial"/>
              </a:rPr>
              <a:t>people </a:t>
            </a:r>
            <a:r>
              <a:rPr sz="1600" dirty="0">
                <a:latin typeface="Arial"/>
                <a:cs typeface="Arial"/>
              </a:rPr>
              <a:t>find </a:t>
            </a:r>
            <a:r>
              <a:rPr sz="1600" spc="15" dirty="0">
                <a:latin typeface="Arial"/>
                <a:cs typeface="Arial"/>
              </a:rPr>
              <a:t>it </a:t>
            </a:r>
            <a:r>
              <a:rPr sz="1600" dirty="0">
                <a:latin typeface="Arial"/>
                <a:cs typeface="Arial"/>
              </a:rPr>
              <a:t>difficult </a:t>
            </a:r>
            <a:r>
              <a:rPr sz="1600" spc="-5" dirty="0">
                <a:latin typeface="Arial"/>
                <a:cs typeface="Arial"/>
              </a:rPr>
              <a:t>doing  </a:t>
            </a:r>
            <a:r>
              <a:rPr sz="1600" dirty="0">
                <a:latin typeface="Arial"/>
                <a:cs typeface="Arial"/>
              </a:rPr>
              <a:t>physically </a:t>
            </a:r>
            <a:r>
              <a:rPr sz="1600" spc="10" dirty="0">
                <a:latin typeface="Arial"/>
                <a:cs typeface="Arial"/>
              </a:rPr>
              <a:t>intensive </a:t>
            </a:r>
            <a:r>
              <a:rPr sz="1600" spc="15" dirty="0">
                <a:latin typeface="Arial"/>
                <a:cs typeface="Arial"/>
              </a:rPr>
              <a:t>tasks  </a:t>
            </a:r>
            <a:r>
              <a:rPr sz="1600" dirty="0">
                <a:latin typeface="Arial"/>
                <a:cs typeface="Arial"/>
              </a:rPr>
              <a:t>around </a:t>
            </a:r>
            <a:r>
              <a:rPr sz="1600" spc="5" dirty="0">
                <a:latin typeface="Arial"/>
                <a:cs typeface="Arial"/>
              </a:rPr>
              <a:t>their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house</a:t>
            </a:r>
          </a:p>
          <a:p>
            <a:pPr>
              <a:lnSpc>
                <a:spcPct val="100000"/>
              </a:lnSpc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 marL="355570" marR="5080" indent="-343505" algn="just">
              <a:lnSpc>
                <a:spcPct val="103600"/>
              </a:lnSpc>
              <a:spcBef>
                <a:spcPts val="5"/>
              </a:spcBef>
              <a:buClr>
                <a:srgbClr val="00295F"/>
              </a:buClr>
              <a:buChar char="•"/>
              <a:tabLst>
                <a:tab pos="356204" algn="l"/>
              </a:tabLst>
            </a:pPr>
            <a:r>
              <a:rPr sz="1600" spc="4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additional </a:t>
            </a:r>
            <a:r>
              <a:rPr sz="1600" spc="-5" dirty="0">
                <a:latin typeface="Arial"/>
                <a:cs typeface="Arial"/>
              </a:rPr>
              <a:t>payments </a:t>
            </a:r>
            <a:r>
              <a:rPr sz="1600" spc="15" dirty="0">
                <a:latin typeface="Arial"/>
                <a:cs typeface="Arial"/>
              </a:rPr>
              <a:t>for  </a:t>
            </a:r>
            <a:r>
              <a:rPr sz="1600" dirty="0">
                <a:latin typeface="Arial"/>
                <a:cs typeface="Arial"/>
              </a:rPr>
              <a:t>medical </a:t>
            </a:r>
            <a:r>
              <a:rPr sz="1600" spc="-20" dirty="0">
                <a:latin typeface="Arial"/>
                <a:cs typeface="Arial"/>
              </a:rPr>
              <a:t>bills </a:t>
            </a:r>
            <a:r>
              <a:rPr sz="1600" dirty="0">
                <a:latin typeface="Arial"/>
                <a:cs typeface="Arial"/>
              </a:rPr>
              <a:t>and </a:t>
            </a:r>
            <a:r>
              <a:rPr sz="1600" spc="10" dirty="0">
                <a:latin typeface="Arial"/>
                <a:cs typeface="Arial"/>
              </a:rPr>
              <a:t>other </a:t>
            </a:r>
            <a:r>
              <a:rPr sz="1600" spc="5" dirty="0">
                <a:latin typeface="Arial"/>
                <a:cs typeface="Arial"/>
              </a:rPr>
              <a:t>expenses  they cannot </a:t>
            </a:r>
            <a:r>
              <a:rPr sz="1600" spc="20" dirty="0">
                <a:latin typeface="Arial"/>
                <a:cs typeface="Arial"/>
              </a:rPr>
              <a:t>afford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hire </a:t>
            </a:r>
            <a:r>
              <a:rPr sz="1600" spc="-10" dirty="0">
                <a:latin typeface="Arial"/>
                <a:cs typeface="Arial"/>
              </a:rPr>
              <a:t>help </a:t>
            </a:r>
            <a:r>
              <a:rPr sz="1600" spc="10" dirty="0">
                <a:latin typeface="Arial"/>
                <a:cs typeface="Arial"/>
              </a:rPr>
              <a:t>to  </a:t>
            </a:r>
            <a:r>
              <a:rPr sz="1600" dirty="0">
                <a:latin typeface="Arial"/>
                <a:cs typeface="Arial"/>
              </a:rPr>
              <a:t>get </a:t>
            </a:r>
            <a:r>
              <a:rPr sz="1600" spc="-10" dirty="0">
                <a:latin typeface="Arial"/>
                <a:cs typeface="Arial"/>
              </a:rPr>
              <a:t>through </a:t>
            </a:r>
            <a:r>
              <a:rPr sz="1600" spc="10" dirty="0">
                <a:latin typeface="Arial"/>
                <a:cs typeface="Arial"/>
              </a:rPr>
              <a:t>these </a:t>
            </a:r>
            <a:r>
              <a:rPr sz="1600" spc="-5" dirty="0">
                <a:latin typeface="Arial"/>
                <a:cs typeface="Arial"/>
              </a:rPr>
              <a:t>daily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tasks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8963025" cy="6724650"/>
            <a:chOff x="0" y="0"/>
            <a:chExt cx="8963025" cy="6724650"/>
          </a:xfrm>
        </p:grpSpPr>
        <p:sp>
          <p:nvSpPr>
            <p:cNvPr id="3" name="object 3"/>
            <p:cNvSpPr/>
            <p:nvPr/>
          </p:nvSpPr>
          <p:spPr>
            <a:xfrm>
              <a:off x="1419225" y="6305550"/>
              <a:ext cx="7543800" cy="419100"/>
            </a:xfrm>
            <a:custGeom>
              <a:avLst/>
              <a:gdLst/>
              <a:ahLst/>
              <a:cxnLst/>
              <a:rect l="l" t="t" r="r" b="b"/>
              <a:pathLst>
                <a:path w="7543800" h="419100">
                  <a:moveTo>
                    <a:pt x="0" y="419100"/>
                  </a:moveTo>
                  <a:lnTo>
                    <a:pt x="7543800" y="419100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8375"/>
              <a:ext cx="1419225" cy="4486275"/>
            </a:xfrm>
            <a:custGeom>
              <a:avLst/>
              <a:gdLst/>
              <a:ahLst/>
              <a:cxnLst/>
              <a:rect l="l" t="t" r="r" b="b"/>
              <a:pathLst>
                <a:path w="1419225" h="4486275">
                  <a:moveTo>
                    <a:pt x="1419225" y="0"/>
                  </a:moveTo>
                  <a:lnTo>
                    <a:pt x="0" y="0"/>
                  </a:lnTo>
                  <a:lnTo>
                    <a:pt x="0" y="4486275"/>
                  </a:lnTo>
                  <a:lnTo>
                    <a:pt x="1419225" y="4486275"/>
                  </a:lnTo>
                  <a:lnTo>
                    <a:pt x="14192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419225" cy="2238375"/>
            </a:xfrm>
            <a:custGeom>
              <a:avLst/>
              <a:gdLst/>
              <a:ahLst/>
              <a:cxnLst/>
              <a:rect l="l" t="t" r="r" b="b"/>
              <a:pathLst>
                <a:path w="1419225" h="2238375">
                  <a:moveTo>
                    <a:pt x="1419225" y="0"/>
                  </a:moveTo>
                  <a:lnTo>
                    <a:pt x="0" y="0"/>
                  </a:lnTo>
                  <a:lnTo>
                    <a:pt x="0" y="2238375"/>
                  </a:lnTo>
                  <a:lnTo>
                    <a:pt x="1419225" y="2238375"/>
                  </a:lnTo>
                  <a:lnTo>
                    <a:pt x="14192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96578" y="3667125"/>
            <a:ext cx="1859914" cy="348163"/>
          </a:xfrm>
          <a:prstGeom prst="rect">
            <a:avLst/>
          </a:prstGeom>
        </p:spPr>
        <p:txBody>
          <a:bodyPr vert="horz" wrap="square" lIns="0" tIns="100956" rIns="0" bIns="0" rtlCol="0">
            <a:spAutoFit/>
          </a:bodyPr>
          <a:lstStyle/>
          <a:p>
            <a:pPr marL="203182" indent="-191118">
              <a:spcBef>
                <a:spcPts val="1345"/>
              </a:spcBef>
              <a:buClr>
                <a:srgbClr val="00295F"/>
              </a:buClr>
              <a:buSzPct val="129032"/>
              <a:buChar char="▪"/>
              <a:tabLst>
                <a:tab pos="203818" algn="l"/>
              </a:tabLst>
            </a:pPr>
            <a:r>
              <a:rPr sz="1600" dirty="0" smtClean="0">
                <a:latin typeface="Arial"/>
                <a:cs typeface="Arial"/>
              </a:rPr>
              <a:t>Application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57736" y="619125"/>
            <a:ext cx="2420713" cy="570026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12698">
              <a:spcBef>
                <a:spcPts val="125"/>
              </a:spcBef>
            </a:pPr>
            <a:r>
              <a:rPr lang="en-US" sz="3600" b="1" spc="5" dirty="0">
                <a:solidFill>
                  <a:schemeClr val="tx1"/>
                </a:solidFill>
              </a:rPr>
              <a:t>Lifeline</a:t>
            </a:r>
            <a:endParaRPr b="1" spc="15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542925"/>
            <a:ext cx="1049825" cy="922020"/>
          </a:xfrm>
          <a:prstGeom prst="rect">
            <a:avLst/>
          </a:prstGeom>
        </p:spPr>
      </p:pic>
      <p:sp>
        <p:nvSpPr>
          <p:cNvPr id="11" name="object 6"/>
          <p:cNvSpPr/>
          <p:nvPr/>
        </p:nvSpPr>
        <p:spPr>
          <a:xfrm>
            <a:off x="1" y="2238376"/>
            <a:ext cx="1419225" cy="4486275"/>
          </a:xfrm>
          <a:custGeom>
            <a:avLst/>
            <a:gdLst/>
            <a:ahLst/>
            <a:cxnLst/>
            <a:rect l="l" t="t" r="r" b="b"/>
            <a:pathLst>
              <a:path w="2190750" h="4486275">
                <a:moveTo>
                  <a:pt x="2190750" y="0"/>
                </a:moveTo>
                <a:lnTo>
                  <a:pt x="0" y="0"/>
                </a:lnTo>
                <a:lnTo>
                  <a:pt x="0" y="4486275"/>
                </a:lnTo>
                <a:lnTo>
                  <a:pt x="2190750" y="4486275"/>
                </a:lnTo>
                <a:lnTo>
                  <a:pt x="219075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 txBox="1"/>
          <p:nvPr/>
        </p:nvSpPr>
        <p:spPr>
          <a:xfrm>
            <a:off x="2496578" y="2988250"/>
            <a:ext cx="1398016" cy="262249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203182" indent="-191118">
              <a:spcBef>
                <a:spcPts val="125"/>
              </a:spcBef>
              <a:buClr>
                <a:srgbClr val="00295F"/>
              </a:buClr>
              <a:buSzPct val="129032"/>
              <a:buChar char="▪"/>
              <a:tabLst>
                <a:tab pos="203818" algn="l"/>
              </a:tabLst>
            </a:pPr>
            <a:r>
              <a:rPr sz="1600" spc="5" dirty="0">
                <a:latin typeface="Arial"/>
                <a:cs typeface="Arial"/>
              </a:rPr>
              <a:t>Introduction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2435746" y="3331531"/>
            <a:ext cx="4600575" cy="325723"/>
          </a:xfrm>
          <a:prstGeom prst="rect">
            <a:avLst/>
          </a:prstGeom>
          <a:solidFill>
            <a:srgbClr val="B8BEBB"/>
          </a:solidFill>
        </p:spPr>
        <p:txBody>
          <a:bodyPr vert="horz" wrap="square" lIns="0" tIns="78733" rIns="0" bIns="0" rtlCol="0">
            <a:spAutoFit/>
          </a:bodyPr>
          <a:lstStyle/>
          <a:p>
            <a:pPr marL="264137" indent="-191753">
              <a:spcBef>
                <a:spcPts val="620"/>
              </a:spcBef>
              <a:buClr>
                <a:srgbClr val="00295F"/>
              </a:buClr>
              <a:buSzPct val="129032"/>
              <a:buFont typeface="Arial"/>
              <a:buChar char="▪"/>
              <a:tabLst>
                <a:tab pos="264772" algn="l"/>
              </a:tabLst>
            </a:pPr>
            <a:r>
              <a:rPr sz="1600" b="1" spc="20" dirty="0">
                <a:latin typeface="Arial"/>
                <a:cs typeface="Arial"/>
              </a:rPr>
              <a:t>Proposed </a:t>
            </a:r>
            <a:r>
              <a:rPr sz="1600" b="1" spc="-5" dirty="0">
                <a:latin typeface="Arial"/>
                <a:cs typeface="Arial"/>
              </a:rPr>
              <a:t>Solution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3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586351" y="414401"/>
            <a:ext cx="4267200" cy="2609850"/>
          </a:xfrm>
          <a:custGeom>
            <a:avLst/>
            <a:gdLst/>
            <a:ahLst/>
            <a:cxnLst/>
            <a:rect l="l" t="t" r="r" b="b"/>
            <a:pathLst>
              <a:path w="4267200" h="2609850">
                <a:moveTo>
                  <a:pt x="0" y="434975"/>
                </a:moveTo>
                <a:lnTo>
                  <a:pt x="2551" y="387570"/>
                </a:lnTo>
                <a:lnTo>
                  <a:pt x="10030" y="341646"/>
                </a:lnTo>
                <a:lnTo>
                  <a:pt x="22170" y="297468"/>
                </a:lnTo>
                <a:lnTo>
                  <a:pt x="38706" y="255301"/>
                </a:lnTo>
                <a:lnTo>
                  <a:pt x="59374" y="215410"/>
                </a:lnTo>
                <a:lnTo>
                  <a:pt x="83909" y="178061"/>
                </a:lnTo>
                <a:lnTo>
                  <a:pt x="112045" y="143517"/>
                </a:lnTo>
                <a:lnTo>
                  <a:pt x="143517" y="112045"/>
                </a:lnTo>
                <a:lnTo>
                  <a:pt x="178061" y="83909"/>
                </a:lnTo>
                <a:lnTo>
                  <a:pt x="215410" y="59374"/>
                </a:lnTo>
                <a:lnTo>
                  <a:pt x="255301" y="38706"/>
                </a:lnTo>
                <a:lnTo>
                  <a:pt x="297468" y="22170"/>
                </a:lnTo>
                <a:lnTo>
                  <a:pt x="341646" y="10030"/>
                </a:lnTo>
                <a:lnTo>
                  <a:pt x="387570" y="2551"/>
                </a:lnTo>
                <a:lnTo>
                  <a:pt x="434975" y="0"/>
                </a:lnTo>
                <a:lnTo>
                  <a:pt x="3832098" y="0"/>
                </a:lnTo>
                <a:lnTo>
                  <a:pt x="3879504" y="2551"/>
                </a:lnTo>
                <a:lnTo>
                  <a:pt x="3925432" y="10030"/>
                </a:lnTo>
                <a:lnTo>
                  <a:pt x="3969617" y="22170"/>
                </a:lnTo>
                <a:lnTo>
                  <a:pt x="4011793" y="38706"/>
                </a:lnTo>
                <a:lnTo>
                  <a:pt x="4051695" y="59374"/>
                </a:lnTo>
                <a:lnTo>
                  <a:pt x="4089056" y="83909"/>
                </a:lnTo>
                <a:lnTo>
                  <a:pt x="4123612" y="112045"/>
                </a:lnTo>
                <a:lnTo>
                  <a:pt x="4155097" y="143517"/>
                </a:lnTo>
                <a:lnTo>
                  <a:pt x="4183245" y="178061"/>
                </a:lnTo>
                <a:lnTo>
                  <a:pt x="4207792" y="215410"/>
                </a:lnTo>
                <a:lnTo>
                  <a:pt x="4228470" y="255301"/>
                </a:lnTo>
                <a:lnTo>
                  <a:pt x="4245016" y="297468"/>
                </a:lnTo>
                <a:lnTo>
                  <a:pt x="4257163" y="341646"/>
                </a:lnTo>
                <a:lnTo>
                  <a:pt x="4264646" y="387570"/>
                </a:lnTo>
                <a:lnTo>
                  <a:pt x="4267200" y="434975"/>
                </a:lnTo>
                <a:lnTo>
                  <a:pt x="4267200" y="2174748"/>
                </a:lnTo>
                <a:lnTo>
                  <a:pt x="4264646" y="2222154"/>
                </a:lnTo>
                <a:lnTo>
                  <a:pt x="4257163" y="2268082"/>
                </a:lnTo>
                <a:lnTo>
                  <a:pt x="4245016" y="2312267"/>
                </a:lnTo>
                <a:lnTo>
                  <a:pt x="4228470" y="2354443"/>
                </a:lnTo>
                <a:lnTo>
                  <a:pt x="4207792" y="2394345"/>
                </a:lnTo>
                <a:lnTo>
                  <a:pt x="4183245" y="2431706"/>
                </a:lnTo>
                <a:lnTo>
                  <a:pt x="4155097" y="2466262"/>
                </a:lnTo>
                <a:lnTo>
                  <a:pt x="4123612" y="2497747"/>
                </a:lnTo>
                <a:lnTo>
                  <a:pt x="4089056" y="2525895"/>
                </a:lnTo>
                <a:lnTo>
                  <a:pt x="4051695" y="2550442"/>
                </a:lnTo>
                <a:lnTo>
                  <a:pt x="4011793" y="2571120"/>
                </a:lnTo>
                <a:lnTo>
                  <a:pt x="3969617" y="2587666"/>
                </a:lnTo>
                <a:lnTo>
                  <a:pt x="3925432" y="2599813"/>
                </a:lnTo>
                <a:lnTo>
                  <a:pt x="3879504" y="2607296"/>
                </a:lnTo>
                <a:lnTo>
                  <a:pt x="3832098" y="2609850"/>
                </a:lnTo>
                <a:lnTo>
                  <a:pt x="434975" y="2609850"/>
                </a:lnTo>
                <a:lnTo>
                  <a:pt x="387570" y="2607296"/>
                </a:lnTo>
                <a:lnTo>
                  <a:pt x="341646" y="2599813"/>
                </a:lnTo>
                <a:lnTo>
                  <a:pt x="297468" y="2587666"/>
                </a:lnTo>
                <a:lnTo>
                  <a:pt x="255301" y="2571120"/>
                </a:lnTo>
                <a:lnTo>
                  <a:pt x="215410" y="2550442"/>
                </a:lnTo>
                <a:lnTo>
                  <a:pt x="178061" y="2525895"/>
                </a:lnTo>
                <a:lnTo>
                  <a:pt x="143517" y="2497747"/>
                </a:lnTo>
                <a:lnTo>
                  <a:pt x="112045" y="2466262"/>
                </a:lnTo>
                <a:lnTo>
                  <a:pt x="83909" y="2431706"/>
                </a:lnTo>
                <a:lnTo>
                  <a:pt x="59374" y="2394345"/>
                </a:lnTo>
                <a:lnTo>
                  <a:pt x="38706" y="2354443"/>
                </a:lnTo>
                <a:lnTo>
                  <a:pt x="22170" y="2312267"/>
                </a:lnTo>
                <a:lnTo>
                  <a:pt x="10030" y="2268082"/>
                </a:lnTo>
                <a:lnTo>
                  <a:pt x="2551" y="2222154"/>
                </a:lnTo>
                <a:lnTo>
                  <a:pt x="0" y="2174748"/>
                </a:lnTo>
                <a:lnTo>
                  <a:pt x="0" y="434975"/>
                </a:lnTo>
                <a:close/>
              </a:path>
            </a:pathLst>
          </a:custGeom>
          <a:ln w="953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588" y="614427"/>
            <a:ext cx="4382135" cy="5686425"/>
          </a:xfrm>
          <a:custGeom>
            <a:avLst/>
            <a:gdLst/>
            <a:ahLst/>
            <a:cxnLst/>
            <a:rect l="l" t="t" r="r" b="b"/>
            <a:pathLst>
              <a:path w="4382135" h="5686425">
                <a:moveTo>
                  <a:pt x="0" y="730250"/>
                </a:moveTo>
                <a:lnTo>
                  <a:pt x="1553" y="682230"/>
                </a:lnTo>
                <a:lnTo>
                  <a:pt x="6149" y="635041"/>
                </a:lnTo>
                <a:lnTo>
                  <a:pt x="13691" y="588778"/>
                </a:lnTo>
                <a:lnTo>
                  <a:pt x="24083" y="543538"/>
                </a:lnTo>
                <a:lnTo>
                  <a:pt x="37229" y="499416"/>
                </a:lnTo>
                <a:lnTo>
                  <a:pt x="53032" y="456509"/>
                </a:lnTo>
                <a:lnTo>
                  <a:pt x="71397" y="414914"/>
                </a:lnTo>
                <a:lnTo>
                  <a:pt x="92227" y="374725"/>
                </a:lnTo>
                <a:lnTo>
                  <a:pt x="115426" y="336039"/>
                </a:lnTo>
                <a:lnTo>
                  <a:pt x="140898" y="298953"/>
                </a:lnTo>
                <a:lnTo>
                  <a:pt x="168546" y="263563"/>
                </a:lnTo>
                <a:lnTo>
                  <a:pt x="198274" y="229965"/>
                </a:lnTo>
                <a:lnTo>
                  <a:pt x="229986" y="198254"/>
                </a:lnTo>
                <a:lnTo>
                  <a:pt x="263586" y="168528"/>
                </a:lnTo>
                <a:lnTo>
                  <a:pt x="298978" y="140882"/>
                </a:lnTo>
                <a:lnTo>
                  <a:pt x="336065" y="115413"/>
                </a:lnTo>
                <a:lnTo>
                  <a:pt x="374751" y="92216"/>
                </a:lnTo>
                <a:lnTo>
                  <a:pt x="414940" y="71388"/>
                </a:lnTo>
                <a:lnTo>
                  <a:pt x="456536" y="53025"/>
                </a:lnTo>
                <a:lnTo>
                  <a:pt x="499442" y="37224"/>
                </a:lnTo>
                <a:lnTo>
                  <a:pt x="543563" y="24079"/>
                </a:lnTo>
                <a:lnTo>
                  <a:pt x="588801" y="13689"/>
                </a:lnTo>
                <a:lnTo>
                  <a:pt x="635061" y="6148"/>
                </a:lnTo>
                <a:lnTo>
                  <a:pt x="682247" y="1553"/>
                </a:lnTo>
                <a:lnTo>
                  <a:pt x="730262" y="0"/>
                </a:lnTo>
                <a:lnTo>
                  <a:pt x="3651186" y="0"/>
                </a:lnTo>
                <a:lnTo>
                  <a:pt x="3699206" y="1553"/>
                </a:lnTo>
                <a:lnTo>
                  <a:pt x="3746397" y="6148"/>
                </a:lnTo>
                <a:lnTo>
                  <a:pt x="3792662" y="13689"/>
                </a:lnTo>
                <a:lnTo>
                  <a:pt x="3837906" y="24079"/>
                </a:lnTo>
                <a:lnTo>
                  <a:pt x="3882032" y="37224"/>
                </a:lnTo>
                <a:lnTo>
                  <a:pt x="3924944" y="53025"/>
                </a:lnTo>
                <a:lnTo>
                  <a:pt x="3966546" y="71388"/>
                </a:lnTo>
                <a:lnTo>
                  <a:pt x="4006741" y="92216"/>
                </a:lnTo>
                <a:lnTo>
                  <a:pt x="4045434" y="115413"/>
                </a:lnTo>
                <a:lnTo>
                  <a:pt x="4082527" y="140882"/>
                </a:lnTo>
                <a:lnTo>
                  <a:pt x="4117924" y="168528"/>
                </a:lnTo>
                <a:lnTo>
                  <a:pt x="4151530" y="198254"/>
                </a:lnTo>
                <a:lnTo>
                  <a:pt x="4183249" y="229965"/>
                </a:lnTo>
                <a:lnTo>
                  <a:pt x="4212982" y="263563"/>
                </a:lnTo>
                <a:lnTo>
                  <a:pt x="4240636" y="298953"/>
                </a:lnTo>
                <a:lnTo>
                  <a:pt x="4266112" y="336039"/>
                </a:lnTo>
                <a:lnTo>
                  <a:pt x="4289316" y="374725"/>
                </a:lnTo>
                <a:lnTo>
                  <a:pt x="4310150" y="414914"/>
                </a:lnTo>
                <a:lnTo>
                  <a:pt x="4328519" y="456509"/>
                </a:lnTo>
                <a:lnTo>
                  <a:pt x="4344326" y="499416"/>
                </a:lnTo>
                <a:lnTo>
                  <a:pt x="4357474" y="543538"/>
                </a:lnTo>
                <a:lnTo>
                  <a:pt x="4367869" y="588778"/>
                </a:lnTo>
                <a:lnTo>
                  <a:pt x="4375412" y="635041"/>
                </a:lnTo>
                <a:lnTo>
                  <a:pt x="4380009" y="682230"/>
                </a:lnTo>
                <a:lnTo>
                  <a:pt x="4381563" y="730250"/>
                </a:lnTo>
                <a:lnTo>
                  <a:pt x="4381563" y="4956098"/>
                </a:lnTo>
                <a:lnTo>
                  <a:pt x="4380009" y="5004113"/>
                </a:lnTo>
                <a:lnTo>
                  <a:pt x="4375412" y="5051299"/>
                </a:lnTo>
                <a:lnTo>
                  <a:pt x="4367869" y="5097559"/>
                </a:lnTo>
                <a:lnTo>
                  <a:pt x="4357474" y="5142798"/>
                </a:lnTo>
                <a:lnTo>
                  <a:pt x="4344326" y="5186918"/>
                </a:lnTo>
                <a:lnTo>
                  <a:pt x="4328519" y="5229824"/>
                </a:lnTo>
                <a:lnTo>
                  <a:pt x="4310150" y="5271420"/>
                </a:lnTo>
                <a:lnTo>
                  <a:pt x="4289316" y="5311609"/>
                </a:lnTo>
                <a:lnTo>
                  <a:pt x="4266112" y="5350295"/>
                </a:lnTo>
                <a:lnTo>
                  <a:pt x="4240636" y="5387382"/>
                </a:lnTo>
                <a:lnTo>
                  <a:pt x="4212982" y="5422774"/>
                </a:lnTo>
                <a:lnTo>
                  <a:pt x="4183249" y="5456374"/>
                </a:lnTo>
                <a:lnTo>
                  <a:pt x="4151530" y="5488087"/>
                </a:lnTo>
                <a:lnTo>
                  <a:pt x="4117924" y="5517815"/>
                </a:lnTo>
                <a:lnTo>
                  <a:pt x="4082527" y="5545463"/>
                </a:lnTo>
                <a:lnTo>
                  <a:pt x="4045434" y="5570935"/>
                </a:lnTo>
                <a:lnTo>
                  <a:pt x="4006741" y="5594133"/>
                </a:lnTo>
                <a:lnTo>
                  <a:pt x="3966546" y="5614963"/>
                </a:lnTo>
                <a:lnTo>
                  <a:pt x="3924944" y="5633328"/>
                </a:lnTo>
                <a:lnTo>
                  <a:pt x="3882032" y="5649132"/>
                </a:lnTo>
                <a:lnTo>
                  <a:pt x="3837906" y="5662278"/>
                </a:lnTo>
                <a:lnTo>
                  <a:pt x="3792662" y="5672670"/>
                </a:lnTo>
                <a:lnTo>
                  <a:pt x="3746397" y="5680212"/>
                </a:lnTo>
                <a:lnTo>
                  <a:pt x="3699206" y="5684808"/>
                </a:lnTo>
                <a:lnTo>
                  <a:pt x="3651186" y="5686361"/>
                </a:lnTo>
                <a:lnTo>
                  <a:pt x="730262" y="5686361"/>
                </a:lnTo>
                <a:lnTo>
                  <a:pt x="682247" y="5684808"/>
                </a:lnTo>
                <a:lnTo>
                  <a:pt x="635061" y="5680212"/>
                </a:lnTo>
                <a:lnTo>
                  <a:pt x="588801" y="5672670"/>
                </a:lnTo>
                <a:lnTo>
                  <a:pt x="543563" y="5662278"/>
                </a:lnTo>
                <a:lnTo>
                  <a:pt x="499442" y="5649132"/>
                </a:lnTo>
                <a:lnTo>
                  <a:pt x="456536" y="5633328"/>
                </a:lnTo>
                <a:lnTo>
                  <a:pt x="414940" y="5614963"/>
                </a:lnTo>
                <a:lnTo>
                  <a:pt x="374751" y="5594133"/>
                </a:lnTo>
                <a:lnTo>
                  <a:pt x="336065" y="5570935"/>
                </a:lnTo>
                <a:lnTo>
                  <a:pt x="298978" y="5545463"/>
                </a:lnTo>
                <a:lnTo>
                  <a:pt x="263586" y="5517815"/>
                </a:lnTo>
                <a:lnTo>
                  <a:pt x="229986" y="5488087"/>
                </a:lnTo>
                <a:lnTo>
                  <a:pt x="198274" y="5456374"/>
                </a:lnTo>
                <a:lnTo>
                  <a:pt x="168546" y="5422774"/>
                </a:lnTo>
                <a:lnTo>
                  <a:pt x="140898" y="5387382"/>
                </a:lnTo>
                <a:lnTo>
                  <a:pt x="115426" y="5350295"/>
                </a:lnTo>
                <a:lnTo>
                  <a:pt x="92227" y="5311609"/>
                </a:lnTo>
                <a:lnTo>
                  <a:pt x="71397" y="5271420"/>
                </a:lnTo>
                <a:lnTo>
                  <a:pt x="53032" y="5229824"/>
                </a:lnTo>
                <a:lnTo>
                  <a:pt x="37229" y="5186918"/>
                </a:lnTo>
                <a:lnTo>
                  <a:pt x="24083" y="5142798"/>
                </a:lnTo>
                <a:lnTo>
                  <a:pt x="13691" y="5097559"/>
                </a:lnTo>
                <a:lnTo>
                  <a:pt x="6149" y="5051299"/>
                </a:lnTo>
                <a:lnTo>
                  <a:pt x="1553" y="5004113"/>
                </a:lnTo>
                <a:lnTo>
                  <a:pt x="0" y="4956098"/>
                </a:lnTo>
                <a:lnTo>
                  <a:pt x="0" y="730250"/>
                </a:lnTo>
                <a:close/>
              </a:path>
            </a:pathLst>
          </a:custGeom>
          <a:ln w="953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662" y="284050"/>
            <a:ext cx="4579938" cy="385360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12698">
              <a:spcBef>
                <a:spcPts val="125"/>
              </a:spcBef>
            </a:pPr>
            <a:r>
              <a:rPr sz="2400" b="1" spc="5" dirty="0">
                <a:solidFill>
                  <a:schemeClr val="accent2"/>
                </a:solidFill>
              </a:rPr>
              <a:t>Proposed Solution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8516367" y="6443675"/>
            <a:ext cx="209550" cy="15837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096">
              <a:spcBef>
                <a:spcPts val="35"/>
              </a:spcBef>
            </a:pPr>
            <a:r>
              <a:rPr spc="15" dirty="0"/>
              <a:t>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4336" y="862266"/>
            <a:ext cx="3916364" cy="5014659"/>
          </a:xfrm>
          <a:prstGeom prst="rect">
            <a:avLst/>
          </a:prstGeom>
        </p:spPr>
        <p:txBody>
          <a:bodyPr vert="horz" wrap="square" lIns="0" tIns="7619" rIns="0" bIns="0" rtlCol="0">
            <a:spAutoFit/>
          </a:bodyPr>
          <a:lstStyle/>
          <a:p>
            <a:pPr marL="355570" marR="234930" indent="-343505">
              <a:lnSpc>
                <a:spcPct val="103600"/>
              </a:lnSpc>
              <a:spcBef>
                <a:spcPts val="60"/>
              </a:spcBef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lang="en-US" sz="1600" dirty="0" err="1" smtClean="0">
                <a:latin typeface="Arial"/>
                <a:cs typeface="Arial"/>
              </a:rPr>
              <a:t>LifeLine</a:t>
            </a:r>
            <a:r>
              <a:rPr sz="1600" spc="-20" dirty="0" smtClean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application </a:t>
            </a:r>
            <a:r>
              <a:rPr sz="1600" spc="15" dirty="0">
                <a:latin typeface="Arial"/>
                <a:cs typeface="Arial"/>
              </a:rPr>
              <a:t>is a </a:t>
            </a:r>
            <a:r>
              <a:rPr sz="1600" spc="10" dirty="0">
                <a:latin typeface="Arial"/>
                <a:cs typeface="Arial"/>
              </a:rPr>
              <a:t>user  </a:t>
            </a:r>
            <a:r>
              <a:rPr sz="1600" spc="-5" dirty="0">
                <a:latin typeface="Arial"/>
                <a:cs typeface="Arial"/>
              </a:rPr>
              <a:t>friendly </a:t>
            </a:r>
            <a:r>
              <a:rPr sz="1600" spc="5" dirty="0">
                <a:latin typeface="Arial"/>
                <a:cs typeface="Arial"/>
              </a:rPr>
              <a:t>application </a:t>
            </a:r>
            <a:r>
              <a:rPr sz="1600" dirty="0">
                <a:latin typeface="Arial"/>
                <a:cs typeface="Arial"/>
              </a:rPr>
              <a:t>that </a:t>
            </a:r>
            <a:r>
              <a:rPr sz="1600" spc="10" dirty="0">
                <a:latin typeface="Arial"/>
                <a:cs typeface="Arial"/>
              </a:rPr>
              <a:t>connects  </a:t>
            </a:r>
            <a:r>
              <a:rPr sz="1600" spc="5" dirty="0">
                <a:latin typeface="Arial"/>
                <a:cs typeface="Arial"/>
              </a:rPr>
              <a:t>heart </a:t>
            </a:r>
            <a:r>
              <a:rPr sz="1600" spc="10" dirty="0">
                <a:latin typeface="Arial"/>
                <a:cs typeface="Arial"/>
              </a:rPr>
              <a:t>patients, </a:t>
            </a:r>
            <a:r>
              <a:rPr sz="1600" spc="5" dirty="0">
                <a:latin typeface="Arial"/>
                <a:cs typeface="Arial"/>
              </a:rPr>
              <a:t>volunteers, </a:t>
            </a:r>
            <a:r>
              <a:rPr sz="1600" spc="15" dirty="0">
                <a:latin typeface="Arial"/>
                <a:cs typeface="Arial"/>
              </a:rPr>
              <a:t>doctors 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donors</a:t>
            </a:r>
          </a:p>
          <a:p>
            <a:pPr>
              <a:lnSpc>
                <a:spcPct val="100000"/>
              </a:lnSpc>
              <a:buClr>
                <a:srgbClr val="00295F"/>
              </a:buClr>
            </a:pPr>
            <a:endParaRPr sz="1700" dirty="0">
              <a:latin typeface="Arial"/>
              <a:cs typeface="Arial"/>
            </a:endParaRPr>
          </a:p>
          <a:p>
            <a:pPr marL="355570" marR="176515" indent="-343505">
              <a:lnSpc>
                <a:spcPct val="103699"/>
              </a:lnSpc>
              <a:spcBef>
                <a:spcPts val="5"/>
              </a:spcBef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spc="-15" dirty="0">
                <a:latin typeface="Arial"/>
                <a:cs typeface="Arial"/>
              </a:rPr>
              <a:t>Volunteers </a:t>
            </a:r>
            <a:r>
              <a:rPr sz="1600" spc="15" dirty="0">
                <a:latin typeface="Arial"/>
                <a:cs typeface="Arial"/>
              </a:rPr>
              <a:t>are </a:t>
            </a:r>
            <a:r>
              <a:rPr sz="1600" spc="10" dirty="0">
                <a:latin typeface="Arial"/>
                <a:cs typeface="Arial"/>
              </a:rPr>
              <a:t>local </a:t>
            </a:r>
            <a:r>
              <a:rPr sz="1600" spc="-10" dirty="0">
                <a:latin typeface="Arial"/>
                <a:cs typeface="Arial"/>
              </a:rPr>
              <a:t>high </a:t>
            </a:r>
            <a:r>
              <a:rPr sz="1600" spc="20" dirty="0">
                <a:latin typeface="Arial"/>
                <a:cs typeface="Arial"/>
              </a:rPr>
              <a:t>school  </a:t>
            </a:r>
            <a:r>
              <a:rPr sz="1600" spc="-5" dirty="0">
                <a:latin typeface="Arial"/>
                <a:cs typeface="Arial"/>
              </a:rPr>
              <a:t>students </a:t>
            </a:r>
            <a:r>
              <a:rPr sz="1600" spc="-10" dirty="0">
                <a:latin typeface="Arial"/>
                <a:cs typeface="Arial"/>
              </a:rPr>
              <a:t>who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spc="-10" dirty="0">
                <a:latin typeface="Arial"/>
                <a:cs typeface="Arial"/>
              </a:rPr>
              <a:t>help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heart  patients </a:t>
            </a:r>
            <a:r>
              <a:rPr sz="1600" spc="-15" dirty="0">
                <a:latin typeface="Arial"/>
                <a:cs typeface="Arial"/>
              </a:rPr>
              <a:t>do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physically </a:t>
            </a:r>
            <a:r>
              <a:rPr sz="1600" spc="10" dirty="0">
                <a:latin typeface="Arial"/>
                <a:cs typeface="Arial"/>
              </a:rPr>
              <a:t>intensive  </a:t>
            </a:r>
            <a:r>
              <a:rPr sz="1600" spc="15" dirty="0">
                <a:latin typeface="Arial"/>
                <a:cs typeface="Arial"/>
              </a:rPr>
              <a:t>tasks </a:t>
            </a:r>
            <a:r>
              <a:rPr sz="1600" spc="-10" dirty="0">
                <a:latin typeface="Arial"/>
                <a:cs typeface="Arial"/>
              </a:rPr>
              <a:t>like </a:t>
            </a:r>
            <a:r>
              <a:rPr sz="1600" spc="10" dirty="0">
                <a:latin typeface="Arial"/>
                <a:cs typeface="Arial"/>
              </a:rPr>
              <a:t>snow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shoveling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50"/>
              </a:spcBef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 marL="355570" marR="5080" indent="-343505">
              <a:lnSpc>
                <a:spcPct val="101000"/>
              </a:lnSpc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spc="5" dirty="0">
                <a:latin typeface="Arial"/>
                <a:cs typeface="Arial"/>
              </a:rPr>
              <a:t>Monitor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heart patients data </a:t>
            </a:r>
            <a:r>
              <a:rPr sz="1600" dirty="0">
                <a:latin typeface="Arial"/>
                <a:cs typeface="Arial"/>
              </a:rPr>
              <a:t>using  </a:t>
            </a:r>
            <a:r>
              <a:rPr sz="1600" spc="15" dirty="0">
                <a:latin typeface="Arial"/>
                <a:cs typeface="Arial"/>
              </a:rPr>
              <a:t>a </a:t>
            </a:r>
            <a:r>
              <a:rPr sz="1600" spc="20" dirty="0">
                <a:latin typeface="Arial"/>
                <a:cs typeface="Arial"/>
              </a:rPr>
              <a:t>sensor device </a:t>
            </a:r>
            <a:r>
              <a:rPr sz="1600" spc="10" dirty="0">
                <a:latin typeface="Arial"/>
                <a:cs typeface="Arial"/>
              </a:rPr>
              <a:t>to send </a:t>
            </a:r>
            <a:r>
              <a:rPr sz="1600" dirty="0">
                <a:latin typeface="Arial"/>
                <a:cs typeface="Arial"/>
              </a:rPr>
              <a:t>him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alerts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 marL="355570" marR="33652" indent="-343505">
              <a:lnSpc>
                <a:spcPct val="103000"/>
              </a:lnSpc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dirty="0">
                <a:latin typeface="Arial"/>
                <a:cs typeface="Arial"/>
              </a:rPr>
              <a:t>Advising </a:t>
            </a:r>
            <a:r>
              <a:rPr sz="1600" spc="15" dirty="0">
                <a:latin typeface="Arial"/>
                <a:cs typeface="Arial"/>
              </a:rPr>
              <a:t>doctor </a:t>
            </a:r>
            <a:r>
              <a:rPr sz="1600" spc="30" dirty="0">
                <a:latin typeface="Arial"/>
                <a:cs typeface="Arial"/>
              </a:rPr>
              <a:t>can </a:t>
            </a:r>
            <a:r>
              <a:rPr sz="1600" spc="-5" dirty="0">
                <a:latin typeface="Arial"/>
                <a:cs typeface="Arial"/>
              </a:rPr>
              <a:t>monitor the  </a:t>
            </a:r>
            <a:r>
              <a:rPr sz="1600" spc="5" dirty="0">
                <a:latin typeface="Arial"/>
                <a:cs typeface="Arial"/>
              </a:rPr>
              <a:t>patients data </a:t>
            </a:r>
            <a:r>
              <a:rPr sz="1600" spc="-10" dirty="0">
                <a:latin typeface="Arial"/>
                <a:cs typeface="Arial"/>
              </a:rPr>
              <a:t>through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application  </a:t>
            </a:r>
            <a:r>
              <a:rPr sz="1600" dirty="0">
                <a:latin typeface="Arial"/>
                <a:cs typeface="Arial"/>
              </a:rPr>
              <a:t>and suggest </a:t>
            </a:r>
            <a:r>
              <a:rPr sz="1600" spc="5" dirty="0">
                <a:latin typeface="Arial"/>
                <a:cs typeface="Arial"/>
              </a:rPr>
              <a:t>medication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changes</a:t>
            </a:r>
          </a:p>
          <a:p>
            <a:pPr>
              <a:spcBef>
                <a:spcPts val="40"/>
              </a:spcBef>
              <a:buClr>
                <a:srgbClr val="00295F"/>
              </a:buClr>
              <a:buFont typeface="Arial"/>
              <a:buChar char="•"/>
            </a:pPr>
            <a:endParaRPr sz="1600" dirty="0">
              <a:latin typeface="Arial"/>
              <a:cs typeface="Arial"/>
            </a:endParaRPr>
          </a:p>
          <a:p>
            <a:pPr marL="355570" marR="280646" indent="-343505">
              <a:lnSpc>
                <a:spcPct val="104900"/>
              </a:lnSpc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spc="5" dirty="0">
                <a:latin typeface="Arial"/>
                <a:cs typeface="Arial"/>
              </a:rPr>
              <a:t>Donors </a:t>
            </a:r>
            <a:r>
              <a:rPr sz="1600" spc="30" dirty="0">
                <a:latin typeface="Arial"/>
                <a:cs typeface="Arial"/>
              </a:rPr>
              <a:t>can </a:t>
            </a:r>
            <a:r>
              <a:rPr sz="1600" spc="5" dirty="0">
                <a:latin typeface="Arial"/>
                <a:cs typeface="Arial"/>
              </a:rPr>
              <a:t>use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5" dirty="0">
                <a:latin typeface="Arial"/>
                <a:cs typeface="Arial"/>
              </a:rPr>
              <a:t>application </a:t>
            </a:r>
            <a:r>
              <a:rPr sz="1600" spc="10" dirty="0">
                <a:latin typeface="Arial"/>
                <a:cs typeface="Arial"/>
              </a:rPr>
              <a:t>to  </a:t>
            </a:r>
            <a:r>
              <a:rPr sz="1600" spc="-20" dirty="0">
                <a:latin typeface="Arial"/>
                <a:cs typeface="Arial"/>
              </a:rPr>
              <a:t>make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donations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686300" y="3067050"/>
            <a:ext cx="4095750" cy="3171825"/>
            <a:chOff x="4686300" y="3067050"/>
            <a:chExt cx="4095750" cy="3171825"/>
          </a:xfrm>
        </p:grpSpPr>
        <p:sp>
          <p:nvSpPr>
            <p:cNvPr id="9" name="object 9"/>
            <p:cNvSpPr/>
            <p:nvPr/>
          </p:nvSpPr>
          <p:spPr>
            <a:xfrm>
              <a:off x="7635662" y="3067050"/>
              <a:ext cx="1146387" cy="1638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6300" y="3067600"/>
              <a:ext cx="783508" cy="17901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86400" y="4705350"/>
              <a:ext cx="2447925" cy="15335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951" y="654907"/>
            <a:ext cx="38100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8963025" cy="6724650"/>
            <a:chOff x="0" y="0"/>
            <a:chExt cx="8963025" cy="6724650"/>
          </a:xfrm>
        </p:grpSpPr>
        <p:sp>
          <p:nvSpPr>
            <p:cNvPr id="3" name="object 3"/>
            <p:cNvSpPr/>
            <p:nvPr/>
          </p:nvSpPr>
          <p:spPr>
            <a:xfrm>
              <a:off x="1419225" y="6305550"/>
              <a:ext cx="7543800" cy="419100"/>
            </a:xfrm>
            <a:custGeom>
              <a:avLst/>
              <a:gdLst/>
              <a:ahLst/>
              <a:cxnLst/>
              <a:rect l="l" t="t" r="r" b="b"/>
              <a:pathLst>
                <a:path w="7543800" h="419100">
                  <a:moveTo>
                    <a:pt x="0" y="419100"/>
                  </a:moveTo>
                  <a:lnTo>
                    <a:pt x="7543800" y="419100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8375"/>
              <a:ext cx="1419225" cy="4486275"/>
            </a:xfrm>
            <a:custGeom>
              <a:avLst/>
              <a:gdLst/>
              <a:ahLst/>
              <a:cxnLst/>
              <a:rect l="l" t="t" r="r" b="b"/>
              <a:pathLst>
                <a:path w="1419225" h="4486275">
                  <a:moveTo>
                    <a:pt x="1419225" y="0"/>
                  </a:moveTo>
                  <a:lnTo>
                    <a:pt x="0" y="0"/>
                  </a:lnTo>
                  <a:lnTo>
                    <a:pt x="0" y="4486275"/>
                  </a:lnTo>
                  <a:lnTo>
                    <a:pt x="1419225" y="4486275"/>
                  </a:lnTo>
                  <a:lnTo>
                    <a:pt x="14192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419225" cy="2238375"/>
            </a:xfrm>
            <a:custGeom>
              <a:avLst/>
              <a:gdLst/>
              <a:ahLst/>
              <a:cxnLst/>
              <a:rect l="l" t="t" r="r" b="b"/>
              <a:pathLst>
                <a:path w="1419225" h="2238375">
                  <a:moveTo>
                    <a:pt x="1419225" y="0"/>
                  </a:moveTo>
                  <a:lnTo>
                    <a:pt x="0" y="0"/>
                  </a:lnTo>
                  <a:lnTo>
                    <a:pt x="0" y="2238375"/>
                  </a:lnTo>
                  <a:lnTo>
                    <a:pt x="1419225" y="2238375"/>
                  </a:lnTo>
                  <a:lnTo>
                    <a:pt x="14192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96578" y="3667125"/>
            <a:ext cx="1859914" cy="325723"/>
          </a:xfrm>
          <a:prstGeom prst="rect">
            <a:avLst/>
          </a:prstGeom>
          <a:solidFill>
            <a:srgbClr val="B8BEBB"/>
          </a:solidFill>
        </p:spPr>
        <p:txBody>
          <a:bodyPr vert="horz" wrap="square" lIns="0" tIns="78733" rIns="0" bIns="0" rtlCol="0">
            <a:spAutoFit/>
          </a:bodyPr>
          <a:lstStyle>
            <a:defPPr>
              <a:defRPr lang="en-US"/>
            </a:defPPr>
            <a:lvl1pPr marL="264137" indent="-191753">
              <a:spcBef>
                <a:spcPts val="620"/>
              </a:spcBef>
              <a:buClr>
                <a:srgbClr val="00295F"/>
              </a:buClr>
              <a:buSzPct val="129032"/>
              <a:buFont typeface="Arial"/>
              <a:buChar char="▪"/>
              <a:tabLst>
                <a:tab pos="264772" algn="l"/>
              </a:tabLst>
              <a:defRPr sz="1600" b="1" spc="20">
                <a:latin typeface="Arial"/>
                <a:cs typeface="Arial"/>
              </a:defRPr>
            </a:lvl1pPr>
          </a:lstStyle>
          <a:p>
            <a:r>
              <a:rPr spc="5" dirty="0"/>
              <a:t>Application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57736" y="619125"/>
            <a:ext cx="2420713" cy="570026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12698">
              <a:spcBef>
                <a:spcPts val="125"/>
              </a:spcBef>
            </a:pPr>
            <a:r>
              <a:rPr lang="en-US" sz="3600" b="1" spc="5" dirty="0">
                <a:solidFill>
                  <a:schemeClr val="tx1"/>
                </a:solidFill>
              </a:rPr>
              <a:t>Lifeline</a:t>
            </a:r>
            <a:endParaRPr b="1" spc="15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542925"/>
            <a:ext cx="1049825" cy="922020"/>
          </a:xfrm>
          <a:prstGeom prst="rect">
            <a:avLst/>
          </a:prstGeom>
        </p:spPr>
      </p:pic>
      <p:sp>
        <p:nvSpPr>
          <p:cNvPr id="11" name="object 6"/>
          <p:cNvSpPr/>
          <p:nvPr/>
        </p:nvSpPr>
        <p:spPr>
          <a:xfrm>
            <a:off x="1" y="2238376"/>
            <a:ext cx="1419225" cy="4486275"/>
          </a:xfrm>
          <a:custGeom>
            <a:avLst/>
            <a:gdLst/>
            <a:ahLst/>
            <a:cxnLst/>
            <a:rect l="l" t="t" r="r" b="b"/>
            <a:pathLst>
              <a:path w="2190750" h="4486275">
                <a:moveTo>
                  <a:pt x="2190750" y="0"/>
                </a:moveTo>
                <a:lnTo>
                  <a:pt x="0" y="0"/>
                </a:lnTo>
                <a:lnTo>
                  <a:pt x="0" y="4486275"/>
                </a:lnTo>
                <a:lnTo>
                  <a:pt x="2190750" y="4486275"/>
                </a:lnTo>
                <a:lnTo>
                  <a:pt x="219075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 txBox="1"/>
          <p:nvPr/>
        </p:nvSpPr>
        <p:spPr>
          <a:xfrm>
            <a:off x="2496578" y="2988250"/>
            <a:ext cx="1398016" cy="262249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203182" indent="-191118">
              <a:spcBef>
                <a:spcPts val="125"/>
              </a:spcBef>
              <a:buClr>
                <a:srgbClr val="00295F"/>
              </a:buClr>
              <a:buSzPct val="129032"/>
              <a:buChar char="▪"/>
              <a:tabLst>
                <a:tab pos="203818" algn="l"/>
              </a:tabLst>
            </a:pPr>
            <a:r>
              <a:rPr sz="1600" spc="5" dirty="0">
                <a:latin typeface="Arial"/>
                <a:cs typeface="Arial"/>
              </a:rPr>
              <a:t>Introduction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2496578" y="3321346"/>
            <a:ext cx="4600575" cy="262249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>
            <a:defPPr>
              <a:defRPr lang="en-US"/>
            </a:defPPr>
            <a:lvl1pPr marL="203182" indent="-191118">
              <a:spcBef>
                <a:spcPts val="125"/>
              </a:spcBef>
              <a:buClr>
                <a:srgbClr val="00295F"/>
              </a:buClr>
              <a:buSzPct val="129032"/>
              <a:buChar char="▪"/>
              <a:tabLst>
                <a:tab pos="203818" algn="l"/>
              </a:tabLst>
              <a:defRPr sz="1600" spc="5">
                <a:latin typeface="Arial"/>
                <a:cs typeface="Arial"/>
              </a:defRPr>
            </a:lvl1pPr>
          </a:lstStyle>
          <a:p>
            <a:r>
              <a:rPr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8814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482" y="314325"/>
            <a:ext cx="4648200" cy="385360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12698">
              <a:spcBef>
                <a:spcPts val="125"/>
              </a:spcBef>
            </a:pPr>
            <a:r>
              <a:rPr sz="2400" b="1" spc="5" dirty="0">
                <a:solidFill>
                  <a:schemeClr val="accent2"/>
                </a:solidFill>
              </a:rPr>
              <a:t>Object 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516367" y="6443675"/>
            <a:ext cx="209550" cy="15837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096">
              <a:spcBef>
                <a:spcPts val="35"/>
              </a:spcBef>
            </a:pPr>
            <a:r>
              <a:rPr spc="15" dirty="0"/>
              <a:t>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847725"/>
            <a:ext cx="8382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62" y="528701"/>
            <a:ext cx="4324985" cy="5695950"/>
          </a:xfrm>
          <a:custGeom>
            <a:avLst/>
            <a:gdLst/>
            <a:ahLst/>
            <a:cxnLst/>
            <a:rect l="l" t="t" r="r" b="b"/>
            <a:pathLst>
              <a:path w="4324985" h="5695950">
                <a:moveTo>
                  <a:pt x="0" y="720725"/>
                </a:moveTo>
                <a:lnTo>
                  <a:pt x="1533" y="673326"/>
                </a:lnTo>
                <a:lnTo>
                  <a:pt x="6068" y="626747"/>
                </a:lnTo>
                <a:lnTo>
                  <a:pt x="13512" y="581084"/>
                </a:lnTo>
                <a:lnTo>
                  <a:pt x="23768" y="536430"/>
                </a:lnTo>
                <a:lnTo>
                  <a:pt x="36743" y="492881"/>
                </a:lnTo>
                <a:lnTo>
                  <a:pt x="52340" y="450532"/>
                </a:lnTo>
                <a:lnTo>
                  <a:pt x="70465" y="409478"/>
                </a:lnTo>
                <a:lnTo>
                  <a:pt x="91024" y="369813"/>
                </a:lnTo>
                <a:lnTo>
                  <a:pt x="113920" y="331632"/>
                </a:lnTo>
                <a:lnTo>
                  <a:pt x="139059" y="295031"/>
                </a:lnTo>
                <a:lnTo>
                  <a:pt x="166346" y="260103"/>
                </a:lnTo>
                <a:lnTo>
                  <a:pt x="195687" y="226944"/>
                </a:lnTo>
                <a:lnTo>
                  <a:pt x="226985" y="195649"/>
                </a:lnTo>
                <a:lnTo>
                  <a:pt x="260147" y="166312"/>
                </a:lnTo>
                <a:lnTo>
                  <a:pt x="295077" y="139029"/>
                </a:lnTo>
                <a:lnTo>
                  <a:pt x="331681" y="113894"/>
                </a:lnTo>
                <a:lnTo>
                  <a:pt x="369862" y="91002"/>
                </a:lnTo>
                <a:lnTo>
                  <a:pt x="409527" y="70448"/>
                </a:lnTo>
                <a:lnTo>
                  <a:pt x="450580" y="52327"/>
                </a:lnTo>
                <a:lnTo>
                  <a:pt x="492927" y="36733"/>
                </a:lnTo>
                <a:lnTo>
                  <a:pt x="536472" y="23762"/>
                </a:lnTo>
                <a:lnTo>
                  <a:pt x="581121" y="13508"/>
                </a:lnTo>
                <a:lnTo>
                  <a:pt x="626778" y="6067"/>
                </a:lnTo>
                <a:lnTo>
                  <a:pt x="673348" y="1532"/>
                </a:lnTo>
                <a:lnTo>
                  <a:pt x="720737" y="0"/>
                </a:lnTo>
                <a:lnTo>
                  <a:pt x="3603561" y="0"/>
                </a:lnTo>
                <a:lnTo>
                  <a:pt x="3650960" y="1532"/>
                </a:lnTo>
                <a:lnTo>
                  <a:pt x="3697541" y="6067"/>
                </a:lnTo>
                <a:lnTo>
                  <a:pt x="3743207" y="13508"/>
                </a:lnTo>
                <a:lnTo>
                  <a:pt x="3787864" y="23762"/>
                </a:lnTo>
                <a:lnTo>
                  <a:pt x="3831417" y="36733"/>
                </a:lnTo>
                <a:lnTo>
                  <a:pt x="3873771" y="52327"/>
                </a:lnTo>
                <a:lnTo>
                  <a:pt x="3914832" y="70448"/>
                </a:lnTo>
                <a:lnTo>
                  <a:pt x="3954503" y="91002"/>
                </a:lnTo>
                <a:lnTo>
                  <a:pt x="3992691" y="113894"/>
                </a:lnTo>
                <a:lnTo>
                  <a:pt x="4029300" y="139029"/>
                </a:lnTo>
                <a:lnTo>
                  <a:pt x="4064235" y="166312"/>
                </a:lnTo>
                <a:lnTo>
                  <a:pt x="4097401" y="195649"/>
                </a:lnTo>
                <a:lnTo>
                  <a:pt x="4128704" y="226944"/>
                </a:lnTo>
                <a:lnTo>
                  <a:pt x="4158048" y="260103"/>
                </a:lnTo>
                <a:lnTo>
                  <a:pt x="4185339" y="295031"/>
                </a:lnTo>
                <a:lnTo>
                  <a:pt x="4210481" y="331632"/>
                </a:lnTo>
                <a:lnTo>
                  <a:pt x="4233380" y="369813"/>
                </a:lnTo>
                <a:lnTo>
                  <a:pt x="4253940" y="409478"/>
                </a:lnTo>
                <a:lnTo>
                  <a:pt x="4272067" y="450532"/>
                </a:lnTo>
                <a:lnTo>
                  <a:pt x="4287666" y="492881"/>
                </a:lnTo>
                <a:lnTo>
                  <a:pt x="4300642" y="536430"/>
                </a:lnTo>
                <a:lnTo>
                  <a:pt x="4310899" y="581084"/>
                </a:lnTo>
                <a:lnTo>
                  <a:pt x="4318344" y="626747"/>
                </a:lnTo>
                <a:lnTo>
                  <a:pt x="4322880" y="673326"/>
                </a:lnTo>
                <a:lnTo>
                  <a:pt x="4324413" y="720725"/>
                </a:lnTo>
                <a:lnTo>
                  <a:pt x="4324413" y="4975148"/>
                </a:lnTo>
                <a:lnTo>
                  <a:pt x="4322880" y="5022537"/>
                </a:lnTo>
                <a:lnTo>
                  <a:pt x="4318344" y="5069108"/>
                </a:lnTo>
                <a:lnTo>
                  <a:pt x="4310899" y="5114765"/>
                </a:lnTo>
                <a:lnTo>
                  <a:pt x="4300642" y="5159413"/>
                </a:lnTo>
                <a:lnTo>
                  <a:pt x="4287666" y="5202959"/>
                </a:lnTo>
                <a:lnTo>
                  <a:pt x="4272067" y="5245305"/>
                </a:lnTo>
                <a:lnTo>
                  <a:pt x="4253940" y="5286358"/>
                </a:lnTo>
                <a:lnTo>
                  <a:pt x="4233380" y="5326023"/>
                </a:lnTo>
                <a:lnTo>
                  <a:pt x="4210481" y="5364205"/>
                </a:lnTo>
                <a:lnTo>
                  <a:pt x="4185339" y="5400808"/>
                </a:lnTo>
                <a:lnTo>
                  <a:pt x="4158048" y="5435738"/>
                </a:lnTo>
                <a:lnTo>
                  <a:pt x="4128704" y="5468900"/>
                </a:lnTo>
                <a:lnTo>
                  <a:pt x="4097401" y="5500199"/>
                </a:lnTo>
                <a:lnTo>
                  <a:pt x="4064235" y="5529539"/>
                </a:lnTo>
                <a:lnTo>
                  <a:pt x="4029300" y="5556826"/>
                </a:lnTo>
                <a:lnTo>
                  <a:pt x="3992691" y="5581966"/>
                </a:lnTo>
                <a:lnTo>
                  <a:pt x="3954503" y="5604862"/>
                </a:lnTo>
                <a:lnTo>
                  <a:pt x="3914832" y="5625420"/>
                </a:lnTo>
                <a:lnTo>
                  <a:pt x="3873771" y="5643545"/>
                </a:lnTo>
                <a:lnTo>
                  <a:pt x="3831417" y="5659143"/>
                </a:lnTo>
                <a:lnTo>
                  <a:pt x="3787864" y="5672117"/>
                </a:lnTo>
                <a:lnTo>
                  <a:pt x="3743207" y="5682374"/>
                </a:lnTo>
                <a:lnTo>
                  <a:pt x="3697541" y="5689817"/>
                </a:lnTo>
                <a:lnTo>
                  <a:pt x="3650960" y="5694353"/>
                </a:lnTo>
                <a:lnTo>
                  <a:pt x="3603561" y="5695886"/>
                </a:lnTo>
                <a:lnTo>
                  <a:pt x="720737" y="5695886"/>
                </a:lnTo>
                <a:lnTo>
                  <a:pt x="673348" y="5694353"/>
                </a:lnTo>
                <a:lnTo>
                  <a:pt x="626778" y="5689817"/>
                </a:lnTo>
                <a:lnTo>
                  <a:pt x="581121" y="5682374"/>
                </a:lnTo>
                <a:lnTo>
                  <a:pt x="536472" y="5672117"/>
                </a:lnTo>
                <a:lnTo>
                  <a:pt x="492927" y="5659143"/>
                </a:lnTo>
                <a:lnTo>
                  <a:pt x="450580" y="5643545"/>
                </a:lnTo>
                <a:lnTo>
                  <a:pt x="409527" y="5625420"/>
                </a:lnTo>
                <a:lnTo>
                  <a:pt x="369862" y="5604862"/>
                </a:lnTo>
                <a:lnTo>
                  <a:pt x="331681" y="5581966"/>
                </a:lnTo>
                <a:lnTo>
                  <a:pt x="295077" y="5556826"/>
                </a:lnTo>
                <a:lnTo>
                  <a:pt x="260147" y="5529539"/>
                </a:lnTo>
                <a:lnTo>
                  <a:pt x="226985" y="5500199"/>
                </a:lnTo>
                <a:lnTo>
                  <a:pt x="195687" y="5468900"/>
                </a:lnTo>
                <a:lnTo>
                  <a:pt x="166346" y="5435738"/>
                </a:lnTo>
                <a:lnTo>
                  <a:pt x="139059" y="5400808"/>
                </a:lnTo>
                <a:lnTo>
                  <a:pt x="113920" y="5364205"/>
                </a:lnTo>
                <a:lnTo>
                  <a:pt x="91024" y="5326023"/>
                </a:lnTo>
                <a:lnTo>
                  <a:pt x="70465" y="5286358"/>
                </a:lnTo>
                <a:lnTo>
                  <a:pt x="52340" y="5245305"/>
                </a:lnTo>
                <a:lnTo>
                  <a:pt x="36743" y="5202959"/>
                </a:lnTo>
                <a:lnTo>
                  <a:pt x="23768" y="5159413"/>
                </a:lnTo>
                <a:lnTo>
                  <a:pt x="13512" y="5114765"/>
                </a:lnTo>
                <a:lnTo>
                  <a:pt x="6068" y="5069108"/>
                </a:lnTo>
                <a:lnTo>
                  <a:pt x="1533" y="5022537"/>
                </a:lnTo>
                <a:lnTo>
                  <a:pt x="0" y="4975148"/>
                </a:lnTo>
                <a:lnTo>
                  <a:pt x="0" y="720725"/>
                </a:lnTo>
                <a:close/>
              </a:path>
            </a:pathLst>
          </a:custGeom>
          <a:ln w="953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300" y="238125"/>
            <a:ext cx="2776538" cy="385360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12698">
              <a:spcBef>
                <a:spcPts val="125"/>
              </a:spcBef>
            </a:pPr>
            <a:r>
              <a:rPr sz="2400" b="1" spc="5" dirty="0">
                <a:solidFill>
                  <a:schemeClr val="accent2"/>
                </a:solidFill>
              </a:rPr>
              <a:t>Use Case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516367" y="6443675"/>
            <a:ext cx="209550" cy="15837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096">
              <a:spcBef>
                <a:spcPts val="35"/>
              </a:spcBef>
            </a:pPr>
            <a:r>
              <a:rPr spc="15" dirty="0"/>
              <a:t>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190" y="969074"/>
            <a:ext cx="4080510" cy="4604914"/>
          </a:xfrm>
          <a:prstGeom prst="rect">
            <a:avLst/>
          </a:prstGeom>
        </p:spPr>
        <p:txBody>
          <a:bodyPr vert="horz" wrap="square" lIns="0" tIns="13969" rIns="0" bIns="0" rtlCol="0">
            <a:spAutoFit/>
          </a:bodyPr>
          <a:lstStyle/>
          <a:p>
            <a:pPr marL="355570" marR="227309" indent="-343505">
              <a:lnSpc>
                <a:spcPct val="100899"/>
              </a:lnSpc>
              <a:spcBef>
                <a:spcPts val="110"/>
              </a:spcBef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spc="5" dirty="0">
                <a:latin typeface="Arial"/>
                <a:cs typeface="Arial"/>
              </a:rPr>
              <a:t>Request </a:t>
            </a:r>
            <a:r>
              <a:rPr sz="1600" spc="15" dirty="0">
                <a:latin typeface="Arial"/>
                <a:cs typeface="Arial"/>
              </a:rPr>
              <a:t>for </a:t>
            </a:r>
            <a:r>
              <a:rPr sz="1600" spc="-20" dirty="0">
                <a:latin typeface="Arial"/>
                <a:cs typeface="Arial"/>
              </a:rPr>
              <a:t>Help </a:t>
            </a:r>
            <a:r>
              <a:rPr sz="1600" spc="20" dirty="0">
                <a:latin typeface="Arial"/>
                <a:cs typeface="Arial"/>
              </a:rPr>
              <a:t>from </a:t>
            </a:r>
            <a:r>
              <a:rPr sz="1600" spc="-20" dirty="0">
                <a:latin typeface="Arial"/>
                <a:cs typeface="Arial"/>
              </a:rPr>
              <a:t>Help </a:t>
            </a:r>
            <a:r>
              <a:rPr sz="1600" spc="15" dirty="0">
                <a:latin typeface="Arial"/>
                <a:cs typeface="Arial"/>
              </a:rPr>
              <a:t>Seekers </a:t>
            </a:r>
            <a:r>
              <a:rPr sz="1600" spc="10" dirty="0">
                <a:latin typeface="Arial"/>
                <a:cs typeface="Arial"/>
              </a:rPr>
              <a:t>to  </a:t>
            </a:r>
            <a:r>
              <a:rPr sz="1600" spc="-15" dirty="0" smtClean="0">
                <a:latin typeface="Arial"/>
                <a:cs typeface="Arial"/>
              </a:rPr>
              <a:t>Volunteers</a:t>
            </a:r>
            <a:endParaRPr lang="en-US" sz="1600" dirty="0">
              <a:latin typeface="Arial"/>
              <a:cs typeface="Arial"/>
            </a:endParaRPr>
          </a:p>
          <a:p>
            <a:pPr marL="469226" marR="227309" lvl="1">
              <a:lnSpc>
                <a:spcPct val="100899"/>
              </a:lnSpc>
              <a:spcBef>
                <a:spcPts val="110"/>
              </a:spcBef>
              <a:buClr>
                <a:srgbClr val="00295F"/>
              </a:buClr>
              <a:tabLst>
                <a:tab pos="355570" algn="l"/>
                <a:tab pos="356204" algn="l"/>
              </a:tabLst>
            </a:pPr>
            <a:r>
              <a:rPr lang="en-US" sz="1600" spc="10" dirty="0" smtClean="0">
                <a:latin typeface="Arial"/>
                <a:cs typeface="Arial"/>
              </a:rPr>
              <a:t>1)   </a:t>
            </a:r>
            <a:r>
              <a:rPr sz="1600" spc="10" dirty="0" smtClean="0">
                <a:latin typeface="Arial"/>
                <a:cs typeface="Arial"/>
              </a:rPr>
              <a:t>Select </a:t>
            </a:r>
            <a:r>
              <a:rPr sz="1600" spc="15" dirty="0">
                <a:latin typeface="Arial"/>
                <a:cs typeface="Arial"/>
              </a:rPr>
              <a:t>a </a:t>
            </a:r>
            <a:r>
              <a:rPr sz="1600" spc="5" dirty="0">
                <a:latin typeface="Arial"/>
                <a:cs typeface="Arial"/>
              </a:rPr>
              <a:t>particular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5" dirty="0" smtClean="0">
                <a:latin typeface="Arial"/>
                <a:cs typeface="Arial"/>
              </a:rPr>
              <a:t>volunteer</a:t>
            </a:r>
            <a:endParaRPr lang="en-US" sz="1600" dirty="0">
              <a:latin typeface="Arial"/>
              <a:cs typeface="Arial"/>
            </a:endParaRPr>
          </a:p>
          <a:p>
            <a:pPr marL="469226" marR="227309" lvl="1">
              <a:lnSpc>
                <a:spcPct val="100899"/>
              </a:lnSpc>
              <a:spcBef>
                <a:spcPts val="110"/>
              </a:spcBef>
              <a:buClr>
                <a:srgbClr val="00295F"/>
              </a:buClr>
              <a:tabLst>
                <a:tab pos="355570" algn="l"/>
                <a:tab pos="356204" algn="l"/>
              </a:tabLst>
            </a:pPr>
            <a:r>
              <a:rPr lang="en-US" sz="1600" spc="20" dirty="0">
                <a:latin typeface="Arial"/>
                <a:cs typeface="Arial"/>
              </a:rPr>
              <a:t> </a:t>
            </a:r>
            <a:r>
              <a:rPr lang="en-US" sz="1600" spc="20" dirty="0" smtClean="0">
                <a:latin typeface="Arial"/>
                <a:cs typeface="Arial"/>
              </a:rPr>
              <a:t>     f</a:t>
            </a:r>
            <a:r>
              <a:rPr sz="1600" spc="20" dirty="0" smtClean="0">
                <a:latin typeface="Arial"/>
                <a:cs typeface="Arial"/>
              </a:rPr>
              <a:t>rom </a:t>
            </a:r>
            <a:r>
              <a:rPr sz="1600" spc="10" dirty="0">
                <a:latin typeface="Arial"/>
                <a:cs typeface="Arial"/>
              </a:rPr>
              <a:t>a </a:t>
            </a:r>
            <a:r>
              <a:rPr sz="1600" spc="5" dirty="0">
                <a:latin typeface="Arial"/>
                <a:cs typeface="Arial"/>
              </a:rPr>
              <a:t>network </a:t>
            </a:r>
            <a:r>
              <a:rPr sz="1600" dirty="0">
                <a:latin typeface="Arial"/>
                <a:cs typeface="Arial"/>
              </a:rPr>
              <a:t>and </a:t>
            </a:r>
            <a:r>
              <a:rPr sz="1600" spc="10" dirty="0">
                <a:latin typeface="Arial"/>
                <a:cs typeface="Arial"/>
              </a:rPr>
              <a:t>send a</a:t>
            </a:r>
            <a:r>
              <a:rPr sz="1600" spc="290" dirty="0">
                <a:latin typeface="Arial"/>
                <a:cs typeface="Arial"/>
              </a:rPr>
              <a:t> </a:t>
            </a:r>
            <a:r>
              <a:rPr lang="en-US" sz="1600" spc="290" dirty="0" smtClean="0">
                <a:latin typeface="Arial"/>
                <a:cs typeface="Arial"/>
              </a:rPr>
              <a:t>   </a:t>
            </a:r>
            <a:r>
              <a:rPr sz="1600" spc="5" dirty="0" smtClean="0">
                <a:latin typeface="Arial"/>
                <a:cs typeface="Arial"/>
              </a:rPr>
              <a:t>request</a:t>
            </a:r>
            <a:r>
              <a:rPr lang="en-US" sz="1600" spc="5" dirty="0" smtClean="0">
                <a:latin typeface="Arial"/>
                <a:cs typeface="Arial"/>
              </a:rPr>
              <a:t>.</a:t>
            </a:r>
            <a:endParaRPr lang="en-US" sz="1600" dirty="0">
              <a:latin typeface="Arial"/>
              <a:cs typeface="Arial"/>
            </a:endParaRPr>
          </a:p>
          <a:p>
            <a:pPr marL="469226" marR="227309" lvl="1">
              <a:lnSpc>
                <a:spcPct val="100899"/>
              </a:lnSpc>
              <a:spcBef>
                <a:spcPts val="110"/>
              </a:spcBef>
              <a:buClr>
                <a:srgbClr val="00295F"/>
              </a:buClr>
              <a:tabLst>
                <a:tab pos="355570" algn="l"/>
                <a:tab pos="356204" algn="l"/>
              </a:tabLst>
            </a:pPr>
            <a:r>
              <a:rPr lang="en-US" sz="1600" spc="5" dirty="0" smtClean="0">
                <a:latin typeface="Arial"/>
                <a:cs typeface="Arial"/>
              </a:rPr>
              <a:t>2)   </a:t>
            </a:r>
            <a:r>
              <a:rPr sz="1600" spc="5" dirty="0" smtClean="0">
                <a:latin typeface="Arial"/>
                <a:cs typeface="Arial"/>
              </a:rPr>
              <a:t>Send </a:t>
            </a:r>
            <a:r>
              <a:rPr sz="1600" spc="10" dirty="0">
                <a:latin typeface="Arial"/>
                <a:cs typeface="Arial"/>
              </a:rPr>
              <a:t>a </a:t>
            </a:r>
            <a:r>
              <a:rPr sz="1600" spc="5" dirty="0">
                <a:latin typeface="Arial"/>
                <a:cs typeface="Arial"/>
              </a:rPr>
              <a:t>request </a:t>
            </a:r>
            <a:r>
              <a:rPr sz="1600" spc="15" dirty="0">
                <a:latin typeface="Arial"/>
                <a:cs typeface="Arial"/>
              </a:rPr>
              <a:t>for </a:t>
            </a:r>
            <a:r>
              <a:rPr sz="1600" spc="-15" dirty="0">
                <a:latin typeface="Arial"/>
                <a:cs typeface="Arial"/>
              </a:rPr>
              <a:t>help </a:t>
            </a:r>
            <a:r>
              <a:rPr sz="1600" spc="15" dirty="0">
                <a:latin typeface="Arial"/>
                <a:cs typeface="Arial"/>
              </a:rPr>
              <a:t>to</a:t>
            </a:r>
            <a:r>
              <a:rPr sz="1600" spc="3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endParaRPr sz="1600" dirty="0">
              <a:latin typeface="Arial"/>
              <a:cs typeface="Arial"/>
            </a:endParaRPr>
          </a:p>
          <a:p>
            <a:pPr marL="469859" marR="13969" lvl="1">
              <a:lnSpc>
                <a:spcPct val="101000"/>
              </a:lnSpc>
              <a:spcBef>
                <a:spcPts val="75"/>
              </a:spcBef>
            </a:pPr>
            <a:r>
              <a:rPr lang="en-US" sz="1600" spc="5" dirty="0" smtClean="0">
                <a:latin typeface="Arial"/>
                <a:cs typeface="Arial"/>
              </a:rPr>
              <a:t>     </a:t>
            </a:r>
            <a:r>
              <a:rPr sz="1600" spc="5" dirty="0" smtClean="0">
                <a:latin typeface="Arial"/>
                <a:cs typeface="Arial"/>
              </a:rPr>
              <a:t>volunteers </a:t>
            </a:r>
            <a:r>
              <a:rPr sz="1600" spc="20" dirty="0" smtClean="0">
                <a:latin typeface="Arial"/>
                <a:cs typeface="Arial"/>
              </a:rPr>
              <a:t>in </a:t>
            </a:r>
            <a:r>
              <a:rPr sz="1600" spc="-5" dirty="0" smtClean="0">
                <a:latin typeface="Arial"/>
                <a:cs typeface="Arial"/>
              </a:rPr>
              <a:t>the </a:t>
            </a:r>
            <a:r>
              <a:rPr sz="1600" dirty="0" smtClean="0">
                <a:latin typeface="Arial"/>
                <a:cs typeface="Arial"/>
              </a:rPr>
              <a:t>network, </a:t>
            </a:r>
            <a:r>
              <a:rPr sz="1600" spc="5" dirty="0" smtClean="0">
                <a:latin typeface="Arial"/>
                <a:cs typeface="Arial"/>
              </a:rPr>
              <a:t>which </a:t>
            </a:r>
            <a:r>
              <a:rPr sz="1600" spc="15" dirty="0" smtClean="0">
                <a:latin typeface="Arial"/>
                <a:cs typeface="Arial"/>
              </a:rPr>
              <a:t>is </a:t>
            </a:r>
            <a:r>
              <a:rPr lang="en-US" sz="1600" spc="15" dirty="0">
                <a:latin typeface="Arial"/>
                <a:cs typeface="Arial"/>
              </a:rPr>
              <a:t> </a:t>
            </a:r>
            <a:r>
              <a:rPr lang="en-US" sz="1600" spc="15" dirty="0" smtClean="0">
                <a:latin typeface="Arial"/>
                <a:cs typeface="Arial"/>
              </a:rPr>
              <a:t>           </a:t>
            </a:r>
            <a:r>
              <a:rPr sz="1600" spc="-10" dirty="0" smtClean="0">
                <a:latin typeface="Arial"/>
                <a:cs typeface="Arial"/>
              </a:rPr>
              <a:t>fulfilled </a:t>
            </a:r>
            <a:r>
              <a:rPr sz="1600" spc="-15" dirty="0" smtClean="0">
                <a:latin typeface="Arial"/>
                <a:cs typeface="Arial"/>
              </a:rPr>
              <a:t>by  </a:t>
            </a:r>
            <a:r>
              <a:rPr sz="1600" spc="-10" dirty="0" smtClean="0">
                <a:latin typeface="Arial"/>
                <a:cs typeface="Arial"/>
              </a:rPr>
              <a:t>anonymous</a:t>
            </a:r>
            <a:r>
              <a:rPr sz="1600" spc="285" dirty="0" smtClean="0">
                <a:latin typeface="Arial"/>
                <a:cs typeface="Arial"/>
              </a:rPr>
              <a:t> </a:t>
            </a:r>
            <a:r>
              <a:rPr sz="1600" spc="5" dirty="0" smtClean="0">
                <a:latin typeface="Arial"/>
                <a:cs typeface="Arial"/>
              </a:rPr>
              <a:t>volunteer</a:t>
            </a:r>
            <a:r>
              <a:rPr lang="en-US" sz="1600" spc="5" dirty="0" smtClean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1700" dirty="0">
              <a:latin typeface="Arial"/>
              <a:cs typeface="Arial"/>
            </a:endParaRPr>
          </a:p>
          <a:p>
            <a:pPr marL="355570" marR="142863" indent="-343505">
              <a:lnSpc>
                <a:spcPct val="103000"/>
              </a:lnSpc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spc="-15" dirty="0">
                <a:latin typeface="Arial"/>
                <a:cs typeface="Arial"/>
              </a:rPr>
              <a:t>Volunteers </a:t>
            </a:r>
            <a:r>
              <a:rPr sz="1600" spc="30" dirty="0">
                <a:latin typeface="Arial"/>
                <a:cs typeface="Arial"/>
              </a:rPr>
              <a:t>can </a:t>
            </a:r>
            <a:r>
              <a:rPr sz="1600" spc="5" dirty="0">
                <a:latin typeface="Arial"/>
                <a:cs typeface="Arial"/>
              </a:rPr>
              <a:t>request </a:t>
            </a:r>
            <a:r>
              <a:rPr sz="1600" spc="15" dirty="0">
                <a:latin typeface="Arial"/>
                <a:cs typeface="Arial"/>
              </a:rPr>
              <a:t>for </a:t>
            </a:r>
            <a:r>
              <a:rPr sz="1600" spc="5" dirty="0">
                <a:latin typeface="Arial"/>
                <a:cs typeface="Arial"/>
              </a:rPr>
              <a:t>transport  </a:t>
            </a:r>
            <a:r>
              <a:rPr sz="1600" spc="30" dirty="0">
                <a:latin typeface="Arial"/>
                <a:cs typeface="Arial"/>
              </a:rPr>
              <a:t>service </a:t>
            </a:r>
            <a:r>
              <a:rPr sz="1600" spc="10" dirty="0">
                <a:latin typeface="Arial"/>
                <a:cs typeface="Arial"/>
              </a:rPr>
              <a:t>to </a:t>
            </a:r>
            <a:r>
              <a:rPr sz="1600" spc="-15" dirty="0">
                <a:latin typeface="Arial"/>
                <a:cs typeface="Arial"/>
              </a:rPr>
              <a:t>go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help </a:t>
            </a:r>
            <a:r>
              <a:rPr sz="1600" spc="20" dirty="0">
                <a:latin typeface="Arial"/>
                <a:cs typeface="Arial"/>
              </a:rPr>
              <a:t>seeker </a:t>
            </a:r>
            <a:r>
              <a:rPr sz="1600" spc="15" dirty="0">
                <a:latin typeface="Arial"/>
                <a:cs typeface="Arial"/>
              </a:rPr>
              <a:t>location </a:t>
            </a:r>
            <a:r>
              <a:rPr sz="1600" spc="10" dirty="0">
                <a:latin typeface="Arial"/>
                <a:cs typeface="Arial"/>
              </a:rPr>
              <a:t>to  </a:t>
            </a:r>
            <a:r>
              <a:rPr sz="1600" spc="-15" dirty="0">
                <a:latin typeface="Arial"/>
                <a:cs typeface="Arial"/>
              </a:rPr>
              <a:t>fulfill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help</a:t>
            </a:r>
            <a:r>
              <a:rPr sz="1600" spc="3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request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>
              <a:spcBef>
                <a:spcPts val="30"/>
              </a:spcBef>
              <a:buClr>
                <a:srgbClr val="00295F"/>
              </a:buClr>
              <a:buFont typeface="Arial"/>
              <a:buChar char="•"/>
            </a:pPr>
            <a:endParaRPr sz="1700" dirty="0">
              <a:latin typeface="Arial"/>
              <a:cs typeface="Arial"/>
            </a:endParaRPr>
          </a:p>
          <a:p>
            <a:pPr marL="355570" marR="493988" indent="-343505">
              <a:lnSpc>
                <a:spcPct val="102299"/>
              </a:lnSpc>
              <a:buClr>
                <a:srgbClr val="00295F"/>
              </a:buClr>
              <a:buChar char="•"/>
              <a:tabLst>
                <a:tab pos="355570" algn="l"/>
                <a:tab pos="356204" algn="l"/>
              </a:tabLst>
            </a:pPr>
            <a:r>
              <a:rPr sz="1600" spc="-20" dirty="0">
                <a:latin typeface="Arial"/>
                <a:cs typeface="Arial"/>
              </a:rPr>
              <a:t>Help </a:t>
            </a:r>
            <a:r>
              <a:rPr sz="1600" spc="15" dirty="0">
                <a:latin typeface="Arial"/>
                <a:cs typeface="Arial"/>
              </a:rPr>
              <a:t>Seekers </a:t>
            </a:r>
            <a:r>
              <a:rPr sz="1600" spc="30" dirty="0">
                <a:latin typeface="Arial"/>
                <a:cs typeface="Arial"/>
              </a:rPr>
              <a:t>can </a:t>
            </a:r>
            <a:r>
              <a:rPr sz="1600" spc="25" dirty="0">
                <a:latin typeface="Arial"/>
                <a:cs typeface="Arial"/>
              </a:rPr>
              <a:t>raise </a:t>
            </a:r>
            <a:r>
              <a:rPr sz="1600" spc="15" dirty="0">
                <a:latin typeface="Arial"/>
                <a:cs typeface="Arial"/>
              </a:rPr>
              <a:t>a </a:t>
            </a:r>
            <a:r>
              <a:rPr sz="1600" spc="5" dirty="0">
                <a:latin typeface="Arial"/>
                <a:cs typeface="Arial"/>
              </a:rPr>
              <a:t>request </a:t>
            </a:r>
            <a:r>
              <a:rPr sz="1600" spc="10" dirty="0">
                <a:latin typeface="Arial"/>
                <a:cs typeface="Arial"/>
              </a:rPr>
              <a:t>to  </a:t>
            </a:r>
            <a:r>
              <a:rPr sz="1600" dirty="0">
                <a:latin typeface="Arial"/>
                <a:cs typeface="Arial"/>
              </a:rPr>
              <a:t>donors </a:t>
            </a:r>
            <a:r>
              <a:rPr sz="1600" spc="15" dirty="0">
                <a:latin typeface="Arial"/>
                <a:cs typeface="Arial"/>
              </a:rPr>
              <a:t>if </a:t>
            </a:r>
            <a:r>
              <a:rPr sz="1600" spc="5" dirty="0">
                <a:latin typeface="Arial"/>
                <a:cs typeface="Arial"/>
              </a:rPr>
              <a:t>they cannot </a:t>
            </a:r>
            <a:r>
              <a:rPr sz="1600" spc="20" dirty="0">
                <a:latin typeface="Arial"/>
                <a:cs typeface="Arial"/>
              </a:rPr>
              <a:t>afford sensor  device </a:t>
            </a:r>
            <a:r>
              <a:rPr sz="1600" dirty="0">
                <a:latin typeface="Arial"/>
                <a:cs typeface="Arial"/>
              </a:rPr>
              <a:t>and </a:t>
            </a:r>
            <a:r>
              <a:rPr sz="1600" spc="15" dirty="0">
                <a:latin typeface="Arial"/>
                <a:cs typeface="Arial"/>
              </a:rPr>
              <a:t>are </a:t>
            </a:r>
            <a:r>
              <a:rPr sz="1600" spc="5" dirty="0">
                <a:latin typeface="Arial"/>
                <a:cs typeface="Arial"/>
              </a:rPr>
              <a:t>suffering </a:t>
            </a:r>
            <a:r>
              <a:rPr sz="1600" spc="20" dirty="0">
                <a:latin typeface="Arial"/>
                <a:cs typeface="Arial"/>
              </a:rPr>
              <a:t>from </a:t>
            </a:r>
            <a:r>
              <a:rPr sz="1600" spc="5" dirty="0">
                <a:latin typeface="Arial"/>
                <a:cs typeface="Arial"/>
              </a:rPr>
              <a:t>heart  </a:t>
            </a:r>
            <a:r>
              <a:rPr sz="1600" spc="-20" dirty="0">
                <a:latin typeface="Arial"/>
                <a:cs typeface="Arial"/>
              </a:rPr>
              <a:t>problems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8727" y="1433576"/>
            <a:ext cx="4314825" cy="3076575"/>
          </a:xfrm>
          <a:custGeom>
            <a:avLst/>
            <a:gdLst/>
            <a:ahLst/>
            <a:cxnLst/>
            <a:rect l="l" t="t" r="r" b="b"/>
            <a:pathLst>
              <a:path w="4314825" h="3076575">
                <a:moveTo>
                  <a:pt x="0" y="512699"/>
                </a:moveTo>
                <a:lnTo>
                  <a:pt x="2094" y="466024"/>
                </a:lnTo>
                <a:lnTo>
                  <a:pt x="8258" y="420526"/>
                </a:lnTo>
                <a:lnTo>
                  <a:pt x="18310" y="376384"/>
                </a:lnTo>
                <a:lnTo>
                  <a:pt x="32069" y="333779"/>
                </a:lnTo>
                <a:lnTo>
                  <a:pt x="49355" y="292893"/>
                </a:lnTo>
                <a:lnTo>
                  <a:pt x="69986" y="253905"/>
                </a:lnTo>
                <a:lnTo>
                  <a:pt x="93782" y="216998"/>
                </a:lnTo>
                <a:lnTo>
                  <a:pt x="120562" y="182351"/>
                </a:lnTo>
                <a:lnTo>
                  <a:pt x="150145" y="150145"/>
                </a:lnTo>
                <a:lnTo>
                  <a:pt x="182351" y="120562"/>
                </a:lnTo>
                <a:lnTo>
                  <a:pt x="216998" y="93782"/>
                </a:lnTo>
                <a:lnTo>
                  <a:pt x="253905" y="69986"/>
                </a:lnTo>
                <a:lnTo>
                  <a:pt x="292893" y="49355"/>
                </a:lnTo>
                <a:lnTo>
                  <a:pt x="333779" y="32069"/>
                </a:lnTo>
                <a:lnTo>
                  <a:pt x="376384" y="18310"/>
                </a:lnTo>
                <a:lnTo>
                  <a:pt x="420526" y="8258"/>
                </a:lnTo>
                <a:lnTo>
                  <a:pt x="466024" y="2094"/>
                </a:lnTo>
                <a:lnTo>
                  <a:pt x="512699" y="0"/>
                </a:lnTo>
                <a:lnTo>
                  <a:pt x="3801999" y="0"/>
                </a:lnTo>
                <a:lnTo>
                  <a:pt x="3848674" y="2094"/>
                </a:lnTo>
                <a:lnTo>
                  <a:pt x="3894175" y="8258"/>
                </a:lnTo>
                <a:lnTo>
                  <a:pt x="3938322" y="18310"/>
                </a:lnTo>
                <a:lnTo>
                  <a:pt x="3980934" y="32069"/>
                </a:lnTo>
                <a:lnTo>
                  <a:pt x="4021828" y="49355"/>
                </a:lnTo>
                <a:lnTo>
                  <a:pt x="4060825" y="69986"/>
                </a:lnTo>
                <a:lnTo>
                  <a:pt x="4097742" y="93782"/>
                </a:lnTo>
                <a:lnTo>
                  <a:pt x="4132399" y="120562"/>
                </a:lnTo>
                <a:lnTo>
                  <a:pt x="4164615" y="150145"/>
                </a:lnTo>
                <a:lnTo>
                  <a:pt x="4194209" y="182351"/>
                </a:lnTo>
                <a:lnTo>
                  <a:pt x="4220999" y="216998"/>
                </a:lnTo>
                <a:lnTo>
                  <a:pt x="4244805" y="253905"/>
                </a:lnTo>
                <a:lnTo>
                  <a:pt x="4265445" y="292893"/>
                </a:lnTo>
                <a:lnTo>
                  <a:pt x="4282739" y="333779"/>
                </a:lnTo>
                <a:lnTo>
                  <a:pt x="4296505" y="376384"/>
                </a:lnTo>
                <a:lnTo>
                  <a:pt x="4306562" y="420526"/>
                </a:lnTo>
                <a:lnTo>
                  <a:pt x="4312729" y="466024"/>
                </a:lnTo>
                <a:lnTo>
                  <a:pt x="4314825" y="512699"/>
                </a:lnTo>
                <a:lnTo>
                  <a:pt x="4314825" y="2563749"/>
                </a:lnTo>
                <a:lnTo>
                  <a:pt x="4312729" y="2610423"/>
                </a:lnTo>
                <a:lnTo>
                  <a:pt x="4306562" y="2655921"/>
                </a:lnTo>
                <a:lnTo>
                  <a:pt x="4296505" y="2700063"/>
                </a:lnTo>
                <a:lnTo>
                  <a:pt x="4282739" y="2742668"/>
                </a:lnTo>
                <a:lnTo>
                  <a:pt x="4265445" y="2783554"/>
                </a:lnTo>
                <a:lnTo>
                  <a:pt x="4244805" y="2822542"/>
                </a:lnTo>
                <a:lnTo>
                  <a:pt x="4220999" y="2859449"/>
                </a:lnTo>
                <a:lnTo>
                  <a:pt x="4194209" y="2894096"/>
                </a:lnTo>
                <a:lnTo>
                  <a:pt x="4164615" y="2926302"/>
                </a:lnTo>
                <a:lnTo>
                  <a:pt x="4132399" y="2955885"/>
                </a:lnTo>
                <a:lnTo>
                  <a:pt x="4097742" y="2982665"/>
                </a:lnTo>
                <a:lnTo>
                  <a:pt x="4060825" y="3006461"/>
                </a:lnTo>
                <a:lnTo>
                  <a:pt x="4021828" y="3027092"/>
                </a:lnTo>
                <a:lnTo>
                  <a:pt x="3980934" y="3044378"/>
                </a:lnTo>
                <a:lnTo>
                  <a:pt x="3938322" y="3058137"/>
                </a:lnTo>
                <a:lnTo>
                  <a:pt x="3894175" y="3068189"/>
                </a:lnTo>
                <a:lnTo>
                  <a:pt x="3848674" y="3074353"/>
                </a:lnTo>
                <a:lnTo>
                  <a:pt x="3801999" y="3076448"/>
                </a:lnTo>
                <a:lnTo>
                  <a:pt x="512699" y="3076448"/>
                </a:lnTo>
                <a:lnTo>
                  <a:pt x="466024" y="3074353"/>
                </a:lnTo>
                <a:lnTo>
                  <a:pt x="420526" y="3068189"/>
                </a:lnTo>
                <a:lnTo>
                  <a:pt x="376384" y="3058137"/>
                </a:lnTo>
                <a:lnTo>
                  <a:pt x="333779" y="3044378"/>
                </a:lnTo>
                <a:lnTo>
                  <a:pt x="292893" y="3027092"/>
                </a:lnTo>
                <a:lnTo>
                  <a:pt x="253905" y="3006461"/>
                </a:lnTo>
                <a:lnTo>
                  <a:pt x="216998" y="2982665"/>
                </a:lnTo>
                <a:lnTo>
                  <a:pt x="182351" y="2955885"/>
                </a:lnTo>
                <a:lnTo>
                  <a:pt x="150145" y="2926302"/>
                </a:lnTo>
                <a:lnTo>
                  <a:pt x="120562" y="2894096"/>
                </a:lnTo>
                <a:lnTo>
                  <a:pt x="93782" y="2859449"/>
                </a:lnTo>
                <a:lnTo>
                  <a:pt x="69986" y="2822542"/>
                </a:lnTo>
                <a:lnTo>
                  <a:pt x="49355" y="2783554"/>
                </a:lnTo>
                <a:lnTo>
                  <a:pt x="32069" y="2742668"/>
                </a:lnTo>
                <a:lnTo>
                  <a:pt x="18310" y="2700063"/>
                </a:lnTo>
                <a:lnTo>
                  <a:pt x="8258" y="2655921"/>
                </a:lnTo>
                <a:lnTo>
                  <a:pt x="2094" y="2610423"/>
                </a:lnTo>
                <a:lnTo>
                  <a:pt x="0" y="2563749"/>
                </a:lnTo>
                <a:lnTo>
                  <a:pt x="0" y="512699"/>
                </a:lnTo>
                <a:close/>
              </a:path>
            </a:pathLst>
          </a:custGeom>
          <a:ln w="953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99" y="1838325"/>
            <a:ext cx="4119880" cy="214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2984</TotalTime>
  <Words>633</Words>
  <Application>Microsoft Office PowerPoint</Application>
  <PresentationFormat>Custom</PresentationFormat>
  <Paragraphs>123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Lifeline</vt:lpstr>
      <vt:lpstr>Lifeline</vt:lpstr>
      <vt:lpstr>Cardiovascular diseases are number one cause of death in developed  countries % of all deaths</vt:lpstr>
      <vt:lpstr>Problem Statement</vt:lpstr>
      <vt:lpstr>Lifeline</vt:lpstr>
      <vt:lpstr>Proposed Solution</vt:lpstr>
      <vt:lpstr>Lifeline</vt:lpstr>
      <vt:lpstr>Object Model</vt:lpstr>
      <vt:lpstr>Use Case</vt:lpstr>
      <vt:lpstr>Use Case contd.</vt:lpstr>
      <vt:lpstr>Key Roles</vt:lpstr>
      <vt:lpstr>Key Roles Contd.</vt:lpstr>
      <vt:lpstr>Key Features</vt:lpstr>
      <vt:lpstr>Extra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Lifeline</dc:title>
  <cp:lastModifiedBy>Satish</cp:lastModifiedBy>
  <cp:revision>30</cp:revision>
  <dcterms:created xsi:type="dcterms:W3CDTF">2022-07-06T14:06:26Z</dcterms:created>
  <dcterms:modified xsi:type="dcterms:W3CDTF">2022-08-22T19:46:53Z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2015-12-10T00:00:00Z</vt:filetime>
  </property>
  <property fmtid="{D5CDD505-2E9C-101B-9397-08002B2CF9AE}" pid="3" name="LastSaved">
    <vt:filetime>2022-07-06T00:00:00Z</vt:filetime>
  </property>
</Properties>
</file>