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3" r:id="rId6"/>
    <p:sldId id="264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2FD21C9-F5A7-4C76-93B7-D636FCE332E2}">
          <p14:sldIdLst>
            <p14:sldId id="256"/>
            <p14:sldId id="260"/>
            <p14:sldId id="259"/>
            <p14:sldId id="258"/>
            <p14:sldId id="263"/>
            <p14:sldId id="264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1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E3BC-BFAA-47A3-B86A-41C3563A10D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AB76-B654-4BD6-AAA0-E21AC55BB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E3BC-BFAA-47A3-B86A-41C3563A10D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AB76-B654-4BD6-AAA0-E21AC55BB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5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E3BC-BFAA-47A3-B86A-41C3563A10D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AB76-B654-4BD6-AAA0-E21AC55BB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E3BC-BFAA-47A3-B86A-41C3563A10D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AB76-B654-4BD6-AAA0-E21AC55BB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1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E3BC-BFAA-47A3-B86A-41C3563A10D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AB76-B654-4BD6-AAA0-E21AC55BB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1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E3BC-BFAA-47A3-B86A-41C3563A10D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AB76-B654-4BD6-AAA0-E21AC55BB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E3BC-BFAA-47A3-B86A-41C3563A10D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AB76-B654-4BD6-AAA0-E21AC55BB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3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E3BC-BFAA-47A3-B86A-41C3563A10D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AB76-B654-4BD6-AAA0-E21AC55BB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4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E3BC-BFAA-47A3-B86A-41C3563A10D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AB76-B654-4BD6-AAA0-E21AC55BB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9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E3BC-BFAA-47A3-B86A-41C3563A10D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AB76-B654-4BD6-AAA0-E21AC55BB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E3BC-BFAA-47A3-B86A-41C3563A10D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AB76-B654-4BD6-AAA0-E21AC55BB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4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1E3BC-BFAA-47A3-B86A-41C3563A10D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EAB76-B654-4BD6-AAA0-E21AC55BB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59" y="283675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X-Ray Pneumonia Prediction</a:t>
            </a:r>
            <a:endParaRPr lang="en-US" sz="6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064" y="4953000"/>
            <a:ext cx="6019800" cy="1066800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Project By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Nihal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Gajbhiye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7544" y="437566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Chest X-ray Images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359" y="25291"/>
            <a:ext cx="4046801" cy="28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29890" y="6248400"/>
            <a:ext cx="325374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LET’S MAKE A BETTER WORLD 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87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u="sng" dirty="0"/>
              <a:t>Confusion </a:t>
            </a:r>
            <a:r>
              <a:rPr lang="en-US" b="1" u="sng" dirty="0" smtClean="0"/>
              <a:t>Matrix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29890" y="6248400"/>
            <a:ext cx="325374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LET’S MAKE A BETTER WORLD 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4600" y="2972580"/>
            <a:ext cx="204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True Positive : 374</a:t>
            </a:r>
          </a:p>
          <a:p>
            <a:r>
              <a:rPr lang="en-US" b="1" dirty="0" smtClean="0"/>
              <a:t>True Negative : 203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04571"/>
            <a:ext cx="4761104" cy="469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7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71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29890" y="6248400"/>
            <a:ext cx="325374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LET’S MAKE A BETTER WORLD 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914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neumonia - Our World in 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Pneumonia - Our World in D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95209"/>
            <a:ext cx="7169150" cy="506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29890" y="6248400"/>
            <a:ext cx="325374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LET’S MAKE A BETTER WORLD 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28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229600" cy="262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3200400"/>
            <a:ext cx="20574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The normal chest X-ray (left panel) depicts clear lungs without any areas of abnormal opacification in the image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200400"/>
            <a:ext cx="22098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Bacterial pneumonia (middle) typically exhibits a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focal lobar consolidation</a:t>
            </a:r>
            <a:r>
              <a:rPr lang="en-US" dirty="0"/>
              <a:t>, in this case in the right upper lobe (white arrows)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3200400"/>
            <a:ext cx="19812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Viral </a:t>
            </a:r>
            <a:r>
              <a:rPr lang="en-US" dirty="0"/>
              <a:t>pneumonia (right) manifests with a more diffuse ‘‘interstitial’’ pattern in both lungs.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9890" y="6248400"/>
            <a:ext cx="325374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LET’S MAKE A BETTER WORLD 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18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www.netmeds.com/images/cms/wysiwyg/blog/2020/04/1585817332_Pneumonia_big_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5534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29890" y="6248400"/>
            <a:ext cx="325374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LET’S MAKE A BETTER WORLD 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0" y="510061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60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914400"/>
            <a:ext cx="502920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219242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CONVOLUTIONAL NEURAL NETWORK IMAGE PROCESSING TECHNIQUE OF MAX POOLING VISUALIZATION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29890" y="6248400"/>
            <a:ext cx="325374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LET’S MAKE A BETTER WORLD 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136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u="sng" dirty="0"/>
              <a:t>Training &amp; Validation Accuracy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2667000"/>
            <a:ext cx="2667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Model gives </a:t>
            </a:r>
            <a:r>
              <a:rPr lang="en-US" sz="2400" b="1" u="sng" dirty="0" smtClean="0">
                <a:solidFill>
                  <a:srgbClr val="FF0000"/>
                </a:solidFill>
              </a:rPr>
              <a:t>96.95% </a:t>
            </a:r>
            <a:r>
              <a:rPr lang="en-US" sz="2400" b="1" u="sng" dirty="0"/>
              <a:t>train accuracy, and test set accuracy of </a:t>
            </a:r>
            <a:r>
              <a:rPr lang="en-US" sz="2400" b="1" u="sng" dirty="0" smtClean="0">
                <a:solidFill>
                  <a:srgbClr val="FF0000"/>
                </a:solidFill>
              </a:rPr>
              <a:t>92.46%.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9890" y="6248400"/>
            <a:ext cx="325374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LET’S MAKE A BETTER WORLD 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3999"/>
            <a:ext cx="4519834" cy="4491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1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u="sng" dirty="0"/>
              <a:t>Training &amp; Validation </a:t>
            </a:r>
            <a:r>
              <a:rPr lang="en-US" b="1" u="sng" dirty="0" smtClean="0"/>
              <a:t>Loss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9890" y="6248400"/>
            <a:ext cx="325374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LET’S MAKE A BETTER WORLD 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3600" y="28956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Loss of test model comes out to be </a:t>
            </a:r>
            <a:r>
              <a:rPr lang="en-US" dirty="0" smtClean="0">
                <a:solidFill>
                  <a:srgbClr val="FF0000"/>
                </a:solidFill>
              </a:rPr>
              <a:t>0.32.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14450"/>
            <a:ext cx="4419600" cy="46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2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u="sng" dirty="0"/>
              <a:t>Classification </a:t>
            </a:r>
            <a:r>
              <a:rPr lang="en-US" b="1" u="sng" dirty="0" smtClean="0"/>
              <a:t>Report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29890" y="6248400"/>
            <a:ext cx="325374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LET’S MAKE A BETTER WORLD 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4600" y="4800600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Harmonic Mean of Precision and recall </a:t>
            </a:r>
            <a:r>
              <a:rPr lang="en-US" sz="2400" b="1" u="sng" dirty="0" err="1"/>
              <a:t>i.e</a:t>
            </a:r>
            <a:r>
              <a:rPr lang="en-US" sz="2400" b="1" u="sng" dirty="0"/>
              <a:t> f1 score is </a:t>
            </a:r>
            <a:r>
              <a:rPr lang="en-US" sz="2400" b="1" u="sng" dirty="0" smtClean="0"/>
              <a:t>0.92.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810" y="2057400"/>
            <a:ext cx="60579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06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3848</TotalTime>
  <Words>189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X-Ray Pneumonia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 &amp; Validation Accuracy </vt:lpstr>
      <vt:lpstr>Training &amp; Validation Loss</vt:lpstr>
      <vt:lpstr>Classification Report</vt:lpstr>
      <vt:lpstr>Confusion Matrix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X-Ray Pneumonia </dc:title>
  <dc:creator>Satish</dc:creator>
  <cp:lastModifiedBy>Satish</cp:lastModifiedBy>
  <cp:revision>52</cp:revision>
  <dcterms:created xsi:type="dcterms:W3CDTF">2022-08-10T00:57:16Z</dcterms:created>
  <dcterms:modified xsi:type="dcterms:W3CDTF">2022-08-12T23:24:39Z</dcterms:modified>
</cp:coreProperties>
</file>