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1378" y="3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9314" y="596019"/>
            <a:ext cx="7510506" cy="3213982"/>
          </a:xfrm>
        </p:spPr>
        <p:txBody>
          <a:bodyPr anchor="b">
            <a:normAutofit/>
          </a:bodyPr>
          <a:lstStyle>
            <a:lvl1pPr algn="ctr">
              <a:defRPr sz="40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819314" y="3886200"/>
            <a:ext cx="7510506" cy="2219108"/>
          </a:xfrm>
        </p:spPr>
        <p:txBody>
          <a:bodyPr anchor="t">
            <a:normAutofit/>
          </a:bodyPr>
          <a:lstStyle>
            <a:lvl1pPr marL="0" indent="0" algn="ctr">
              <a:buNone/>
              <a:defRPr sz="1800">
                <a:gradFill flip="none" rotWithShape="1">
                  <a:gsLst>
                    <a:gs pos="0">
                      <a:schemeClr val="tx1"/>
                    </a:gs>
                    <a:gs pos="100000">
                      <a:schemeClr val="tx1">
                        <a:lumMod val="75000"/>
                      </a:schemeClr>
                    </a:gs>
                  </a:gsLst>
                  <a:lin ang="0" scaled="1"/>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6BCB31-7E1B-45C7-B3C5-ADB8FD3EA43D}"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5BCBE-C05E-440F-84A0-15D8A76CA497}" type="slidenum">
              <a:rPr lang="en-IN" smtClean="0"/>
              <a:t>‹#›</a:t>
            </a:fld>
            <a:endParaRPr lang="en-IN"/>
          </a:p>
        </p:txBody>
      </p:sp>
    </p:spTree>
    <p:extLst>
      <p:ext uri="{BB962C8B-B14F-4D97-AF65-F5344CB8AC3E}">
        <p14:creationId xmlns:p14="http://schemas.microsoft.com/office/powerpoint/2010/main" val="2105789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677" y="4377485"/>
            <a:ext cx="7413007" cy="907505"/>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7678" y="996188"/>
            <a:ext cx="7301427" cy="298112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7677" y="5284990"/>
            <a:ext cx="7413007" cy="81707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6BCB31-7E1B-45C7-B3C5-ADB8FD3EA43D}" type="datetimeFigureOut">
              <a:rPr lang="en-IN" smtClean="0"/>
              <a:t>06-07-2022</a:t>
            </a:fld>
            <a:endParaRPr lang="en-IN"/>
          </a:p>
        </p:txBody>
      </p:sp>
      <p:sp>
        <p:nvSpPr>
          <p:cNvPr id="6" name="Footer Placeholder 5"/>
          <p:cNvSpPr>
            <a:spLocks noGrp="1"/>
          </p:cNvSpPr>
          <p:nvPr>
            <p:ph type="ftr" sz="quarter" idx="11"/>
          </p:nvPr>
        </p:nvSpPr>
        <p:spPr>
          <a:xfrm>
            <a:off x="917678" y="6181344"/>
            <a:ext cx="5337278" cy="365125"/>
          </a:xfrm>
        </p:spPr>
        <p:txBody>
          <a:bodyPr/>
          <a:lstStyle/>
          <a:p>
            <a:endParaRPr lang="en-IN"/>
          </a:p>
        </p:txBody>
      </p:sp>
      <p:sp>
        <p:nvSpPr>
          <p:cNvPr id="7" name="Slide Number Placeholder 6"/>
          <p:cNvSpPr>
            <a:spLocks noGrp="1"/>
          </p:cNvSpPr>
          <p:nvPr>
            <p:ph type="sldNum" sz="quarter" idx="12"/>
          </p:nvPr>
        </p:nvSpPr>
        <p:spPr/>
        <p:txBody>
          <a:bodyPr/>
          <a:lstStyle/>
          <a:p>
            <a:fld id="{4395BCBE-C05E-440F-84A0-15D8A76CA497}" type="slidenum">
              <a:rPr lang="en-IN" smtClean="0"/>
              <a:t>‹#›</a:t>
            </a:fld>
            <a:endParaRPr lang="en-IN"/>
          </a:p>
        </p:txBody>
      </p:sp>
    </p:spTree>
    <p:extLst>
      <p:ext uri="{BB962C8B-B14F-4D97-AF65-F5344CB8AC3E}">
        <p14:creationId xmlns:p14="http://schemas.microsoft.com/office/powerpoint/2010/main" val="2608512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4" cy="3137782"/>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818347" y="4343400"/>
            <a:ext cx="7511474" cy="1758660"/>
          </a:xfrm>
        </p:spPr>
        <p:txBody>
          <a:bodyPr anchor="ctr">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6BCB31-7E1B-45C7-B3C5-ADB8FD3EA43D}"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5BCBE-C05E-440F-84A0-15D8A76CA497}" type="slidenum">
              <a:rPr lang="en-IN" smtClean="0"/>
              <a:t>‹#›</a:t>
            </a:fld>
            <a:endParaRPr lang="en-IN"/>
          </a:p>
        </p:txBody>
      </p:sp>
    </p:spTree>
    <p:extLst>
      <p:ext uri="{BB962C8B-B14F-4D97-AF65-F5344CB8AC3E}">
        <p14:creationId xmlns:p14="http://schemas.microsoft.com/office/powerpoint/2010/main" val="1071312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583818" y="860276"/>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7888822" y="29859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304407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436" y="3650606"/>
            <a:ext cx="6631128" cy="381000"/>
          </a:xfrm>
        </p:spPr>
        <p:txBody>
          <a:bodyPr anchor="ctr">
            <a:normAutofit/>
          </a:bodyPr>
          <a:lstStyle>
            <a:lvl1pPr marL="0" indent="0">
              <a:buFontTx/>
              <a:buNone/>
              <a:defRPr sz="1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818347" y="4641206"/>
            <a:ext cx="7511473" cy="1447800"/>
          </a:xfrm>
        </p:spPr>
        <p:txBody>
          <a:bodyPr anchor="ctr">
            <a:normAutofit/>
          </a:bodyPr>
          <a:lstStyle>
            <a:lvl1pPr marL="0" indent="0" algn="l">
              <a:buNone/>
              <a:defRPr sz="1800">
                <a:gradFill flip="none" rotWithShape="1">
                  <a:gsLst>
                    <a:gs pos="0">
                      <a:schemeClr val="tx1"/>
                    </a:gs>
                    <a:gs pos="100000">
                      <a:schemeClr val="tx1">
                        <a:lumMod val="75000"/>
                      </a:schemeClr>
                    </a:gs>
                  </a:gsLst>
                  <a:lin ang="0" scaled="1"/>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6BCB31-7E1B-45C7-B3C5-ADB8FD3EA43D}"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5BCBE-C05E-440F-84A0-15D8A76CA497}" type="slidenum">
              <a:rPr lang="en-IN" smtClean="0"/>
              <a:t>‹#›</a:t>
            </a:fld>
            <a:endParaRPr lang="en-IN"/>
          </a:p>
        </p:txBody>
      </p:sp>
    </p:spTree>
    <p:extLst>
      <p:ext uri="{BB962C8B-B14F-4D97-AF65-F5344CB8AC3E}">
        <p14:creationId xmlns:p14="http://schemas.microsoft.com/office/powerpoint/2010/main" val="3916633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8347" y="3603566"/>
            <a:ext cx="7512338" cy="14688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821015" y="5072366"/>
            <a:ext cx="7512339" cy="1029694"/>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6BCB31-7E1B-45C7-B3C5-ADB8FD3EA43D}"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5BCBE-C05E-440F-84A0-15D8A76CA497}" type="slidenum">
              <a:rPr lang="en-IN" smtClean="0"/>
              <a:t>‹#›</a:t>
            </a:fld>
            <a:endParaRPr lang="en-IN"/>
          </a:p>
        </p:txBody>
      </p:sp>
    </p:spTree>
    <p:extLst>
      <p:ext uri="{BB962C8B-B14F-4D97-AF65-F5344CB8AC3E}">
        <p14:creationId xmlns:p14="http://schemas.microsoft.com/office/powerpoint/2010/main" val="3981637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extBox 12"/>
          <p:cNvSpPr txBox="1"/>
          <p:nvPr/>
        </p:nvSpPr>
        <p:spPr>
          <a:xfrm>
            <a:off x="583818" y="75385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6" name="TextBox 15"/>
          <p:cNvSpPr txBox="1"/>
          <p:nvPr/>
        </p:nvSpPr>
        <p:spPr>
          <a:xfrm>
            <a:off x="7887556" y="2879498"/>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284436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18347" y="3886200"/>
            <a:ext cx="7512338" cy="1053662"/>
          </a:xfrm>
        </p:spPr>
        <p:txBody>
          <a:bodyPr vert="horz" lIns="91440" tIns="45720" rIns="91440" bIns="45720" rtlCol="0" anchor="b">
            <a:normAutofit/>
          </a:bodyPr>
          <a:lstStyle>
            <a:lvl1pPr>
              <a:buNone/>
              <a:defRPr lang="en-US" sz="2000" b="0" cap="all" dirty="0">
                <a:ln w="3175" cmpd="sng">
                  <a:noFill/>
                </a:ln>
                <a:gradFill flip="none" rotWithShape="1">
                  <a:gsLst>
                    <a:gs pos="0">
                      <a:schemeClr val="tx1"/>
                    </a:gs>
                    <a:gs pos="100000">
                      <a:schemeClr val="tx1">
                        <a:lumMod val="75000"/>
                      </a:schemeClr>
                    </a:gs>
                  </a:gsLst>
                  <a:lin ang="0" scaled="1"/>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18347" y="4939862"/>
            <a:ext cx="7512338" cy="1162198"/>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6BCB31-7E1B-45C7-B3C5-ADB8FD3EA43D}"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5BCBE-C05E-440F-84A0-15D8A76CA497}" type="slidenum">
              <a:rPr lang="en-IN" smtClean="0"/>
              <a:t>‹#›</a:t>
            </a:fld>
            <a:endParaRPr lang="en-IN"/>
          </a:p>
        </p:txBody>
      </p:sp>
    </p:spTree>
    <p:extLst>
      <p:ext uri="{BB962C8B-B14F-4D97-AF65-F5344CB8AC3E}">
        <p14:creationId xmlns:p14="http://schemas.microsoft.com/office/powerpoint/2010/main" val="1971855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18346" y="596018"/>
            <a:ext cx="7511473" cy="2756783"/>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818346" y="3682941"/>
            <a:ext cx="7511473" cy="1049283"/>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18347" y="4732224"/>
            <a:ext cx="7511472" cy="1369836"/>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6BCB31-7E1B-45C7-B3C5-ADB8FD3EA43D}"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5BCBE-C05E-440F-84A0-15D8A76CA497}" type="slidenum">
              <a:rPr lang="en-IN" smtClean="0"/>
              <a:t>‹#›</a:t>
            </a:fld>
            <a:endParaRPr lang="en-IN"/>
          </a:p>
        </p:txBody>
      </p:sp>
    </p:spTree>
    <p:extLst>
      <p:ext uri="{BB962C8B-B14F-4D97-AF65-F5344CB8AC3E}">
        <p14:creationId xmlns:p14="http://schemas.microsoft.com/office/powerpoint/2010/main" val="24810468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18347" y="596018"/>
            <a:ext cx="7511473" cy="131248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6BCB31-7E1B-45C7-B3C5-ADB8FD3EA43D}"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5BCBE-C05E-440F-84A0-15D8A76CA497}" type="slidenum">
              <a:rPr lang="en-IN" smtClean="0"/>
              <a:t>‹#›</a:t>
            </a:fld>
            <a:endParaRPr lang="en-IN"/>
          </a:p>
        </p:txBody>
      </p:sp>
    </p:spTree>
    <p:extLst>
      <p:ext uri="{BB962C8B-B14F-4D97-AF65-F5344CB8AC3E}">
        <p14:creationId xmlns:p14="http://schemas.microsoft.com/office/powerpoint/2010/main" val="11381608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708" y="596018"/>
            <a:ext cx="1778112" cy="550604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8347" y="596018"/>
            <a:ext cx="5624137" cy="550604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6BCB31-7E1B-45C7-B3C5-ADB8FD3EA43D}"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5BCBE-C05E-440F-84A0-15D8A76CA497}" type="slidenum">
              <a:rPr lang="en-IN" smtClean="0"/>
              <a:t>‹#›</a:t>
            </a:fld>
            <a:endParaRPr lang="en-IN"/>
          </a:p>
        </p:txBody>
      </p:sp>
    </p:spTree>
    <p:extLst>
      <p:ext uri="{BB962C8B-B14F-4D97-AF65-F5344CB8AC3E}">
        <p14:creationId xmlns:p14="http://schemas.microsoft.com/office/powerpoint/2010/main" val="1814603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6BCB31-7E1B-45C7-B3C5-ADB8FD3EA43D}"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5BCBE-C05E-440F-84A0-15D8A76CA497}" type="slidenum">
              <a:rPr lang="en-IN" smtClean="0"/>
              <a:t>‹#›</a:t>
            </a:fld>
            <a:endParaRPr lang="en-IN"/>
          </a:p>
        </p:txBody>
      </p:sp>
    </p:spTree>
    <p:extLst>
      <p:ext uri="{BB962C8B-B14F-4D97-AF65-F5344CB8AC3E}">
        <p14:creationId xmlns:p14="http://schemas.microsoft.com/office/powerpoint/2010/main" val="3205749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9314" y="3270698"/>
            <a:ext cx="7510506" cy="1823305"/>
          </a:xfrm>
        </p:spPr>
        <p:txBody>
          <a:bodyPr anchor="b">
            <a:normAutofit/>
          </a:bodyPr>
          <a:lstStyle>
            <a:lvl1pPr algn="r">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819314" y="5103810"/>
            <a:ext cx="7510506" cy="998250"/>
          </a:xfrm>
        </p:spPr>
        <p:txBody>
          <a:bodyPr anchor="t">
            <a:normAutofit/>
          </a:bodyPr>
          <a:lstStyle>
            <a:lvl1pPr marL="0" indent="0" algn="r">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6BCB31-7E1B-45C7-B3C5-ADB8FD3EA43D}"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95BCBE-C05E-440F-84A0-15D8A76CA497}" type="slidenum">
              <a:rPr lang="en-IN" smtClean="0"/>
              <a:t>‹#›</a:t>
            </a:fld>
            <a:endParaRPr lang="en-IN"/>
          </a:p>
        </p:txBody>
      </p:sp>
    </p:spTree>
    <p:extLst>
      <p:ext uri="{BB962C8B-B14F-4D97-AF65-F5344CB8AC3E}">
        <p14:creationId xmlns:p14="http://schemas.microsoft.com/office/powerpoint/2010/main" val="2512624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347" y="2060898"/>
            <a:ext cx="3685073" cy="4031331"/>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0" y="2060898"/>
            <a:ext cx="3689239" cy="403133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6BCB31-7E1B-45C7-B3C5-ADB8FD3EA43D}" type="datetimeFigureOut">
              <a:rPr lang="en-IN" smtClean="0"/>
              <a:t>06-07-2022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95BCBE-C05E-440F-84A0-15D8A76CA497}" type="slidenum">
              <a:rPr lang="en-IN" smtClean="0"/>
              <a:t>‹#›</a:t>
            </a:fld>
            <a:endParaRPr lang="en-IN"/>
          </a:p>
        </p:txBody>
      </p:sp>
    </p:spTree>
    <p:extLst>
      <p:ext uri="{BB962C8B-B14F-4D97-AF65-F5344CB8AC3E}">
        <p14:creationId xmlns:p14="http://schemas.microsoft.com/office/powerpoint/2010/main" val="579387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6306" y="2060898"/>
            <a:ext cx="3397113" cy="733596"/>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8347" y="2786027"/>
            <a:ext cx="3685073"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10150" y="2060898"/>
            <a:ext cx="3419670" cy="725129"/>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65" y="2786027"/>
            <a:ext cx="3701520"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6BCB31-7E1B-45C7-B3C5-ADB8FD3EA43D}" type="datetimeFigureOut">
              <a:rPr lang="en-IN" smtClean="0"/>
              <a:t>06-07-2022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95BCBE-C05E-440F-84A0-15D8A76CA497}" type="slidenum">
              <a:rPr lang="en-IN" smtClean="0"/>
              <a:t>‹#›</a:t>
            </a:fld>
            <a:endParaRPr lang="en-IN"/>
          </a:p>
        </p:txBody>
      </p:sp>
    </p:spTree>
    <p:extLst>
      <p:ext uri="{BB962C8B-B14F-4D97-AF65-F5344CB8AC3E}">
        <p14:creationId xmlns:p14="http://schemas.microsoft.com/office/powerpoint/2010/main" val="3125483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6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6BCB31-7E1B-45C7-B3C5-ADB8FD3EA43D}" type="datetimeFigureOut">
              <a:rPr lang="en-IN" smtClean="0"/>
              <a:t>06-07-2022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95BCBE-C05E-440F-84A0-15D8A76CA497}" type="slidenum">
              <a:rPr lang="en-IN" smtClean="0"/>
              <a:t>‹#›</a:t>
            </a:fld>
            <a:endParaRPr lang="en-IN"/>
          </a:p>
        </p:txBody>
      </p:sp>
    </p:spTree>
    <p:extLst>
      <p:ext uri="{BB962C8B-B14F-4D97-AF65-F5344CB8AC3E}">
        <p14:creationId xmlns:p14="http://schemas.microsoft.com/office/powerpoint/2010/main" val="3018717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6BCB31-7E1B-45C7-B3C5-ADB8FD3EA43D}" type="datetimeFigureOut">
              <a:rPr lang="en-IN" smtClean="0"/>
              <a:t>06-07-2022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95BCBE-C05E-440F-84A0-15D8A76CA497}" type="slidenum">
              <a:rPr lang="en-IN" smtClean="0"/>
              <a:t>‹#›</a:t>
            </a:fld>
            <a:endParaRPr lang="en-IN"/>
          </a:p>
        </p:txBody>
      </p:sp>
    </p:spTree>
    <p:extLst>
      <p:ext uri="{BB962C8B-B14F-4D97-AF65-F5344CB8AC3E}">
        <p14:creationId xmlns:p14="http://schemas.microsoft.com/office/powerpoint/2010/main" val="3840162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754928"/>
            <a:ext cx="2729523" cy="1371600"/>
          </a:xfrm>
        </p:spPr>
        <p:txBody>
          <a:bodyPr anchor="b">
            <a:normAutofit/>
          </a:bodyPr>
          <a:lstStyle>
            <a:lvl1pPr algn="l">
              <a:defRPr sz="2200" b="0"/>
            </a:lvl1pPr>
          </a:lstStyle>
          <a:p>
            <a:r>
              <a:rPr lang="en-US"/>
              <a:t>Click to edit Master title style</a:t>
            </a:r>
            <a:endParaRPr lang="en-US" dirty="0"/>
          </a:p>
        </p:txBody>
      </p:sp>
      <p:sp>
        <p:nvSpPr>
          <p:cNvPr id="3" name="Content Placeholder 2"/>
          <p:cNvSpPr>
            <a:spLocks noGrp="1"/>
          </p:cNvSpPr>
          <p:nvPr>
            <p:ph idx="1"/>
          </p:nvPr>
        </p:nvSpPr>
        <p:spPr>
          <a:xfrm>
            <a:off x="3828856" y="596018"/>
            <a:ext cx="4500964" cy="5506041"/>
          </a:xfrm>
        </p:spPr>
        <p:txBody>
          <a:bodyPr anchor="ctr">
            <a:normAutofit/>
          </a:bodyPr>
          <a:lstStyle>
            <a:lvl1pPr>
              <a:defRPr sz="18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8347" y="3126528"/>
            <a:ext cx="272952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6BCB31-7E1B-45C7-B3C5-ADB8FD3EA43D}" type="datetimeFigureOut">
              <a:rPr lang="en-IN" smtClean="0"/>
              <a:t>06-07-2022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95BCBE-C05E-440F-84A0-15D8A76CA497}" type="slidenum">
              <a:rPr lang="en-IN" smtClean="0"/>
              <a:t>‹#›</a:t>
            </a:fld>
            <a:endParaRPr lang="en-IN"/>
          </a:p>
        </p:txBody>
      </p:sp>
    </p:spTree>
    <p:extLst>
      <p:ext uri="{BB962C8B-B14F-4D97-AF65-F5344CB8AC3E}">
        <p14:creationId xmlns:p14="http://schemas.microsoft.com/office/powerpoint/2010/main" val="2871511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898269"/>
            <a:ext cx="4423803"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515442" y="-18288"/>
            <a:ext cx="2500062"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17318" y="3269869"/>
            <a:ext cx="442380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23649" y="6181344"/>
            <a:ext cx="718502" cy="365125"/>
          </a:xfrm>
        </p:spPr>
        <p:txBody>
          <a:bodyPr/>
          <a:lstStyle/>
          <a:p>
            <a:fld id="{896BCB31-7E1B-45C7-B3C5-ADB8FD3EA43D}" type="datetimeFigureOut">
              <a:rPr lang="en-IN" smtClean="0"/>
              <a:t>06-07-2022</a:t>
            </a:fld>
            <a:endParaRPr lang="en-IN"/>
          </a:p>
        </p:txBody>
      </p:sp>
      <p:sp>
        <p:nvSpPr>
          <p:cNvPr id="6" name="Footer Placeholder 5"/>
          <p:cNvSpPr>
            <a:spLocks noGrp="1"/>
          </p:cNvSpPr>
          <p:nvPr>
            <p:ph type="ftr" sz="quarter" idx="11"/>
          </p:nvPr>
        </p:nvSpPr>
        <p:spPr>
          <a:xfrm>
            <a:off x="818348" y="6181344"/>
            <a:ext cx="3705300" cy="365125"/>
          </a:xfrm>
        </p:spPr>
        <p:txBody>
          <a:bodyPr/>
          <a:lstStyle/>
          <a:p>
            <a:endParaRPr lang="en-IN"/>
          </a:p>
        </p:txBody>
      </p:sp>
      <p:sp>
        <p:nvSpPr>
          <p:cNvPr id="7" name="Slide Number Placeholder 6"/>
          <p:cNvSpPr>
            <a:spLocks noGrp="1"/>
          </p:cNvSpPr>
          <p:nvPr>
            <p:ph type="sldNum" sz="quarter" idx="12"/>
          </p:nvPr>
        </p:nvSpPr>
        <p:spPr>
          <a:xfrm>
            <a:off x="8024262" y="6181344"/>
            <a:ext cx="305186" cy="329250"/>
          </a:xfrm>
        </p:spPr>
        <p:txBody>
          <a:bodyPr/>
          <a:lstStyle/>
          <a:p>
            <a:fld id="{4395BCBE-C05E-440F-84A0-15D8A76CA497}" type="slidenum">
              <a:rPr lang="en-IN" smtClean="0"/>
              <a:t>‹#›</a:t>
            </a:fld>
            <a:endParaRPr lang="en-IN"/>
          </a:p>
        </p:txBody>
      </p:sp>
    </p:spTree>
    <p:extLst>
      <p:ext uri="{BB962C8B-B14F-4D97-AF65-F5344CB8AC3E}">
        <p14:creationId xmlns:p14="http://schemas.microsoft.com/office/powerpoint/2010/main" val="283299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8347" y="596018"/>
            <a:ext cx="7511473" cy="131248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8348" y="2060898"/>
            <a:ext cx="7511472" cy="404116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51708" y="6178260"/>
            <a:ext cx="1287464"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896BCB31-7E1B-45C7-B3C5-ADB8FD3EA43D}" type="datetimeFigureOut">
              <a:rPr lang="en-IN" smtClean="0"/>
              <a:t>06-07-2022</a:t>
            </a:fld>
            <a:endParaRPr lang="en-IN"/>
          </a:p>
        </p:txBody>
      </p:sp>
      <p:sp>
        <p:nvSpPr>
          <p:cNvPr id="5" name="Footer Placeholder 4"/>
          <p:cNvSpPr>
            <a:spLocks noGrp="1"/>
          </p:cNvSpPr>
          <p:nvPr>
            <p:ph type="ftr" sz="quarter" idx="3"/>
          </p:nvPr>
        </p:nvSpPr>
        <p:spPr>
          <a:xfrm>
            <a:off x="818347" y="6178260"/>
            <a:ext cx="5624137" cy="365125"/>
          </a:xfrm>
          <a:prstGeom prst="rect">
            <a:avLst/>
          </a:prstGeom>
        </p:spPr>
        <p:txBody>
          <a:bodyPr vert="horz" lIns="91440" tIns="45720" rIns="91440" bIns="45720" rtlCol="0" anchor="ctr"/>
          <a:lstStyle>
            <a:lvl1pPr algn="l">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7917202" y="6178260"/>
            <a:ext cx="413483"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4395BCBE-C05E-440F-84A0-15D8A76CA497}" type="slidenum">
              <a:rPr lang="en-IN" smtClean="0"/>
              <a:t>‹#›</a:t>
            </a:fld>
            <a:endParaRPr lang="en-IN"/>
          </a:p>
        </p:txBody>
      </p:sp>
    </p:spTree>
    <p:extLst>
      <p:ext uri="{BB962C8B-B14F-4D97-AF65-F5344CB8AC3E}">
        <p14:creationId xmlns:p14="http://schemas.microsoft.com/office/powerpoint/2010/main" val="2027010502"/>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2800"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30000"/>
        <a:buFont typeface="Arial"/>
        <a:buChar char="•"/>
        <a:defRPr sz="18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30000"/>
        <a:buFont typeface="Arial"/>
        <a:buChar char="•"/>
        <a:defRPr sz="16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30000"/>
        <a:buFont typeface="Arial"/>
        <a:buChar char="•"/>
        <a:defRPr sz="12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16632"/>
            <a:ext cx="7851648" cy="2349477"/>
          </a:xfrm>
        </p:spPr>
        <p:txBody>
          <a:bodyPr>
            <a:normAutofit/>
          </a:bodyPr>
          <a:lstStyle/>
          <a:p>
            <a:pPr algn="l"/>
            <a:r>
              <a:rPr lang="en-US" dirty="0"/>
              <a:t>Name :Nihal Jadav</a:t>
            </a:r>
            <a:br>
              <a:rPr lang="en-US" dirty="0"/>
            </a:br>
            <a:r>
              <a:rPr lang="en-US" dirty="0"/>
              <a:t>ENROLLMENT NO : 21162121008</a:t>
            </a:r>
            <a:endParaRPr lang="en-IN" dirty="0"/>
          </a:p>
        </p:txBody>
      </p:sp>
      <p:sp>
        <p:nvSpPr>
          <p:cNvPr id="3" name="Subtitle 2"/>
          <p:cNvSpPr>
            <a:spLocks noGrp="1"/>
          </p:cNvSpPr>
          <p:nvPr>
            <p:ph type="subTitle" idx="1"/>
          </p:nvPr>
        </p:nvSpPr>
        <p:spPr/>
        <p:txBody>
          <a:bodyPr/>
          <a:lstStyle/>
          <a:p>
            <a:pPr algn="ctr"/>
            <a:r>
              <a:rPr lang="en-US" sz="4800" dirty="0"/>
              <a:t>PROJECT : STOPWATCH</a:t>
            </a:r>
          </a:p>
          <a:p>
            <a:endParaRPr lang="en-US" dirty="0"/>
          </a:p>
          <a:p>
            <a:pPr algn="ctr"/>
            <a:endParaRPr lang="en-IN" dirty="0"/>
          </a:p>
        </p:txBody>
      </p:sp>
    </p:spTree>
    <p:extLst>
      <p:ext uri="{BB962C8B-B14F-4D97-AF65-F5344CB8AC3E}">
        <p14:creationId xmlns:p14="http://schemas.microsoft.com/office/powerpoint/2010/main" val="677753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847928"/>
          </a:xfrm>
        </p:spPr>
        <p:txBody>
          <a:bodyPr>
            <a:normAutofit/>
          </a:bodyPr>
          <a:lstStyle/>
          <a:p>
            <a:r>
              <a:rPr lang="en-US" dirty="0"/>
              <a:t>In this program, we will use a function called _</a:t>
            </a:r>
            <a:r>
              <a:rPr lang="en-US" b="1" dirty="0" err="1"/>
              <a:t>kbhit</a:t>
            </a:r>
            <a:r>
              <a:rPr lang="en-US" b="1" dirty="0"/>
              <a:t>().</a:t>
            </a:r>
            <a:endParaRPr lang="en-US" dirty="0"/>
          </a:p>
          <a:p>
            <a:r>
              <a:rPr lang="en-US" b="1" i="1" dirty="0"/>
              <a:t>_</a:t>
            </a:r>
            <a:r>
              <a:rPr lang="en-US" b="1" i="1" dirty="0" err="1"/>
              <a:t>kbhit</a:t>
            </a:r>
            <a:r>
              <a:rPr lang="en-US" b="1" i="1" dirty="0"/>
              <a:t>(): </a:t>
            </a:r>
            <a:endParaRPr lang="en-US" dirty="0"/>
          </a:p>
          <a:p>
            <a:r>
              <a:rPr lang="en-US" dirty="0"/>
              <a:t>It is a function used to determine if a key has been pressed or not. You have to include </a:t>
            </a:r>
            <a:r>
              <a:rPr lang="en-US" dirty="0" err="1"/>
              <a:t>conio.h</a:t>
            </a:r>
            <a:r>
              <a:rPr lang="en-US" dirty="0"/>
              <a:t> to work with this function. It generally checks if key is pressed or not. If a key is pressed it returns non zero value otherwise zero.</a:t>
            </a:r>
          </a:p>
          <a:p>
            <a:endParaRPr lang="en-US" dirty="0"/>
          </a:p>
          <a:p>
            <a:r>
              <a:rPr lang="en-US" b="1" u="sng" dirty="0"/>
              <a:t>SLEEP() :</a:t>
            </a:r>
          </a:p>
          <a:p>
            <a:r>
              <a:rPr lang="en-US" dirty="0"/>
              <a:t>This function is used to hold the program execution for a given number of milliseconds. it is declared in “</a:t>
            </a:r>
            <a:r>
              <a:rPr lang="en-US" dirty="0" err="1"/>
              <a:t>Windows.h</a:t>
            </a:r>
            <a:r>
              <a:rPr lang="en-US" dirty="0"/>
              <a:t>” header file.</a:t>
            </a:r>
          </a:p>
          <a:p>
            <a:r>
              <a:rPr lang="en-US" dirty="0"/>
              <a:t>We increment the SS (seconds) variable after the program waits for 1 second and when the seconds variable hits 60, we change it zero and increment the MM (minute) variable. When the minute hits 60 we change it to zero and increment HH (hour) variable.</a:t>
            </a:r>
          </a:p>
          <a:p>
            <a:endParaRPr lang="en-IN" dirty="0"/>
          </a:p>
        </p:txBody>
      </p:sp>
    </p:spTree>
    <p:extLst>
      <p:ext uri="{BB962C8B-B14F-4D97-AF65-F5344CB8AC3E}">
        <p14:creationId xmlns:p14="http://schemas.microsoft.com/office/powerpoint/2010/main" val="1432977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847928"/>
          </a:xfrm>
        </p:spPr>
        <p:txBody>
          <a:bodyPr/>
          <a:lstStyle/>
          <a:p>
            <a:r>
              <a:rPr lang="en-US" b="1" u="sng" dirty="0" err="1"/>
              <a:t>getch</a:t>
            </a:r>
            <a:r>
              <a:rPr lang="en-US" b="1" u="sng" dirty="0"/>
              <a:t>():</a:t>
            </a:r>
          </a:p>
          <a:p>
            <a:r>
              <a:rPr lang="en-US" dirty="0"/>
              <a:t>The </a:t>
            </a:r>
            <a:r>
              <a:rPr lang="en-US" dirty="0" err="1"/>
              <a:t>getch</a:t>
            </a:r>
            <a:r>
              <a:rPr lang="en-US" dirty="0"/>
              <a:t>() function basically stands for '</a:t>
            </a:r>
            <a:r>
              <a:rPr lang="en-US" b="1" dirty="0"/>
              <a:t>get character</a:t>
            </a:r>
            <a:r>
              <a:rPr lang="en-US" dirty="0"/>
              <a:t>'. As one would understand from the title, </a:t>
            </a:r>
            <a:r>
              <a:rPr lang="en-US" dirty="0" err="1"/>
              <a:t>getch</a:t>
            </a:r>
            <a:r>
              <a:rPr lang="en-US" dirty="0"/>
              <a:t>() gets a character from the user.</a:t>
            </a:r>
          </a:p>
          <a:p>
            <a:endParaRPr lang="en-US" dirty="0"/>
          </a:p>
          <a:p>
            <a:r>
              <a:rPr lang="en-US" b="1" u="sng" dirty="0"/>
              <a:t>While loop :</a:t>
            </a:r>
          </a:p>
          <a:p>
            <a:r>
              <a:rPr lang="en-US" dirty="0"/>
              <a:t>The syntax of a while loop in C++ is − </a:t>
            </a:r>
            <a:r>
              <a:rPr lang="en-US" b="1" dirty="0"/>
              <a:t>while(condition) { statement(s); }</a:t>
            </a:r>
            <a:r>
              <a:rPr lang="en-US" dirty="0"/>
              <a:t> Here, statement(s) may be a single statement or a block of statements.</a:t>
            </a:r>
            <a:endParaRPr lang="en-IN" dirty="0"/>
          </a:p>
        </p:txBody>
      </p:sp>
    </p:spTree>
    <p:extLst>
      <p:ext uri="{BB962C8B-B14F-4D97-AF65-F5344CB8AC3E}">
        <p14:creationId xmlns:p14="http://schemas.microsoft.com/office/powerpoint/2010/main" val="1313869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919936"/>
          </a:xfrm>
        </p:spPr>
        <p:txBody>
          <a:bodyPr>
            <a:normAutofit fontScale="92500" lnSpcReduction="10000"/>
          </a:bodyPr>
          <a:lstStyle/>
          <a:p>
            <a:pPr marL="0" indent="0">
              <a:buNone/>
            </a:pPr>
            <a:r>
              <a:rPr lang="en-IN" dirty="0"/>
              <a:t>#include&lt;</a:t>
            </a:r>
            <a:r>
              <a:rPr lang="en-IN" dirty="0" err="1"/>
              <a:t>iostream</a:t>
            </a:r>
            <a:r>
              <a:rPr lang="en-IN" dirty="0"/>
              <a:t>&gt;</a:t>
            </a:r>
          </a:p>
          <a:p>
            <a:pPr marL="0" indent="0">
              <a:buNone/>
            </a:pPr>
            <a:r>
              <a:rPr lang="en-IN" dirty="0"/>
              <a:t>#include&lt;</a:t>
            </a:r>
            <a:r>
              <a:rPr lang="en-IN" dirty="0" err="1"/>
              <a:t>conio.h</a:t>
            </a:r>
            <a:r>
              <a:rPr lang="en-IN" dirty="0"/>
              <a:t>&gt;</a:t>
            </a:r>
          </a:p>
          <a:p>
            <a:pPr marL="0" indent="0">
              <a:buNone/>
            </a:pPr>
            <a:r>
              <a:rPr lang="en-IN" dirty="0"/>
              <a:t>#include&lt;</a:t>
            </a:r>
            <a:r>
              <a:rPr lang="en-IN" dirty="0" err="1"/>
              <a:t>Windows.h</a:t>
            </a:r>
            <a:r>
              <a:rPr lang="en-IN" dirty="0"/>
              <a:t>&gt;</a:t>
            </a:r>
          </a:p>
          <a:p>
            <a:pPr marL="0" indent="0">
              <a:buNone/>
            </a:pPr>
            <a:r>
              <a:rPr lang="en-IN" dirty="0"/>
              <a:t>using namespace </a:t>
            </a:r>
            <a:r>
              <a:rPr lang="en-IN" dirty="0" err="1"/>
              <a:t>std</a:t>
            </a:r>
            <a:r>
              <a:rPr lang="en-IN" dirty="0"/>
              <a:t>;</a:t>
            </a:r>
          </a:p>
          <a:p>
            <a:pPr marL="0" indent="0">
              <a:buNone/>
            </a:pPr>
            <a:r>
              <a:rPr lang="en-IN" dirty="0" err="1"/>
              <a:t>int</a:t>
            </a:r>
            <a:r>
              <a:rPr lang="en-IN" dirty="0"/>
              <a:t> main()</a:t>
            </a:r>
          </a:p>
          <a:p>
            <a:pPr marL="0" indent="0">
              <a:buNone/>
            </a:pPr>
            <a:r>
              <a:rPr lang="en-IN" dirty="0"/>
              <a:t>{</a:t>
            </a:r>
          </a:p>
          <a:p>
            <a:pPr marL="0" indent="0">
              <a:buNone/>
            </a:pPr>
            <a:r>
              <a:rPr lang="en-IN"/>
              <a:t> </a:t>
            </a:r>
            <a:endParaRPr lang="en-IN" dirty="0"/>
          </a:p>
          <a:p>
            <a:pPr marL="0" indent="0">
              <a:buNone/>
            </a:pPr>
            <a:r>
              <a:rPr lang="en-IN" dirty="0"/>
              <a:t> </a:t>
            </a:r>
            <a:r>
              <a:rPr lang="en-IN" dirty="0" err="1"/>
              <a:t>int</a:t>
            </a:r>
            <a:r>
              <a:rPr lang="en-IN" dirty="0"/>
              <a:t> HH=0,MM=0,SS=0;</a:t>
            </a:r>
          </a:p>
          <a:p>
            <a:pPr marL="0" indent="0">
              <a:buNone/>
            </a:pPr>
            <a:r>
              <a:rPr lang="en-IN" dirty="0"/>
              <a:t> </a:t>
            </a:r>
            <a:r>
              <a:rPr lang="en-IN" dirty="0" err="1"/>
              <a:t>cout</a:t>
            </a:r>
            <a:r>
              <a:rPr lang="en-IN" dirty="0"/>
              <a:t>&lt;&lt;"\n\t\t stopwatch";</a:t>
            </a:r>
          </a:p>
          <a:p>
            <a:pPr marL="0" indent="0">
              <a:buNone/>
            </a:pPr>
            <a:r>
              <a:rPr lang="en-IN" dirty="0"/>
              <a:t> </a:t>
            </a:r>
            <a:r>
              <a:rPr lang="en-IN" dirty="0" err="1"/>
              <a:t>cout</a:t>
            </a:r>
            <a:r>
              <a:rPr lang="en-IN" dirty="0"/>
              <a:t>&lt;&lt;"\n\t\t HH: MM: SS";</a:t>
            </a:r>
          </a:p>
          <a:p>
            <a:pPr marL="0" indent="0">
              <a:buNone/>
            </a:pPr>
            <a:r>
              <a:rPr lang="en-IN" dirty="0"/>
              <a:t> </a:t>
            </a:r>
            <a:r>
              <a:rPr lang="en-IN" dirty="0" err="1"/>
              <a:t>cout</a:t>
            </a:r>
            <a:r>
              <a:rPr lang="en-IN" dirty="0"/>
              <a:t>&lt;&lt;"\n\t\t "&lt;&lt;HH&lt;&lt;" : "&lt;&lt;MM&lt;&lt;" : "&lt;&lt;SS;</a:t>
            </a:r>
          </a:p>
          <a:p>
            <a:pPr marL="0" indent="0">
              <a:buNone/>
            </a:pPr>
            <a:r>
              <a:rPr lang="en-IN" dirty="0"/>
              <a:t> </a:t>
            </a:r>
            <a:r>
              <a:rPr lang="en-IN" dirty="0" err="1"/>
              <a:t>cout</a:t>
            </a:r>
            <a:r>
              <a:rPr lang="en-IN" dirty="0"/>
              <a:t>&lt;&lt;"\n\t\t press any key to start";</a:t>
            </a:r>
          </a:p>
          <a:p>
            <a:pPr marL="0" indent="0">
              <a:buNone/>
            </a:pPr>
            <a:endParaRPr lang="en-IN" dirty="0"/>
          </a:p>
          <a:p>
            <a:pPr marL="0" indent="0">
              <a:buNone/>
            </a:pPr>
            <a:r>
              <a:rPr lang="en-IN" dirty="0"/>
              <a:t> _</a:t>
            </a:r>
            <a:r>
              <a:rPr lang="en-IN" dirty="0" err="1"/>
              <a:t>getch</a:t>
            </a:r>
            <a:r>
              <a:rPr lang="en-IN" dirty="0"/>
              <a:t>();</a:t>
            </a:r>
          </a:p>
          <a:p>
            <a:pPr marL="0" indent="0">
              <a:buNone/>
            </a:pPr>
            <a:r>
              <a:rPr lang="en-IN" dirty="0"/>
              <a:t> while(!_</a:t>
            </a:r>
            <a:r>
              <a:rPr lang="en-IN" dirty="0" err="1"/>
              <a:t>kbhit</a:t>
            </a:r>
            <a:r>
              <a:rPr lang="en-IN" dirty="0"/>
              <a:t>())</a:t>
            </a:r>
          </a:p>
          <a:p>
            <a:pPr marL="0" indent="0">
              <a:buNone/>
            </a:pPr>
            <a:r>
              <a:rPr lang="en-IN" dirty="0"/>
              <a:t> {</a:t>
            </a:r>
          </a:p>
        </p:txBody>
      </p:sp>
    </p:spTree>
    <p:extLst>
      <p:ext uri="{BB962C8B-B14F-4D97-AF65-F5344CB8AC3E}">
        <p14:creationId xmlns:p14="http://schemas.microsoft.com/office/powerpoint/2010/main" val="85322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847928"/>
          </a:xfrm>
        </p:spPr>
        <p:txBody>
          <a:bodyPr>
            <a:normAutofit fontScale="85000" lnSpcReduction="20000"/>
          </a:bodyPr>
          <a:lstStyle/>
          <a:p>
            <a:r>
              <a:rPr lang="en-IN" dirty="0"/>
              <a:t> SS++;</a:t>
            </a:r>
          </a:p>
          <a:p>
            <a:r>
              <a:rPr lang="en-IN" dirty="0"/>
              <a:t>  Sleep(1000);</a:t>
            </a:r>
          </a:p>
          <a:p>
            <a:r>
              <a:rPr lang="en-IN" dirty="0"/>
              <a:t>  if(SS&gt;59)</a:t>
            </a:r>
          </a:p>
          <a:p>
            <a:r>
              <a:rPr lang="en-IN" dirty="0"/>
              <a:t>  {</a:t>
            </a:r>
          </a:p>
          <a:p>
            <a:r>
              <a:rPr lang="en-IN" dirty="0"/>
              <a:t>   MM++;</a:t>
            </a:r>
          </a:p>
          <a:p>
            <a:r>
              <a:rPr lang="en-IN" dirty="0"/>
              <a:t>   SS=0;</a:t>
            </a:r>
          </a:p>
          <a:p>
            <a:r>
              <a:rPr lang="en-IN" dirty="0"/>
              <a:t>  }</a:t>
            </a:r>
          </a:p>
          <a:p>
            <a:r>
              <a:rPr lang="en-IN" dirty="0"/>
              <a:t>  if(MM&gt;59)</a:t>
            </a:r>
          </a:p>
          <a:p>
            <a:r>
              <a:rPr lang="en-IN" dirty="0"/>
              <a:t>  { </a:t>
            </a:r>
          </a:p>
          <a:p>
            <a:r>
              <a:rPr lang="en-IN" dirty="0"/>
              <a:t>    HH++;</a:t>
            </a:r>
          </a:p>
          <a:p>
            <a:r>
              <a:rPr lang="en-IN" dirty="0"/>
              <a:t>    MM=0;</a:t>
            </a:r>
          </a:p>
          <a:p>
            <a:r>
              <a:rPr lang="en-IN" dirty="0"/>
              <a:t>  }</a:t>
            </a:r>
          </a:p>
          <a:p>
            <a:r>
              <a:rPr lang="en-IN" dirty="0"/>
              <a:t>  system("</a:t>
            </a:r>
            <a:r>
              <a:rPr lang="en-IN" dirty="0" err="1"/>
              <a:t>cls</a:t>
            </a:r>
            <a:r>
              <a:rPr lang="en-IN" dirty="0"/>
              <a:t>");</a:t>
            </a:r>
          </a:p>
          <a:p>
            <a:r>
              <a:rPr lang="en-IN" dirty="0"/>
              <a:t>  </a:t>
            </a:r>
            <a:r>
              <a:rPr lang="en-IN" dirty="0" err="1"/>
              <a:t>cout</a:t>
            </a:r>
            <a:r>
              <a:rPr lang="en-IN" dirty="0"/>
              <a:t>&lt;&lt;"\n\t\t stopwatch";</a:t>
            </a:r>
          </a:p>
          <a:p>
            <a:r>
              <a:rPr lang="en-IN" dirty="0"/>
              <a:t>  </a:t>
            </a:r>
            <a:r>
              <a:rPr lang="en-IN" dirty="0" err="1"/>
              <a:t>cout</a:t>
            </a:r>
            <a:r>
              <a:rPr lang="en-IN" dirty="0"/>
              <a:t>&lt;&lt;"\n\t\t HH: MM: SS";</a:t>
            </a:r>
          </a:p>
          <a:p>
            <a:r>
              <a:rPr lang="en-IN" dirty="0"/>
              <a:t>  </a:t>
            </a:r>
            <a:r>
              <a:rPr lang="en-IN" dirty="0" err="1"/>
              <a:t>cout</a:t>
            </a:r>
            <a:r>
              <a:rPr lang="en-IN" dirty="0"/>
              <a:t>&lt;&lt;"\n\t\t "&lt;&lt;HH&lt;&lt;" : "&lt;&lt;MM&lt;&lt;" : "&lt;&lt;SS;</a:t>
            </a:r>
          </a:p>
          <a:p>
            <a:r>
              <a:rPr lang="en-IN" dirty="0"/>
              <a:t>  </a:t>
            </a:r>
            <a:r>
              <a:rPr lang="en-IN" dirty="0" err="1"/>
              <a:t>cout</a:t>
            </a:r>
            <a:r>
              <a:rPr lang="en-IN" dirty="0"/>
              <a:t>&lt;&lt;"\n\t\t press any key to stop";</a:t>
            </a:r>
          </a:p>
          <a:p>
            <a:r>
              <a:rPr lang="en-IN" dirty="0"/>
              <a:t> }</a:t>
            </a:r>
          </a:p>
        </p:txBody>
      </p:sp>
    </p:spTree>
    <p:extLst>
      <p:ext uri="{BB962C8B-B14F-4D97-AF65-F5344CB8AC3E}">
        <p14:creationId xmlns:p14="http://schemas.microsoft.com/office/powerpoint/2010/main" val="1195404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991944"/>
          </a:xfrm>
        </p:spPr>
        <p:txBody>
          <a:bodyPr/>
          <a:lstStyle/>
          <a:p>
            <a:r>
              <a:rPr lang="en-US" dirty="0"/>
              <a:t>_</a:t>
            </a:r>
            <a:r>
              <a:rPr lang="en-US" dirty="0" err="1"/>
              <a:t>getch</a:t>
            </a:r>
            <a:r>
              <a:rPr lang="en-US" dirty="0"/>
              <a:t>();</a:t>
            </a:r>
          </a:p>
          <a:p>
            <a:r>
              <a:rPr lang="en-US" dirty="0"/>
              <a:t> </a:t>
            </a:r>
            <a:r>
              <a:rPr lang="en-US" dirty="0" err="1"/>
              <a:t>cout</a:t>
            </a:r>
            <a:r>
              <a:rPr lang="en-US" dirty="0"/>
              <a:t>&lt;&lt;"\n\t\t the time after pausing is";</a:t>
            </a:r>
          </a:p>
          <a:p>
            <a:r>
              <a:rPr lang="en-US" dirty="0"/>
              <a:t> </a:t>
            </a:r>
            <a:r>
              <a:rPr lang="en-US" dirty="0" err="1"/>
              <a:t>cout</a:t>
            </a:r>
            <a:r>
              <a:rPr lang="en-US" dirty="0"/>
              <a:t>&lt;&lt;"\n\t\t "&lt;&lt;HH&lt;&lt;" : "&lt;&lt;MM&lt;&lt;" : "&lt;&lt;SS;</a:t>
            </a:r>
          </a:p>
          <a:p>
            <a:r>
              <a:rPr lang="en-US" dirty="0"/>
              <a:t> _</a:t>
            </a:r>
            <a:r>
              <a:rPr lang="en-US" dirty="0" err="1"/>
              <a:t>getch</a:t>
            </a:r>
            <a:r>
              <a:rPr lang="en-US" dirty="0"/>
              <a:t>();</a:t>
            </a:r>
          </a:p>
          <a:p>
            <a:r>
              <a:rPr lang="en-US" dirty="0"/>
              <a:t> return 0;</a:t>
            </a:r>
          </a:p>
          <a:p>
            <a:r>
              <a:rPr lang="en-US" dirty="0"/>
              <a:t>}</a:t>
            </a:r>
            <a:endParaRPr lang="en-IN" dirty="0"/>
          </a:p>
        </p:txBody>
      </p:sp>
    </p:spTree>
    <p:extLst>
      <p:ext uri="{BB962C8B-B14F-4D97-AF65-F5344CB8AC3E}">
        <p14:creationId xmlns:p14="http://schemas.microsoft.com/office/powerpoint/2010/main" val="3128930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919936"/>
          </a:xfrm>
        </p:spPr>
        <p:txBody>
          <a:bodyPr/>
          <a:lstStyle/>
          <a:p>
            <a:r>
              <a:rPr lang="en-US" dirty="0"/>
              <a:t>OUTPUT :</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396113"/>
            <a:ext cx="7174830" cy="3617063"/>
          </a:xfrm>
          <a:prstGeom prst="rect">
            <a:avLst/>
          </a:prstGeom>
        </p:spPr>
      </p:pic>
    </p:spTree>
    <p:extLst>
      <p:ext uri="{BB962C8B-B14F-4D97-AF65-F5344CB8AC3E}">
        <p14:creationId xmlns:p14="http://schemas.microsoft.com/office/powerpoint/2010/main" val="3262212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775920"/>
          </a:xfrm>
        </p:spPr>
        <p:txBody>
          <a:bodyPr/>
          <a:lstStyle/>
          <a:p>
            <a:pPr algn="ctr"/>
            <a:endParaRPr lang="en-US" dirty="0"/>
          </a:p>
          <a:p>
            <a:pPr algn="ctr"/>
            <a:endParaRPr lang="en-US" dirty="0"/>
          </a:p>
          <a:p>
            <a:pPr algn="ctr"/>
            <a:endParaRPr lang="en-US" dirty="0"/>
          </a:p>
          <a:p>
            <a:pPr algn="ctr"/>
            <a:endParaRPr lang="en-US" dirty="0"/>
          </a:p>
          <a:p>
            <a:pPr algn="ctr"/>
            <a:endParaRPr lang="en-US" dirty="0"/>
          </a:p>
          <a:p>
            <a:pPr marL="0" indent="0" algn="ctr">
              <a:buNone/>
            </a:pPr>
            <a:r>
              <a:rPr lang="en-US" sz="7200" dirty="0"/>
              <a:t>THANKYOU</a:t>
            </a:r>
            <a:endParaRPr lang="en-IN" sz="7200" dirty="0"/>
          </a:p>
        </p:txBody>
      </p:sp>
    </p:spTree>
    <p:extLst>
      <p:ext uri="{BB962C8B-B14F-4D97-AF65-F5344CB8AC3E}">
        <p14:creationId xmlns:p14="http://schemas.microsoft.com/office/powerpoint/2010/main" val="39189831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25</TotalTime>
  <Words>503</Words>
  <Application>Microsoft Office PowerPoint</Application>
  <PresentationFormat>On-screen Show (4:3)</PresentationFormat>
  <Paragraphs>61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Gothic</vt:lpstr>
      <vt:lpstr>Mesh</vt:lpstr>
      <vt:lpstr>Name :Nihal Jadav ENROLLMENT NO : 21162121008</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:ARYAN J GILDER ENROLLMENT NO : 21162101006</dc:title>
  <dc:creator>LENOVO</dc:creator>
  <cp:lastModifiedBy>SUNNY BHARADVA</cp:lastModifiedBy>
  <cp:revision>4</cp:revision>
  <dcterms:created xsi:type="dcterms:W3CDTF">2022-07-05T02:41:51Z</dcterms:created>
  <dcterms:modified xsi:type="dcterms:W3CDTF">2022-07-06T02:50:32Z</dcterms:modified>
</cp:coreProperties>
</file>