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4"/>
  </p:sldMasterIdLst>
  <p:notesMasterIdLst>
    <p:notesMasterId r:id="rId19"/>
  </p:notesMasterIdLst>
  <p:handoutMasterIdLst>
    <p:handoutMasterId r:id="rId20"/>
  </p:handoutMasterIdLst>
  <p:sldIdLst>
    <p:sldId id="267" r:id="rId5"/>
    <p:sldId id="278" r:id="rId6"/>
    <p:sldId id="279" r:id="rId7"/>
    <p:sldId id="280" r:id="rId8"/>
    <p:sldId id="298" r:id="rId9"/>
    <p:sldId id="300" r:id="rId10"/>
    <p:sldId id="299" r:id="rId11"/>
    <p:sldId id="291" r:id="rId12"/>
    <p:sldId id="293" r:id="rId13"/>
    <p:sldId id="294" r:id="rId14"/>
    <p:sldId id="292" r:id="rId15"/>
    <p:sldId id="295" r:id="rId16"/>
    <p:sldId id="296" r:id="rId17"/>
    <p:sldId id="297" r:id="rId1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A1A0"/>
    <a:srgbClr val="D4CECC"/>
    <a:srgbClr val="6A3A2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62" autoAdjust="0"/>
    <p:restoredTop sz="94599" autoAdjust="0"/>
  </p:normalViewPr>
  <p:slideViewPr>
    <p:cSldViewPr>
      <p:cViewPr varScale="1">
        <p:scale>
          <a:sx n="75" d="100"/>
          <a:sy n="75" d="100"/>
        </p:scale>
        <p:origin x="396" y="27"/>
      </p:cViewPr>
      <p:guideLst>
        <p:guide pos="3839"/>
        <p:guide orient="horz" pos="2160"/>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E6E22E-288A-414B-A8DE-E4DBD03D5FC0}" type="datetimeFigureOut">
              <a:rPr lang="en-US"/>
              <a:t>3/31/2023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114579-D02A-4B51-B5DF-8EC449F77AC7}" type="slidenum">
              <a:rPr/>
              <a:t>‹#›</a:t>
            </a:fld>
            <a:endParaRPr/>
          </a:p>
        </p:txBody>
      </p:sp>
    </p:spTree>
    <p:extLst>
      <p:ext uri="{BB962C8B-B14F-4D97-AF65-F5344CB8AC3E}">
        <p14:creationId xmlns:p14="http://schemas.microsoft.com/office/powerpoint/2010/main" val="276812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A9AE7E-E0F9-4C51-AD9A-F4C3A6E23BBF}" type="datetimeFigureOut">
              <a:rPr lang="en-US"/>
              <a:t>3/31/2023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074690-7256-4BB9-AC0F-97AEAE8CDEC2}" type="slidenum">
              <a:rPr/>
              <a:t>‹#›</a:t>
            </a:fld>
            <a:endParaRPr/>
          </a:p>
        </p:txBody>
      </p:sp>
    </p:spTree>
    <p:extLst>
      <p:ext uri="{BB962C8B-B14F-4D97-AF65-F5344CB8AC3E}">
        <p14:creationId xmlns:p14="http://schemas.microsoft.com/office/powerpoint/2010/main" val="42742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376792" y="1905003"/>
            <a:ext cx="9435241" cy="1625599"/>
          </a:xfrm>
        </p:spPr>
        <p:txBody>
          <a:bodyPr>
            <a:normAutofit/>
          </a:bodyPr>
          <a:lstStyle>
            <a:lvl1pPr algn="ctr">
              <a:lnSpc>
                <a:spcPct val="90000"/>
              </a:lnSpc>
              <a:defRPr sz="4800">
                <a:solidFill>
                  <a:schemeClr val="tx2"/>
                </a:solidFill>
              </a:defRPr>
            </a:lvl1pPr>
          </a:lstStyle>
          <a:p>
            <a:r>
              <a:rPr lang="en-US"/>
              <a:t>Click to edit Master title style</a:t>
            </a:r>
            <a:endParaRPr/>
          </a:p>
        </p:txBody>
      </p:sp>
      <p:sp>
        <p:nvSpPr>
          <p:cNvPr id="3" name="Subtitle 2"/>
          <p:cNvSpPr>
            <a:spLocks noGrp="1"/>
          </p:cNvSpPr>
          <p:nvPr>
            <p:ph type="subTitle" idx="1"/>
          </p:nvPr>
        </p:nvSpPr>
        <p:spPr>
          <a:xfrm>
            <a:off x="1382103" y="3657123"/>
            <a:ext cx="9429931" cy="991077"/>
          </a:xfrm>
        </p:spPr>
        <p:txBody>
          <a:bodyPr>
            <a:normAutofit/>
          </a:bodyPr>
          <a:lstStyle>
            <a:lvl1pPr marL="0" indent="0" algn="ctr">
              <a:spcBef>
                <a:spcPts val="0"/>
              </a:spcBef>
              <a:buNone/>
              <a:defRPr sz="2000" cap="all"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lvl1pPr>
              <a:defRPr>
                <a:solidFill>
                  <a:schemeClr val="tx2"/>
                </a:solidFill>
              </a:defRPr>
            </a:lvl1pPr>
          </a:lstStyle>
          <a:p>
            <a:endParaRPr/>
          </a:p>
        </p:txBody>
      </p:sp>
      <p:sp>
        <p:nvSpPr>
          <p:cNvPr id="4" name="Date Placeholder 3"/>
          <p:cNvSpPr>
            <a:spLocks noGrp="1"/>
          </p:cNvSpPr>
          <p:nvPr>
            <p:ph type="dt" sz="half" idx="10"/>
          </p:nvPr>
        </p:nvSpPr>
        <p:spPr/>
        <p:txBody>
          <a:bodyPr/>
          <a:lstStyle>
            <a:lvl1pPr>
              <a:defRPr>
                <a:solidFill>
                  <a:schemeClr val="tx2"/>
                </a:solidFill>
              </a:defRPr>
            </a:lvl1pPr>
          </a:lstStyle>
          <a:p>
            <a:fld id="{705C7CD6-1F70-4976-B20D-15F1BB8854B6}" type="datetime1">
              <a:rPr lang="en-US" smtClean="0"/>
              <a:t>3/31/2023</a:t>
            </a:fld>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F28FB93-0A08-4E7D-8E63-9EFA29F1E093}" type="slidenum">
              <a:rPr/>
              <a:pPr/>
              <a:t>‹#›</a:t>
            </a:fld>
            <a:endParaRPr/>
          </a:p>
        </p:txBody>
      </p:sp>
      <p:grpSp>
        <p:nvGrpSpPr>
          <p:cNvPr id="7" name="Group 6"/>
          <p:cNvGrpSpPr/>
          <p:nvPr/>
        </p:nvGrpSpPr>
        <p:grpSpPr>
          <a:xfrm>
            <a:off x="1218882" y="1600200"/>
            <a:ext cx="9739746" cy="73152"/>
            <a:chOff x="914400" y="1200150"/>
            <a:chExt cx="7306712" cy="54864"/>
          </a:xfrm>
        </p:grpSpPr>
        <p:sp>
          <p:nvSpPr>
            <p:cNvPr id="8" name="Oval 7"/>
            <p:cNvSpPr/>
            <p:nvPr/>
          </p:nvSpPr>
          <p:spPr>
            <a:xfrm>
              <a:off x="8166248"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Oval 8"/>
            <p:cNvSpPr/>
            <p:nvPr/>
          </p:nvSpPr>
          <p:spPr>
            <a:xfrm>
              <a:off x="914400"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0" name="Group 9"/>
            <p:cNvGrpSpPr/>
            <p:nvPr/>
          </p:nvGrpSpPr>
          <p:grpSpPr>
            <a:xfrm>
              <a:off x="1036847" y="1207626"/>
              <a:ext cx="7074290" cy="38998"/>
              <a:chOff x="2141408" y="1752956"/>
              <a:chExt cx="7315200" cy="38998"/>
            </a:xfrm>
            <a:solidFill>
              <a:schemeClr val="tx2"/>
            </a:solidFill>
          </p:grpSpPr>
          <p:cxnSp>
            <p:nvCxnSpPr>
              <p:cNvPr id="11" name="Straight Connector 10"/>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grpSp>
        <p:nvGrpSpPr>
          <p:cNvPr id="13" name="Group 12"/>
          <p:cNvGrpSpPr/>
          <p:nvPr/>
        </p:nvGrpSpPr>
        <p:grpSpPr>
          <a:xfrm>
            <a:off x="1218882" y="4851400"/>
            <a:ext cx="9739746" cy="73152"/>
            <a:chOff x="914400" y="3638550"/>
            <a:chExt cx="7306712" cy="54864"/>
          </a:xfrm>
        </p:grpSpPr>
        <p:sp>
          <p:nvSpPr>
            <p:cNvPr id="14" name="Oval 13"/>
            <p:cNvSpPr/>
            <p:nvPr/>
          </p:nvSpPr>
          <p:spPr>
            <a:xfrm>
              <a:off x="8166248"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Oval 14"/>
            <p:cNvSpPr/>
            <p:nvPr/>
          </p:nvSpPr>
          <p:spPr>
            <a:xfrm>
              <a:off x="914400"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6" name="Group 15"/>
            <p:cNvGrpSpPr/>
            <p:nvPr/>
          </p:nvGrpSpPr>
          <p:grpSpPr>
            <a:xfrm>
              <a:off x="1036847" y="3646026"/>
              <a:ext cx="7074290" cy="38998"/>
              <a:chOff x="2141408" y="1752956"/>
              <a:chExt cx="7315200" cy="38998"/>
            </a:xfrm>
            <a:solidFill>
              <a:schemeClr val="tx2"/>
            </a:solidFill>
          </p:grpSpPr>
          <p:cxnSp>
            <p:nvCxnSpPr>
              <p:cNvPr id="17" name="Straight Connector 16"/>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7437643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C9370DFC-3D89-4CC6-8882-58EB4E764F50}" type="datetime1">
              <a:rPr lang="en-US" smtClean="0"/>
              <a:t>3/31/2023</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223223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34563" y="434975"/>
            <a:ext cx="1168400" cy="566102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434975"/>
            <a:ext cx="8413750" cy="5661025"/>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4DA850F1-B34C-4688-9C46-06B0D61E867E}" type="datetime1">
              <a:rPr lang="en-US" smtClean="0"/>
              <a:t>3/31/2023</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08570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BC9FDFF0-E8DD-44C2-A1FA-A1EDAAA1003D}" type="datetime1">
              <a:rPr lang="en-US" smtClean="0"/>
              <a:t>3/31/2023</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499062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22030" y="990599"/>
            <a:ext cx="9344765" cy="2235203"/>
          </a:xfrm>
        </p:spPr>
        <p:txBody>
          <a:bodyPr anchor="b">
            <a:normAutofit/>
          </a:bodyPr>
          <a:lstStyle>
            <a:lvl1pPr algn="ctr">
              <a:lnSpc>
                <a:spcPct val="9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422030" y="3733800"/>
            <a:ext cx="9344765" cy="1219200"/>
          </a:xfrm>
        </p:spPr>
        <p:txBody>
          <a:bodyPr anchor="t"/>
          <a:lstStyle>
            <a:lvl1pPr marL="0" indent="0" algn="ctr">
              <a:spcBef>
                <a:spcPts val="0"/>
              </a:spcBef>
              <a:buNone/>
              <a:defRPr sz="2000" cap="all"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D7D5702-A40F-4D29-857D-64382794E406}" type="datetime1">
              <a:rPr lang="en-US" smtClean="0"/>
              <a:t>3/31/2023</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grpSp>
        <p:nvGrpSpPr>
          <p:cNvPr id="13" name="Group 12"/>
          <p:cNvGrpSpPr/>
          <p:nvPr/>
        </p:nvGrpSpPr>
        <p:grpSpPr>
          <a:xfrm>
            <a:off x="3273781" y="3475736"/>
            <a:ext cx="5641265" cy="54864"/>
            <a:chOff x="2455975" y="2588441"/>
            <a:chExt cx="4232051" cy="41148"/>
          </a:xfrm>
        </p:grpSpPr>
        <p:sp>
          <p:nvSpPr>
            <p:cNvPr id="14" name="Oval 13"/>
            <p:cNvSpPr/>
            <p:nvPr/>
          </p:nvSpPr>
          <p:spPr>
            <a:xfrm>
              <a:off x="6642306"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sp>
          <p:nvSpPr>
            <p:cNvPr id="15" name="Oval 14"/>
            <p:cNvSpPr/>
            <p:nvPr/>
          </p:nvSpPr>
          <p:spPr>
            <a:xfrm>
              <a:off x="2455975"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grpSp>
          <p:nvGrpSpPr>
            <p:cNvPr id="16" name="Group 15"/>
            <p:cNvGrpSpPr/>
            <p:nvPr/>
          </p:nvGrpSpPr>
          <p:grpSpPr>
            <a:xfrm>
              <a:off x="2563229" y="2594391"/>
              <a:ext cx="4023360" cy="29249"/>
              <a:chOff x="2550323" y="3458731"/>
              <a:chExt cx="4023360" cy="38998"/>
            </a:xfrm>
          </p:grpSpPr>
          <p:cxnSp>
            <p:nvCxnSpPr>
              <p:cNvPr id="17" name="Straight Connector 16"/>
              <p:cNvCxnSpPr/>
              <p:nvPr/>
            </p:nvCxnSpPr>
            <p:spPr>
              <a:xfrm>
                <a:off x="2550323" y="3458731"/>
                <a:ext cx="4023360" cy="0"/>
              </a:xfrm>
              <a:prstGeom prst="line">
                <a:avLst/>
              </a:prstGeom>
              <a:noFill/>
              <a:ln w="12700" cap="flat" cmpd="sng" algn="ctr">
                <a:solidFill>
                  <a:schemeClr val="tx1"/>
                </a:solidFill>
                <a:prstDash val="solid"/>
              </a:ln>
              <a:effectLst/>
            </p:spPr>
          </p:cxnSp>
          <p:cxnSp>
            <p:nvCxnSpPr>
              <p:cNvPr id="18" name="Straight Connector 17"/>
              <p:cNvCxnSpPr/>
              <p:nvPr/>
            </p:nvCxnSpPr>
            <p:spPr>
              <a:xfrm>
                <a:off x="2550323" y="3497729"/>
                <a:ext cx="4023360" cy="0"/>
              </a:xfrm>
              <a:prstGeom prst="line">
                <a:avLst/>
              </a:prstGeom>
              <a:noFill/>
              <a:ln w="12700" cap="flat" cmpd="sng" algn="ctr">
                <a:solidFill>
                  <a:schemeClr val="tx1"/>
                </a:solidFill>
                <a:prstDash val="solid"/>
              </a:ln>
              <a:effectLst/>
            </p:spPr>
          </p:cxnSp>
        </p:grpSp>
      </p:grpSp>
    </p:spTree>
    <p:extLst>
      <p:ext uri="{BB962C8B-B14F-4D97-AF65-F5344CB8AC3E}">
        <p14:creationId xmlns:p14="http://schemas.microsoft.com/office/powerpoint/2010/main" val="552628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803400"/>
            <a:ext cx="4773956"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95986" y="1803400"/>
            <a:ext cx="4773956"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D3FCFBF3-E9C1-4E9D-863C-989F2B2ACF01}" type="datetime1">
              <a:rPr lang="en-US" smtClean="0"/>
              <a:t>3/31/2023</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86077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22945" y="1803400"/>
            <a:ext cx="4769806"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8883" y="2514600"/>
            <a:ext cx="4773956"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00049" y="1803400"/>
            <a:ext cx="4769806"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5986" y="2514600"/>
            <a:ext cx="4773956"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FD064E1-1F0C-40B0-85A6-20DA5D299247}" type="datetime1">
              <a:rPr lang="en-US" smtClean="0"/>
              <a:t>3/31/2023</a:t>
            </a:fld>
            <a:endParaRPr/>
          </a:p>
        </p:txBody>
      </p:sp>
      <p:sp>
        <p:nvSpPr>
          <p:cNvPr id="9" name="Slide Number Placeholder 8"/>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742583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BFB37BDD-439F-415C-9E8B-58F3B13D9028}" type="datetime1">
              <a:rPr lang="en-US" smtClean="0"/>
              <a:t>3/31/2023</a:t>
            </a:fld>
            <a:endParaRPr/>
          </a:p>
        </p:txBody>
      </p:sp>
      <p:sp>
        <p:nvSpPr>
          <p:cNvPr id="5" name="Slide Number Placeholder 4"/>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56593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7D0D986B-2F15-4A5F-8B43-1086374CD1AE}" type="datetime1">
              <a:rPr lang="en-US" smtClean="0"/>
              <a:t>3/31/2023</a:t>
            </a:fld>
            <a:endParaRPr/>
          </a:p>
        </p:txBody>
      </p:sp>
      <p:sp>
        <p:nvSpPr>
          <p:cNvPr id="4" name="Slide Number Placeholder 3"/>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21287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1218883" y="1803400"/>
            <a:ext cx="6602281" cy="426720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125883" y="1803400"/>
            <a:ext cx="2844060" cy="4267201"/>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5AE7B1FB-B33E-4E5B-AA64-621283CE6935}" type="datetime1">
              <a:rPr lang="en-US" smtClean="0"/>
              <a:t>3/31/2023</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858646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200" b="0"/>
            </a:lvl1pPr>
          </a:lstStyle>
          <a:p>
            <a:r>
              <a:rPr lang="en-US"/>
              <a:t>Click to edit Master title style</a:t>
            </a:r>
            <a:endParaRPr/>
          </a:p>
        </p:txBody>
      </p:sp>
      <p:sp>
        <p:nvSpPr>
          <p:cNvPr id="8" name="Rectangle 7"/>
          <p:cNvSpPr/>
          <p:nvPr/>
        </p:nvSpPr>
        <p:spPr>
          <a:xfrm>
            <a:off x="1218883" y="1803400"/>
            <a:ext cx="6602280" cy="4267200"/>
          </a:xfrm>
          <a:prstGeom prst="rect">
            <a:avLst/>
          </a:prstGeom>
          <a:noFill/>
          <a:ln w="127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
          <p:cNvSpPr>
            <a:spLocks noGrp="1"/>
          </p:cNvSpPr>
          <p:nvPr>
            <p:ph type="pic" idx="1"/>
          </p:nvPr>
        </p:nvSpPr>
        <p:spPr>
          <a:xfrm>
            <a:off x="1338739" y="1925320"/>
            <a:ext cx="6362567" cy="4023360"/>
          </a:xfrm>
          <a:solidFill>
            <a:schemeClr val="bg2"/>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8125883" y="1803401"/>
            <a:ext cx="2844060" cy="4165600"/>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3978762-79A6-4DDC-B3BF-58904F698A86}" type="datetime1">
              <a:rPr lang="en-US" smtClean="0"/>
              <a:t>3/31/2023</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405057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10" name="Rectangle 9"/>
          <p:cNvSpPr/>
          <p:nvPr/>
        </p:nvSpPr>
        <p:spPr>
          <a:xfrm>
            <a:off x="0" y="0"/>
            <a:ext cx="12188825" cy="6858000"/>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sz="2400"/>
          </a:p>
        </p:txBody>
      </p:sp>
      <p:sp>
        <p:nvSpPr>
          <p:cNvPr id="8" name="Rounded Rectangle 7"/>
          <p:cNvSpPr/>
          <p:nvPr/>
        </p:nvSpPr>
        <p:spPr>
          <a:xfrm>
            <a:off x="304721" y="301752"/>
            <a:ext cx="11579384" cy="6254496"/>
          </a:xfrm>
          <a:prstGeom prst="roundRect">
            <a:avLst>
              <a:gd name="adj" fmla="val 2341"/>
            </a:avLst>
          </a:prstGeom>
          <a:solidFill>
            <a:srgbClr val="FFFFFF"/>
          </a:solidFill>
          <a:ln>
            <a:noFill/>
          </a:ln>
          <a:effectLst>
            <a:innerShdw blurRad="508000">
              <a:srgbClr val="FFD14B">
                <a:alpha val="69804"/>
              </a:srgbClr>
            </a:innerShdw>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218883" y="431800"/>
            <a:ext cx="9751060" cy="11684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803400"/>
            <a:ext cx="975106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18882" y="6172200"/>
            <a:ext cx="7414870" cy="304800"/>
          </a:xfrm>
          <a:prstGeom prst="rect">
            <a:avLst/>
          </a:prstGeom>
        </p:spPr>
        <p:txBody>
          <a:bodyPr vert="horz" lIns="91440" tIns="45720" rIns="91440" bIns="45720" rtlCol="0" anchor="ctr"/>
          <a:lstStyle>
            <a:lvl1pPr algn="l">
              <a:defRPr sz="1100">
                <a:solidFill>
                  <a:schemeClr val="tx1"/>
                </a:solidFill>
              </a:defRPr>
            </a:lvl1pPr>
          </a:lstStyle>
          <a:p>
            <a:endParaRPr/>
          </a:p>
        </p:txBody>
      </p:sp>
      <p:sp>
        <p:nvSpPr>
          <p:cNvPr id="4" name="Date Placeholder 3"/>
          <p:cNvSpPr>
            <a:spLocks noGrp="1"/>
          </p:cNvSpPr>
          <p:nvPr>
            <p:ph type="dt" sz="half" idx="2"/>
          </p:nvPr>
        </p:nvSpPr>
        <p:spPr>
          <a:xfrm>
            <a:off x="8836898" y="6172200"/>
            <a:ext cx="1218883" cy="304800"/>
          </a:xfrm>
          <a:prstGeom prst="rect">
            <a:avLst/>
          </a:prstGeom>
        </p:spPr>
        <p:txBody>
          <a:bodyPr vert="horz" lIns="91440" tIns="45720" rIns="91440" bIns="45720" rtlCol="0" anchor="ctr"/>
          <a:lstStyle>
            <a:lvl1pPr algn="r">
              <a:defRPr sz="1100">
                <a:solidFill>
                  <a:schemeClr val="tx1"/>
                </a:solidFill>
              </a:defRPr>
            </a:lvl1pPr>
          </a:lstStyle>
          <a:p>
            <a:fld id="{B855DF69-F5C9-4007-8767-8AF374755C39}" type="datetime1">
              <a:rPr lang="en-US" smtClean="0"/>
              <a:t>3/31/2023</a:t>
            </a:fld>
            <a:endParaRPr/>
          </a:p>
        </p:txBody>
      </p:sp>
      <p:sp>
        <p:nvSpPr>
          <p:cNvPr id="6" name="Slide Number Placeholder 5"/>
          <p:cNvSpPr>
            <a:spLocks noGrp="1"/>
          </p:cNvSpPr>
          <p:nvPr>
            <p:ph type="sldNum" sz="quarter" idx="4"/>
          </p:nvPr>
        </p:nvSpPr>
        <p:spPr>
          <a:xfrm>
            <a:off x="10258928" y="6172200"/>
            <a:ext cx="711015" cy="304800"/>
          </a:xfrm>
          <a:prstGeom prst="rect">
            <a:avLst/>
          </a:prstGeom>
        </p:spPr>
        <p:txBody>
          <a:bodyPr vert="horz" lIns="91440" tIns="45720" rIns="91440" bIns="45720" rtlCol="0" anchor="ctr"/>
          <a:lstStyle>
            <a:lvl1pPr algn="r">
              <a:defRPr sz="1100">
                <a:solidFill>
                  <a:schemeClr val="tx1"/>
                </a:solidFill>
              </a:defRPr>
            </a:lvl1pPr>
          </a:lstStyle>
          <a:p>
            <a:fld id="{DF28FB93-0A08-4E7D-8E63-9EFA29F1E093}" type="slidenum">
              <a:rPr/>
              <a:pPr/>
              <a:t>‹#›</a:t>
            </a:fld>
            <a:endParaRPr/>
          </a:p>
        </p:txBody>
      </p:sp>
    </p:spTree>
    <p:extLst>
      <p:ext uri="{BB962C8B-B14F-4D97-AF65-F5344CB8AC3E}">
        <p14:creationId xmlns:p14="http://schemas.microsoft.com/office/powerpoint/2010/main" val="50722172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spcBef>
          <a:spcPct val="0"/>
        </a:spcBef>
        <a:buNone/>
        <a:defRPr sz="3200" kern="1200">
          <a:solidFill>
            <a:schemeClr val="tx1"/>
          </a:solidFill>
          <a:latin typeface="+mj-lt"/>
          <a:ea typeface="+mj-ea"/>
          <a:cs typeface="+mj-cs"/>
        </a:defRPr>
      </a:lvl1pPr>
    </p:titleStyle>
    <p:bodyStyle>
      <a:lvl1pPr marL="246888" indent="-246888" algn="l" defTabSz="914400" rtl="0" eaLnBrk="1" latinLnBrk="0" hangingPunct="1">
        <a:lnSpc>
          <a:spcPct val="90000"/>
        </a:lnSpc>
        <a:spcBef>
          <a:spcPts val="1800"/>
        </a:spcBef>
        <a:buClr>
          <a:schemeClr val="tx1"/>
        </a:buClr>
        <a:buFont typeface="Arial" pitchFamily="34" charset="0"/>
        <a:buChar char="•"/>
        <a:defRPr sz="2400" kern="1200">
          <a:solidFill>
            <a:schemeClr val="tx1"/>
          </a:solidFill>
          <a:latin typeface="+mn-lt"/>
          <a:ea typeface="+mn-ea"/>
          <a:cs typeface="+mn-cs"/>
        </a:defRPr>
      </a:lvl1pPr>
      <a:lvl2pPr marL="548640" indent="-246888" algn="l" defTabSz="914400" rtl="0" eaLnBrk="1" latinLnBrk="0" hangingPunct="1">
        <a:lnSpc>
          <a:spcPct val="90000"/>
        </a:lnSpc>
        <a:spcBef>
          <a:spcPts val="800"/>
        </a:spcBef>
        <a:buClr>
          <a:schemeClr val="tx1"/>
        </a:buClr>
        <a:buFont typeface="Arial" pitchFamily="34" charset="0"/>
        <a:buChar char="•"/>
        <a:defRPr sz="2000" kern="1200">
          <a:solidFill>
            <a:schemeClr val="tx1"/>
          </a:solidFill>
          <a:latin typeface="+mn-lt"/>
          <a:ea typeface="+mn-ea"/>
          <a:cs typeface="+mn-cs"/>
        </a:defRPr>
      </a:lvl2pPr>
      <a:lvl3pPr marL="850392" indent="-246888" algn="l" defTabSz="914400" rtl="0" eaLnBrk="1" latinLnBrk="0" hangingPunct="1">
        <a:lnSpc>
          <a:spcPct val="90000"/>
        </a:lnSpc>
        <a:spcBef>
          <a:spcPts val="800"/>
        </a:spcBef>
        <a:buClr>
          <a:schemeClr val="tx1"/>
        </a:buClr>
        <a:buFont typeface="Arial" pitchFamily="34" charset="0"/>
        <a:buChar char="•"/>
        <a:defRPr sz="1800" kern="1200">
          <a:solidFill>
            <a:schemeClr val="tx1"/>
          </a:solidFill>
          <a:latin typeface="+mn-lt"/>
          <a:ea typeface="+mn-ea"/>
          <a:cs typeface="+mn-cs"/>
        </a:defRPr>
      </a:lvl3pPr>
      <a:lvl4pPr marL="1152144"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4pPr>
      <a:lvl5pPr marL="1453896"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5pPr>
      <a:lvl6pPr marL="1755648"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6pPr>
      <a:lvl7pPr marL="2057400"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7pPr>
      <a:lvl8pPr marL="2359152"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8pPr>
      <a:lvl9pPr marL="2660904"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2101" y="2204864"/>
            <a:ext cx="9429931" cy="2088232"/>
          </a:xfrm>
        </p:spPr>
        <p:txBody>
          <a:bodyPr>
            <a:normAutofit fontScale="90000"/>
          </a:bodyPr>
          <a:lstStyle/>
          <a:p>
            <a:r>
              <a:rPr lang="en-US" sz="5400" b="1" dirty="0"/>
              <a:t>HYBRID ATTENTION MECHANISM-BASED CROWD COUNTING WITH CNN</a:t>
            </a:r>
          </a:p>
        </p:txBody>
      </p:sp>
      <p:sp>
        <p:nvSpPr>
          <p:cNvPr id="3" name="Subtitle 2"/>
          <p:cNvSpPr>
            <a:spLocks noGrp="1"/>
          </p:cNvSpPr>
          <p:nvPr>
            <p:ph type="subTitle" idx="1"/>
          </p:nvPr>
        </p:nvSpPr>
        <p:spPr>
          <a:xfrm>
            <a:off x="1557908" y="5373216"/>
            <a:ext cx="9429931" cy="991077"/>
          </a:xfrm>
        </p:spPr>
        <p:txBody>
          <a:bodyPr/>
          <a:lstStyle/>
          <a:p>
            <a:pPr algn="r"/>
            <a:r>
              <a:rPr lang="en-US" dirty="0">
                <a:latin typeface="Bahnschrift Light SemiCondensed" panose="020B0502040204020203" pitchFamily="34" charset="0"/>
              </a:rPr>
              <a:t>Mohamed Nihal</a:t>
            </a:r>
          </a:p>
          <a:p>
            <a:pPr algn="r"/>
            <a:r>
              <a:rPr lang="en-US" dirty="0">
                <a:latin typeface="Bahnschrift Light SemiCondensed" panose="020B0502040204020203" pitchFamily="34" charset="0"/>
              </a:rPr>
              <a:t>Mes21mca-2022</a:t>
            </a:r>
          </a:p>
          <a:p>
            <a:pPr algn="r"/>
            <a:r>
              <a:rPr lang="en-US" dirty="0">
                <a:latin typeface="Bahnschrift Light SemiCondensed" panose="020B0502040204020203" pitchFamily="34" charset="0"/>
              </a:rPr>
              <a:t>GUIDE: </a:t>
            </a:r>
            <a:r>
              <a:rPr lang="en-US" cap="none" dirty="0">
                <a:latin typeface="Bahnschrift Light SemiCondensed" panose="020B0502040204020203" pitchFamily="34" charset="0"/>
              </a:rPr>
              <a:t>Mr</a:t>
            </a:r>
            <a:r>
              <a:rPr lang="en-US" dirty="0">
                <a:latin typeface="Bahnschrift Light SemiCondensed" panose="020B0502040204020203" pitchFamily="34" charset="0"/>
              </a:rPr>
              <a:t>. BALACHANDRAN K P</a:t>
            </a:r>
          </a:p>
        </p:txBody>
      </p:sp>
      <p:sp>
        <p:nvSpPr>
          <p:cNvPr id="10" name="Slide Number Placeholder 9">
            <a:extLst>
              <a:ext uri="{FF2B5EF4-FFF2-40B4-BE49-F238E27FC236}">
                <a16:creationId xmlns:a16="http://schemas.microsoft.com/office/drawing/2014/main" id="{159FEDB9-ED12-36EF-91F4-4C6D2A41261E}"/>
              </a:ext>
            </a:extLst>
          </p:cNvPr>
          <p:cNvSpPr>
            <a:spLocks noGrp="1"/>
          </p:cNvSpPr>
          <p:nvPr>
            <p:ph type="sldNum" sz="quarter" idx="12"/>
          </p:nvPr>
        </p:nvSpPr>
        <p:spPr>
          <a:xfrm>
            <a:off x="11134972" y="6364293"/>
            <a:ext cx="711015" cy="304800"/>
          </a:xfrm>
        </p:spPr>
        <p:txBody>
          <a:bodyPr/>
          <a:lstStyle/>
          <a:p>
            <a:fld id="{DF28FB93-0A08-4E7D-8E63-9EFA29F1E093}" type="slidenum">
              <a:rPr lang="en-IN" sz="2400" smtClean="0"/>
              <a:pPr/>
              <a:t>1</a:t>
            </a:fld>
            <a:endParaRPr lang="en-IN" dirty="0"/>
          </a:p>
        </p:txBody>
      </p:sp>
    </p:spTree>
    <p:extLst>
      <p:ext uri="{BB962C8B-B14F-4D97-AF65-F5344CB8AC3E}">
        <p14:creationId xmlns:p14="http://schemas.microsoft.com/office/powerpoint/2010/main" val="270754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AE0F3-7A00-0A29-BDEC-86F1FF887023}"/>
              </a:ext>
            </a:extLst>
          </p:cNvPr>
          <p:cNvSpPr>
            <a:spLocks noGrp="1"/>
          </p:cNvSpPr>
          <p:nvPr>
            <p:ph type="title"/>
          </p:nvPr>
        </p:nvSpPr>
        <p:spPr>
          <a:xfrm>
            <a:off x="1218882" y="332656"/>
            <a:ext cx="9751060" cy="907504"/>
          </a:xfrm>
        </p:spPr>
        <p:txBody>
          <a:bodyPr>
            <a:normAutofit/>
          </a:bodyPr>
          <a:lstStyle/>
          <a:p>
            <a:pPr algn="ctr"/>
            <a:r>
              <a:rPr lang="en-US" sz="4400" b="1" dirty="0">
                <a:effectLst>
                  <a:outerShdw blurRad="38100" dist="38100" dir="2700000" algn="tl">
                    <a:srgbClr val="000000">
                      <a:alpha val="43137"/>
                    </a:srgbClr>
                  </a:outerShdw>
                </a:effectLst>
              </a:rPr>
              <a:t>USER STORY</a:t>
            </a:r>
            <a:endParaRPr lang="en-IN" sz="4400" b="1" dirty="0">
              <a:effectLst>
                <a:outerShdw blurRad="38100" dist="38100" dir="2700000" algn="tl">
                  <a:srgbClr val="000000">
                    <a:alpha val="43137"/>
                  </a:srgbClr>
                </a:outerShdw>
              </a:effectLst>
            </a:endParaRPr>
          </a:p>
        </p:txBody>
      </p:sp>
      <p:graphicFrame>
        <p:nvGraphicFramePr>
          <p:cNvPr id="4" name="Content Placeholder 3">
            <a:extLst>
              <a:ext uri="{FF2B5EF4-FFF2-40B4-BE49-F238E27FC236}">
                <a16:creationId xmlns:a16="http://schemas.microsoft.com/office/drawing/2014/main" id="{2C2502A8-E20B-85B2-D6EE-8FA7CE1E5794}"/>
              </a:ext>
            </a:extLst>
          </p:cNvPr>
          <p:cNvGraphicFramePr>
            <a:graphicFrameLocks noGrp="1"/>
          </p:cNvGraphicFramePr>
          <p:nvPr>
            <p:ph idx="1"/>
            <p:extLst>
              <p:ext uri="{D42A27DB-BD31-4B8C-83A1-F6EECF244321}">
                <p14:modId xmlns:p14="http://schemas.microsoft.com/office/powerpoint/2010/main" val="2530129208"/>
              </p:ext>
            </p:extLst>
          </p:nvPr>
        </p:nvGraphicFramePr>
        <p:xfrm>
          <a:off x="549796" y="1340768"/>
          <a:ext cx="11017224" cy="4938221"/>
        </p:xfrm>
        <a:graphic>
          <a:graphicData uri="http://schemas.openxmlformats.org/drawingml/2006/table">
            <a:tbl>
              <a:tblPr firstRow="1" bandRow="1">
                <a:tableStyleId>{5C22544A-7EE6-4342-B048-85BDC9FD1C3A}</a:tableStyleId>
              </a:tblPr>
              <a:tblGrid>
                <a:gridCol w="1304727">
                  <a:extLst>
                    <a:ext uri="{9D8B030D-6E8A-4147-A177-3AD203B41FA5}">
                      <a16:colId xmlns:a16="http://schemas.microsoft.com/office/drawing/2014/main" val="1019834536"/>
                    </a:ext>
                  </a:extLst>
                </a:gridCol>
                <a:gridCol w="2232539">
                  <a:extLst>
                    <a:ext uri="{9D8B030D-6E8A-4147-A177-3AD203B41FA5}">
                      <a16:colId xmlns:a16="http://schemas.microsoft.com/office/drawing/2014/main" val="3023965739"/>
                    </a:ext>
                  </a:extLst>
                </a:gridCol>
                <a:gridCol w="2007350">
                  <a:extLst>
                    <a:ext uri="{9D8B030D-6E8A-4147-A177-3AD203B41FA5}">
                      <a16:colId xmlns:a16="http://schemas.microsoft.com/office/drawing/2014/main" val="152741372"/>
                    </a:ext>
                  </a:extLst>
                </a:gridCol>
                <a:gridCol w="5472608">
                  <a:extLst>
                    <a:ext uri="{9D8B030D-6E8A-4147-A177-3AD203B41FA5}">
                      <a16:colId xmlns:a16="http://schemas.microsoft.com/office/drawing/2014/main" val="2461392761"/>
                    </a:ext>
                  </a:extLst>
                </a:gridCol>
              </a:tblGrid>
              <a:tr h="724881">
                <a:tc>
                  <a:txBody>
                    <a:bodyPr/>
                    <a:lstStyle/>
                    <a:p>
                      <a:pPr rtl="0" fontAlgn="t">
                        <a:spcBef>
                          <a:spcPts val="0"/>
                        </a:spcBef>
                        <a:spcAft>
                          <a:spcPts val="0"/>
                        </a:spcAft>
                      </a:pPr>
                      <a:r>
                        <a:rPr lang="en-IN" sz="2000" b="1" u="none" strike="noStrike" dirty="0">
                          <a:solidFill>
                            <a:schemeClr val="bg1"/>
                          </a:solidFill>
                          <a:effectLst>
                            <a:outerShdw blurRad="38100" dist="38100" dir="2700000" algn="tl">
                              <a:srgbClr val="000000">
                                <a:alpha val="43137"/>
                              </a:srgbClr>
                            </a:outerShdw>
                          </a:effectLst>
                        </a:rPr>
                        <a:t>  User Story ID</a:t>
                      </a:r>
                      <a:endParaRPr lang="en-IN" sz="2000" b="1" dirty="0">
                        <a:solidFill>
                          <a:schemeClr val="bg1"/>
                        </a:solidFill>
                        <a:effectLst>
                          <a:outerShdw blurRad="38100" dist="38100" dir="2700000" algn="tl">
                            <a:srgbClr val="000000">
                              <a:alpha val="43137"/>
                            </a:srgbClr>
                          </a:outerShdw>
                        </a:effectLst>
                      </a:endParaRPr>
                    </a:p>
                  </a:txBody>
                  <a:tcPr marL="81156" marR="81156" marT="81156" marB="81156"/>
                </a:tc>
                <a:tc>
                  <a:txBody>
                    <a:bodyPr/>
                    <a:lstStyle/>
                    <a:p>
                      <a:pPr rtl="0" fontAlgn="t">
                        <a:spcBef>
                          <a:spcPts val="0"/>
                        </a:spcBef>
                        <a:spcAft>
                          <a:spcPts val="0"/>
                        </a:spcAft>
                      </a:pPr>
                      <a:r>
                        <a:rPr lang="en-US" sz="2000" b="1" u="none" strike="noStrike" dirty="0">
                          <a:solidFill>
                            <a:schemeClr val="bg1"/>
                          </a:solidFill>
                          <a:effectLst>
                            <a:outerShdw blurRad="38100" dist="38100" dir="2700000" algn="tl">
                              <a:srgbClr val="000000">
                                <a:alpha val="43137"/>
                              </a:srgbClr>
                            </a:outerShdw>
                          </a:effectLst>
                        </a:rPr>
                        <a:t> As a type of User</a:t>
                      </a:r>
                      <a:endParaRPr lang="en-US" sz="2000" b="1" dirty="0">
                        <a:solidFill>
                          <a:schemeClr val="bg1"/>
                        </a:solidFill>
                        <a:effectLst>
                          <a:outerShdw blurRad="38100" dist="38100" dir="2700000" algn="tl">
                            <a:srgbClr val="000000">
                              <a:alpha val="43137"/>
                            </a:srgbClr>
                          </a:outerShdw>
                        </a:effectLst>
                      </a:endParaRPr>
                    </a:p>
                  </a:txBody>
                  <a:tcPr marL="81156" marR="81156" marT="81156" marB="81156"/>
                </a:tc>
                <a:tc>
                  <a:txBody>
                    <a:bodyPr/>
                    <a:lstStyle/>
                    <a:p>
                      <a:pPr rtl="0" fontAlgn="t">
                        <a:spcBef>
                          <a:spcPts val="0"/>
                        </a:spcBef>
                        <a:spcAft>
                          <a:spcPts val="0"/>
                        </a:spcAft>
                      </a:pPr>
                      <a:r>
                        <a:rPr lang="en-US" sz="2000" b="1" u="none" strike="noStrike" dirty="0">
                          <a:solidFill>
                            <a:schemeClr val="bg1"/>
                          </a:solidFill>
                          <a:effectLst>
                            <a:outerShdw blurRad="38100" dist="38100" dir="2700000" algn="tl">
                              <a:srgbClr val="000000">
                                <a:alpha val="43137"/>
                              </a:srgbClr>
                            </a:outerShdw>
                          </a:effectLst>
                        </a:rPr>
                        <a:t>I want to </a:t>
                      </a:r>
                      <a:endParaRPr lang="en-US" sz="2000" b="1" dirty="0">
                        <a:solidFill>
                          <a:schemeClr val="bg1"/>
                        </a:solidFill>
                        <a:effectLst>
                          <a:outerShdw blurRad="38100" dist="38100" dir="2700000" algn="tl">
                            <a:srgbClr val="000000">
                              <a:alpha val="43137"/>
                            </a:srgbClr>
                          </a:outerShdw>
                        </a:effectLst>
                      </a:endParaRPr>
                    </a:p>
                    <a:p>
                      <a:pPr rtl="0" fontAlgn="t">
                        <a:spcBef>
                          <a:spcPts val="0"/>
                        </a:spcBef>
                        <a:spcAft>
                          <a:spcPts val="0"/>
                        </a:spcAft>
                      </a:pPr>
                      <a:r>
                        <a:rPr lang="en-US" sz="1100" b="1" u="none" strike="noStrike" dirty="0">
                          <a:solidFill>
                            <a:schemeClr val="bg1"/>
                          </a:solidFill>
                          <a:effectLst>
                            <a:outerShdw blurRad="38100" dist="38100" dir="2700000" algn="tl">
                              <a:srgbClr val="000000">
                                <a:alpha val="43137"/>
                              </a:srgbClr>
                            </a:outerShdw>
                          </a:effectLst>
                        </a:rPr>
                        <a:t>&lt;Perform some task&gt;</a:t>
                      </a:r>
                      <a:endParaRPr lang="en-US" sz="1100" b="1" dirty="0">
                        <a:solidFill>
                          <a:schemeClr val="bg1"/>
                        </a:solidFill>
                        <a:effectLst>
                          <a:outerShdw blurRad="38100" dist="38100" dir="2700000" algn="tl">
                            <a:srgbClr val="000000">
                              <a:alpha val="43137"/>
                            </a:srgbClr>
                          </a:outerShdw>
                        </a:effectLst>
                      </a:endParaRPr>
                    </a:p>
                  </a:txBody>
                  <a:tcPr marL="81156" marR="81156" marT="81156" marB="81156"/>
                </a:tc>
                <a:tc>
                  <a:txBody>
                    <a:bodyPr/>
                    <a:lstStyle/>
                    <a:p>
                      <a:pPr rtl="0" fontAlgn="t">
                        <a:spcBef>
                          <a:spcPts val="0"/>
                        </a:spcBef>
                        <a:spcAft>
                          <a:spcPts val="0"/>
                        </a:spcAft>
                      </a:pPr>
                      <a:r>
                        <a:rPr lang="en-US" sz="2000" b="1" u="none" strike="noStrike" dirty="0">
                          <a:solidFill>
                            <a:schemeClr val="bg1"/>
                          </a:solidFill>
                          <a:effectLst>
                            <a:outerShdw blurRad="38100" dist="38100" dir="2700000" algn="tl">
                              <a:srgbClr val="000000">
                                <a:alpha val="43137"/>
                              </a:srgbClr>
                            </a:outerShdw>
                          </a:effectLst>
                        </a:rPr>
                        <a:t>So that I can</a:t>
                      </a:r>
                      <a:endParaRPr lang="en-US" sz="2000" b="1" dirty="0">
                        <a:solidFill>
                          <a:schemeClr val="bg1"/>
                        </a:solidFill>
                        <a:effectLst>
                          <a:outerShdw blurRad="38100" dist="38100" dir="2700000" algn="tl">
                            <a:srgbClr val="000000">
                              <a:alpha val="43137"/>
                            </a:srgbClr>
                          </a:outerShdw>
                        </a:effectLst>
                      </a:endParaRPr>
                    </a:p>
                    <a:p>
                      <a:pPr rtl="0" fontAlgn="t">
                        <a:spcBef>
                          <a:spcPts val="0"/>
                        </a:spcBef>
                        <a:spcAft>
                          <a:spcPts val="0"/>
                        </a:spcAft>
                      </a:pPr>
                      <a:r>
                        <a:rPr lang="en-US" sz="1100" b="1" u="none" strike="noStrike" dirty="0">
                          <a:solidFill>
                            <a:schemeClr val="bg1"/>
                          </a:solidFill>
                          <a:effectLst>
                            <a:outerShdw blurRad="38100" dist="38100" dir="2700000" algn="tl">
                              <a:srgbClr val="000000">
                                <a:alpha val="43137"/>
                              </a:srgbClr>
                            </a:outerShdw>
                          </a:effectLst>
                        </a:rPr>
                        <a:t>&lt;Achieve Some Goal&gt; </a:t>
                      </a:r>
                      <a:endParaRPr lang="en-US" sz="1100" b="1" dirty="0">
                        <a:solidFill>
                          <a:schemeClr val="bg1"/>
                        </a:solidFill>
                        <a:effectLst>
                          <a:outerShdw blurRad="38100" dist="38100" dir="2700000" algn="tl">
                            <a:srgbClr val="000000">
                              <a:alpha val="43137"/>
                            </a:srgbClr>
                          </a:outerShdw>
                        </a:effectLst>
                      </a:endParaRPr>
                    </a:p>
                  </a:txBody>
                  <a:tcPr marL="81156" marR="81156" marT="81156" marB="81156"/>
                </a:tc>
                <a:extLst>
                  <a:ext uri="{0D108BD9-81ED-4DB2-BD59-A6C34878D82A}">
                    <a16:rowId xmlns:a16="http://schemas.microsoft.com/office/drawing/2014/main" val="54061803"/>
                  </a:ext>
                </a:extLst>
              </a:tr>
              <a:tr h="569547">
                <a:tc>
                  <a:txBody>
                    <a:bodyPr/>
                    <a:lstStyle/>
                    <a:p>
                      <a:pPr rtl="0" fontAlgn="t">
                        <a:spcBef>
                          <a:spcPts val="0"/>
                        </a:spcBef>
                        <a:spcAft>
                          <a:spcPts val="0"/>
                        </a:spcAft>
                      </a:pPr>
                      <a:r>
                        <a:rPr lang="en-IN" sz="1400" b="0" u="none" strike="noStrike" dirty="0">
                          <a:solidFill>
                            <a:schemeClr val="accent6">
                              <a:lumMod val="50000"/>
                            </a:schemeClr>
                          </a:solidFill>
                          <a:effectLst/>
                        </a:rPr>
                        <a:t>8</a:t>
                      </a:r>
                      <a:endParaRPr lang="en-IN" sz="1400" dirty="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IN" sz="1400" b="0" u="none" strike="noStrike" dirty="0">
                          <a:solidFill>
                            <a:schemeClr val="accent6">
                              <a:lumMod val="50000"/>
                            </a:schemeClr>
                          </a:solidFill>
                          <a:effectLst/>
                        </a:rPr>
                        <a:t>HAM USER</a:t>
                      </a:r>
                      <a:endParaRPr lang="en-IN" sz="1400" dirty="0">
                        <a:solidFill>
                          <a:schemeClr val="accent6">
                            <a:lumMod val="50000"/>
                          </a:schemeClr>
                        </a:solidFill>
                        <a:effectLst/>
                      </a:endParaRPr>
                    </a:p>
                  </a:txBody>
                  <a:tcPr marL="81156" marR="81156" marT="81156" marB="81156"/>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400" b="0" i="0" kern="1200" dirty="0">
                          <a:solidFill>
                            <a:schemeClr val="dk1"/>
                          </a:solidFill>
                          <a:effectLst/>
                          <a:latin typeface="+mn-lt"/>
                          <a:ea typeface="+mn-ea"/>
                          <a:cs typeface="+mn-cs"/>
                        </a:rPr>
                        <a:t>Crowd Counting</a:t>
                      </a:r>
                      <a:endParaRPr lang="en-IN" sz="1400" dirty="0">
                        <a:solidFill>
                          <a:schemeClr val="accent6">
                            <a:lumMod val="50000"/>
                          </a:schemeClr>
                        </a:solidFill>
                      </a:endParaRPr>
                    </a:p>
                  </a:txBody>
                  <a:tcPr marL="95250" marR="95250" marT="95250" marB="95250"/>
                </a:tc>
                <a:tc>
                  <a:txBody>
                    <a:bodyPr/>
                    <a:lstStyle/>
                    <a:p>
                      <a:pPr rtl="0" fontAlgn="t">
                        <a:spcBef>
                          <a:spcPts val="0"/>
                        </a:spcBef>
                        <a:spcAft>
                          <a:spcPts val="0"/>
                        </a:spcAft>
                      </a:pPr>
                      <a:r>
                        <a:rPr lang="en-US" sz="1400" dirty="0">
                          <a:solidFill>
                            <a:schemeClr val="accent6">
                              <a:lumMod val="50000"/>
                            </a:schemeClr>
                          </a:solidFill>
                          <a:effectLst/>
                        </a:rPr>
                        <a:t>Use a regression model to estimate the number of individuals in the attended feature map.</a:t>
                      </a:r>
                      <a:endParaRPr lang="en-IN" sz="1400" dirty="0">
                        <a:solidFill>
                          <a:schemeClr val="accent6">
                            <a:lumMod val="50000"/>
                          </a:schemeClr>
                        </a:solidFill>
                        <a:effectLst/>
                      </a:endParaRPr>
                    </a:p>
                  </a:txBody>
                  <a:tcPr marL="95250" marR="95250" marT="95250" marB="95250"/>
                </a:tc>
                <a:extLst>
                  <a:ext uri="{0D108BD9-81ED-4DB2-BD59-A6C34878D82A}">
                    <a16:rowId xmlns:a16="http://schemas.microsoft.com/office/drawing/2014/main" val="885338765"/>
                  </a:ext>
                </a:extLst>
              </a:tr>
              <a:tr h="543536">
                <a:tc>
                  <a:txBody>
                    <a:bodyPr/>
                    <a:lstStyle/>
                    <a:p>
                      <a:pPr rtl="0" fontAlgn="t">
                        <a:spcBef>
                          <a:spcPts val="0"/>
                        </a:spcBef>
                        <a:spcAft>
                          <a:spcPts val="0"/>
                        </a:spcAft>
                      </a:pPr>
                      <a:r>
                        <a:rPr lang="en-IN" sz="1400" b="0" u="none" strike="noStrike">
                          <a:solidFill>
                            <a:schemeClr val="accent6">
                              <a:lumMod val="50000"/>
                            </a:schemeClr>
                          </a:solidFill>
                          <a:effectLst/>
                        </a:rPr>
                        <a:t>9</a:t>
                      </a:r>
                      <a:endParaRPr lang="en-IN" sz="140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IN" sz="1400" b="0" u="none" strike="noStrike" dirty="0">
                          <a:solidFill>
                            <a:schemeClr val="accent6">
                              <a:lumMod val="50000"/>
                            </a:schemeClr>
                          </a:solidFill>
                          <a:effectLst/>
                        </a:rPr>
                        <a:t>HAM USER</a:t>
                      </a:r>
                      <a:endParaRPr lang="en-IN" sz="1400" dirty="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IN" sz="1400" dirty="0">
                          <a:solidFill>
                            <a:schemeClr val="accent6">
                              <a:lumMod val="50000"/>
                            </a:schemeClr>
                          </a:solidFill>
                          <a:effectLst/>
                        </a:rPr>
                        <a:t>Training the input data</a:t>
                      </a:r>
                    </a:p>
                  </a:txBody>
                  <a:tcPr marL="81156" marR="81156" marT="81156" marB="81156"/>
                </a:tc>
                <a:tc>
                  <a:txBody>
                    <a:bodyPr/>
                    <a:lstStyle/>
                    <a:p>
                      <a:pPr rtl="0" fontAlgn="t">
                        <a:spcBef>
                          <a:spcPts val="0"/>
                        </a:spcBef>
                        <a:spcAft>
                          <a:spcPts val="0"/>
                        </a:spcAft>
                      </a:pPr>
                      <a:r>
                        <a:rPr lang="en-US" sz="1400" dirty="0">
                          <a:solidFill>
                            <a:schemeClr val="accent6">
                              <a:lumMod val="50000"/>
                            </a:schemeClr>
                          </a:solidFill>
                          <a:effectLst/>
                        </a:rPr>
                        <a:t>Train the model using a suitable dataset and validation set. </a:t>
                      </a:r>
                    </a:p>
                  </a:txBody>
                  <a:tcPr marL="81156" marR="81156" marT="81156" marB="81156"/>
                </a:tc>
                <a:extLst>
                  <a:ext uri="{0D108BD9-81ED-4DB2-BD59-A6C34878D82A}">
                    <a16:rowId xmlns:a16="http://schemas.microsoft.com/office/drawing/2014/main" val="1537582038"/>
                  </a:ext>
                </a:extLst>
              </a:tr>
              <a:tr h="543536">
                <a:tc>
                  <a:txBody>
                    <a:bodyPr/>
                    <a:lstStyle/>
                    <a:p>
                      <a:pPr rtl="0" fontAlgn="t">
                        <a:spcBef>
                          <a:spcPts val="0"/>
                        </a:spcBef>
                        <a:spcAft>
                          <a:spcPts val="0"/>
                        </a:spcAft>
                      </a:pPr>
                      <a:r>
                        <a:rPr lang="en-IN" sz="1400" b="0" u="none" strike="noStrike">
                          <a:solidFill>
                            <a:schemeClr val="accent6">
                              <a:lumMod val="50000"/>
                            </a:schemeClr>
                          </a:solidFill>
                          <a:effectLst/>
                        </a:rPr>
                        <a:t>10</a:t>
                      </a:r>
                      <a:endParaRPr lang="en-IN" sz="140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IN" sz="1400" b="0" u="none" strike="noStrike" dirty="0">
                          <a:solidFill>
                            <a:schemeClr val="accent6">
                              <a:lumMod val="50000"/>
                            </a:schemeClr>
                          </a:solidFill>
                          <a:effectLst/>
                        </a:rPr>
                        <a:t>HAM USER</a:t>
                      </a:r>
                      <a:endParaRPr lang="en-IN" sz="1400" dirty="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IN" sz="1400" dirty="0">
                          <a:solidFill>
                            <a:schemeClr val="accent6">
                              <a:lumMod val="50000"/>
                            </a:schemeClr>
                          </a:solidFill>
                          <a:effectLst/>
                        </a:rPr>
                        <a:t>Regularizing the data</a:t>
                      </a:r>
                    </a:p>
                  </a:txBody>
                  <a:tcPr marL="81156" marR="81156" marT="81156" marB="81156"/>
                </a:tc>
                <a:tc>
                  <a:txBody>
                    <a:bodyPr/>
                    <a:lstStyle/>
                    <a:p>
                      <a:pPr rtl="0" fontAlgn="t">
                        <a:spcBef>
                          <a:spcPts val="0"/>
                        </a:spcBef>
                        <a:spcAft>
                          <a:spcPts val="0"/>
                        </a:spcAft>
                      </a:pPr>
                      <a:r>
                        <a:rPr lang="en-US" sz="1400" dirty="0">
                          <a:solidFill>
                            <a:schemeClr val="accent6">
                              <a:lumMod val="50000"/>
                            </a:schemeClr>
                          </a:solidFill>
                          <a:effectLst/>
                        </a:rPr>
                        <a:t>Models in order to minimize the adjusted loss function and prevent overfitting or underfitting.</a:t>
                      </a:r>
                      <a:endParaRPr lang="en-IN" sz="1400" dirty="0">
                        <a:solidFill>
                          <a:schemeClr val="accent6">
                            <a:lumMod val="50000"/>
                          </a:schemeClr>
                        </a:solidFill>
                        <a:effectLst/>
                      </a:endParaRPr>
                    </a:p>
                  </a:txBody>
                  <a:tcPr marL="81156" marR="81156" marT="81156" marB="81156"/>
                </a:tc>
                <a:extLst>
                  <a:ext uri="{0D108BD9-81ED-4DB2-BD59-A6C34878D82A}">
                    <a16:rowId xmlns:a16="http://schemas.microsoft.com/office/drawing/2014/main" val="643837945"/>
                  </a:ext>
                </a:extLst>
              </a:tr>
              <a:tr h="740417">
                <a:tc>
                  <a:txBody>
                    <a:bodyPr/>
                    <a:lstStyle/>
                    <a:p>
                      <a:pPr rtl="0" fontAlgn="t">
                        <a:spcBef>
                          <a:spcPts val="0"/>
                        </a:spcBef>
                        <a:spcAft>
                          <a:spcPts val="0"/>
                        </a:spcAft>
                      </a:pPr>
                      <a:r>
                        <a:rPr lang="en-IN" sz="1400" b="0" u="none" strike="noStrike" dirty="0">
                          <a:solidFill>
                            <a:schemeClr val="accent6">
                              <a:lumMod val="50000"/>
                            </a:schemeClr>
                          </a:solidFill>
                          <a:effectLst/>
                        </a:rPr>
                        <a:t>11</a:t>
                      </a:r>
                      <a:endParaRPr lang="en-IN" sz="1400" dirty="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IN" sz="1400" b="0" u="none" strike="noStrike" dirty="0">
                          <a:solidFill>
                            <a:schemeClr val="accent6">
                              <a:lumMod val="50000"/>
                            </a:schemeClr>
                          </a:solidFill>
                          <a:effectLst/>
                        </a:rPr>
                        <a:t>HAM USER</a:t>
                      </a:r>
                      <a:endParaRPr lang="en-IN" sz="1400" dirty="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IN" sz="1400" dirty="0">
                          <a:solidFill>
                            <a:schemeClr val="accent6">
                              <a:lumMod val="50000"/>
                            </a:schemeClr>
                          </a:solidFill>
                          <a:effectLst/>
                        </a:rPr>
                        <a:t>Evaluation</a:t>
                      </a:r>
                    </a:p>
                  </a:txBody>
                  <a:tcPr marL="81156" marR="81156" marT="81156" marB="81156"/>
                </a:tc>
                <a:tc>
                  <a:txBody>
                    <a:bodyPr/>
                    <a:lstStyle/>
                    <a:p>
                      <a:pPr rtl="0" fontAlgn="t">
                        <a:spcBef>
                          <a:spcPts val="0"/>
                        </a:spcBef>
                        <a:spcAft>
                          <a:spcPts val="0"/>
                        </a:spcAft>
                      </a:pPr>
                      <a:r>
                        <a:rPr lang="en-US" sz="1400" dirty="0">
                          <a:solidFill>
                            <a:schemeClr val="accent6">
                              <a:lumMod val="50000"/>
                            </a:schemeClr>
                          </a:solidFill>
                          <a:effectLst/>
                        </a:rPr>
                        <a:t>Evaluate the performance of the model on a test set using appropriate metrics, such as mean absolute error or mean squared error.</a:t>
                      </a:r>
                    </a:p>
                  </a:txBody>
                  <a:tcPr marL="81156" marR="81156" marT="81156" marB="81156"/>
                </a:tc>
                <a:extLst>
                  <a:ext uri="{0D108BD9-81ED-4DB2-BD59-A6C34878D82A}">
                    <a16:rowId xmlns:a16="http://schemas.microsoft.com/office/drawing/2014/main" val="3327717445"/>
                  </a:ext>
                </a:extLst>
              </a:tr>
              <a:tr h="543536">
                <a:tc>
                  <a:txBody>
                    <a:bodyPr/>
                    <a:lstStyle/>
                    <a:p>
                      <a:pPr rtl="0" fontAlgn="t">
                        <a:spcBef>
                          <a:spcPts val="0"/>
                        </a:spcBef>
                        <a:spcAft>
                          <a:spcPts val="0"/>
                        </a:spcAft>
                      </a:pPr>
                      <a:r>
                        <a:rPr lang="en-IN" sz="1400" b="0" u="none" strike="noStrike">
                          <a:solidFill>
                            <a:schemeClr val="accent6">
                              <a:lumMod val="50000"/>
                            </a:schemeClr>
                          </a:solidFill>
                          <a:effectLst/>
                        </a:rPr>
                        <a:t>12</a:t>
                      </a:r>
                      <a:endParaRPr lang="en-IN" sz="140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IN" sz="1400" b="0" u="none" strike="noStrike" dirty="0">
                          <a:solidFill>
                            <a:schemeClr val="accent6">
                              <a:lumMod val="50000"/>
                            </a:schemeClr>
                          </a:solidFill>
                          <a:effectLst/>
                        </a:rPr>
                        <a:t>HAM USER</a:t>
                      </a:r>
                      <a:endParaRPr lang="en-IN" sz="1400" dirty="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IN" sz="1400" dirty="0">
                          <a:solidFill>
                            <a:schemeClr val="accent6">
                              <a:lumMod val="50000"/>
                            </a:schemeClr>
                          </a:solidFill>
                          <a:effectLst/>
                        </a:rPr>
                        <a:t>Creating the count</a:t>
                      </a:r>
                    </a:p>
                  </a:txBody>
                  <a:tcPr marL="81156" marR="81156" marT="81156" marB="81156"/>
                </a:tc>
                <a:tc>
                  <a:txBody>
                    <a:bodyPr/>
                    <a:lstStyle/>
                    <a:p>
                      <a:pPr rtl="0" fontAlgn="t">
                        <a:spcBef>
                          <a:spcPts val="0"/>
                        </a:spcBef>
                        <a:spcAft>
                          <a:spcPts val="0"/>
                        </a:spcAft>
                      </a:pPr>
                      <a:r>
                        <a:rPr lang="en-US" sz="1400" dirty="0">
                          <a:solidFill>
                            <a:schemeClr val="accent6">
                              <a:lumMod val="50000"/>
                            </a:schemeClr>
                          </a:solidFill>
                          <a:effectLst/>
                        </a:rPr>
                        <a:t>After completing the evaluation there produce the crowd</a:t>
                      </a:r>
                    </a:p>
                  </a:txBody>
                  <a:tcPr marL="81156" marR="81156" marT="81156" marB="81156"/>
                </a:tc>
                <a:extLst>
                  <a:ext uri="{0D108BD9-81ED-4DB2-BD59-A6C34878D82A}">
                    <a16:rowId xmlns:a16="http://schemas.microsoft.com/office/drawing/2014/main" val="4283008720"/>
                  </a:ext>
                </a:extLst>
              </a:tr>
              <a:tr h="543536">
                <a:tc>
                  <a:txBody>
                    <a:bodyPr/>
                    <a:lstStyle/>
                    <a:p>
                      <a:pPr rtl="0" fontAlgn="t">
                        <a:spcBef>
                          <a:spcPts val="0"/>
                        </a:spcBef>
                        <a:spcAft>
                          <a:spcPts val="0"/>
                        </a:spcAft>
                      </a:pPr>
                      <a:r>
                        <a:rPr lang="en-IN" sz="1400" b="0" u="none" strike="noStrike">
                          <a:solidFill>
                            <a:schemeClr val="accent6">
                              <a:lumMod val="50000"/>
                            </a:schemeClr>
                          </a:solidFill>
                          <a:effectLst/>
                        </a:rPr>
                        <a:t>13</a:t>
                      </a:r>
                      <a:endParaRPr lang="en-IN" sz="140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IN" sz="1400" b="0" u="none" strike="noStrike" dirty="0">
                          <a:solidFill>
                            <a:schemeClr val="accent6">
                              <a:lumMod val="50000"/>
                            </a:schemeClr>
                          </a:solidFill>
                          <a:effectLst/>
                        </a:rPr>
                        <a:t>HAM USER</a:t>
                      </a:r>
                      <a:endParaRPr lang="en-IN" sz="1400" dirty="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IN" sz="1400" b="0" i="0" kern="1200" dirty="0">
                          <a:solidFill>
                            <a:schemeClr val="dk1"/>
                          </a:solidFill>
                          <a:effectLst/>
                          <a:latin typeface="+mn-lt"/>
                          <a:ea typeface="+mn-ea"/>
                          <a:cs typeface="+mn-cs"/>
                        </a:rPr>
                        <a:t>Fine-Tuning</a:t>
                      </a:r>
                      <a:endParaRPr lang="en-IN" sz="1100" dirty="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US" sz="1400" dirty="0">
                          <a:solidFill>
                            <a:schemeClr val="accent6">
                              <a:lumMod val="50000"/>
                            </a:schemeClr>
                          </a:solidFill>
                          <a:effectLst/>
                        </a:rPr>
                        <a:t>Using the weights of an already trained network as the starting values for training a new network</a:t>
                      </a:r>
                    </a:p>
                  </a:txBody>
                  <a:tcPr marL="81156" marR="81156" marT="81156" marB="81156"/>
                </a:tc>
                <a:extLst>
                  <a:ext uri="{0D108BD9-81ED-4DB2-BD59-A6C34878D82A}">
                    <a16:rowId xmlns:a16="http://schemas.microsoft.com/office/drawing/2014/main" val="231505503"/>
                  </a:ext>
                </a:extLst>
              </a:tr>
              <a:tr h="543536">
                <a:tc>
                  <a:txBody>
                    <a:bodyPr/>
                    <a:lstStyle/>
                    <a:p>
                      <a:pPr rtl="0" fontAlgn="t">
                        <a:spcBef>
                          <a:spcPts val="0"/>
                        </a:spcBef>
                        <a:spcAft>
                          <a:spcPts val="0"/>
                        </a:spcAft>
                      </a:pPr>
                      <a:r>
                        <a:rPr lang="en-IN" sz="1400" b="0" u="none" strike="noStrike">
                          <a:solidFill>
                            <a:schemeClr val="accent6">
                              <a:lumMod val="50000"/>
                            </a:schemeClr>
                          </a:solidFill>
                          <a:effectLst/>
                        </a:rPr>
                        <a:t>14</a:t>
                      </a:r>
                      <a:endParaRPr lang="en-IN" sz="140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IN" sz="1400" b="0" u="none" strike="noStrike" dirty="0">
                          <a:solidFill>
                            <a:schemeClr val="accent6">
                              <a:lumMod val="50000"/>
                            </a:schemeClr>
                          </a:solidFill>
                          <a:effectLst/>
                        </a:rPr>
                        <a:t>HAM USER</a:t>
                      </a:r>
                      <a:endParaRPr lang="en-IN" sz="1400" dirty="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IN" sz="1400" dirty="0">
                          <a:solidFill>
                            <a:schemeClr val="accent6">
                              <a:lumMod val="50000"/>
                            </a:schemeClr>
                          </a:solidFill>
                          <a:effectLst/>
                        </a:rPr>
                        <a:t>Count Produced </a:t>
                      </a:r>
                    </a:p>
                  </a:txBody>
                  <a:tcPr marL="81156" marR="81156" marT="81156" marB="81156"/>
                </a:tc>
                <a:tc>
                  <a:txBody>
                    <a:bodyPr/>
                    <a:lstStyle/>
                    <a:p>
                      <a:pPr rtl="0" fontAlgn="t">
                        <a:spcBef>
                          <a:spcPts val="0"/>
                        </a:spcBef>
                        <a:spcAft>
                          <a:spcPts val="0"/>
                        </a:spcAft>
                      </a:pPr>
                      <a:r>
                        <a:rPr lang="en-IN" sz="1400" dirty="0">
                          <a:solidFill>
                            <a:schemeClr val="accent6">
                              <a:lumMod val="50000"/>
                            </a:schemeClr>
                          </a:solidFill>
                          <a:effectLst/>
                        </a:rPr>
                        <a:t>The weight produced is been converted to the count of the crowd</a:t>
                      </a:r>
                    </a:p>
                  </a:txBody>
                  <a:tcPr marL="81156" marR="81156" marT="81156" marB="81156"/>
                </a:tc>
                <a:extLst>
                  <a:ext uri="{0D108BD9-81ED-4DB2-BD59-A6C34878D82A}">
                    <a16:rowId xmlns:a16="http://schemas.microsoft.com/office/drawing/2014/main" val="3721147235"/>
                  </a:ext>
                </a:extLst>
              </a:tr>
            </a:tbl>
          </a:graphicData>
        </a:graphic>
      </p:graphicFrame>
      <p:sp>
        <p:nvSpPr>
          <p:cNvPr id="5" name="Rectangle 1">
            <a:extLst>
              <a:ext uri="{FF2B5EF4-FFF2-40B4-BE49-F238E27FC236}">
                <a16:creationId xmlns:a16="http://schemas.microsoft.com/office/drawing/2014/main" id="{38338B4C-0C8B-9079-9B22-8B5528537D0E}"/>
              </a:ext>
            </a:extLst>
          </p:cNvPr>
          <p:cNvSpPr>
            <a:spLocks noChangeArrowheads="1"/>
          </p:cNvSpPr>
          <p:nvPr/>
        </p:nvSpPr>
        <p:spPr bwMode="auto">
          <a:xfrm>
            <a:off x="0" y="0"/>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1" name="Slide Number Placeholder 10">
            <a:extLst>
              <a:ext uri="{FF2B5EF4-FFF2-40B4-BE49-F238E27FC236}">
                <a16:creationId xmlns:a16="http://schemas.microsoft.com/office/drawing/2014/main" id="{73FCC73E-BF5D-B2E4-33B0-7FD10DD58D92}"/>
              </a:ext>
            </a:extLst>
          </p:cNvPr>
          <p:cNvSpPr>
            <a:spLocks noGrp="1"/>
          </p:cNvSpPr>
          <p:nvPr>
            <p:ph type="sldNum" sz="quarter" idx="12"/>
          </p:nvPr>
        </p:nvSpPr>
        <p:spPr>
          <a:xfrm>
            <a:off x="11144037" y="6220544"/>
            <a:ext cx="711015" cy="304800"/>
          </a:xfrm>
        </p:spPr>
        <p:txBody>
          <a:bodyPr/>
          <a:lstStyle/>
          <a:p>
            <a:fld id="{DF28FB93-0A08-4E7D-8E63-9EFA29F1E093}" type="slidenum">
              <a:rPr lang="en-IN" sz="2400" smtClean="0"/>
              <a:pPr/>
              <a:t>10</a:t>
            </a:fld>
            <a:endParaRPr lang="en-IN" dirty="0"/>
          </a:p>
        </p:txBody>
      </p:sp>
    </p:spTree>
    <p:extLst>
      <p:ext uri="{BB962C8B-B14F-4D97-AF65-F5344CB8AC3E}">
        <p14:creationId xmlns:p14="http://schemas.microsoft.com/office/powerpoint/2010/main" val="3930236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D9C03-173F-C212-C5E4-41586795DCCD}"/>
              </a:ext>
            </a:extLst>
          </p:cNvPr>
          <p:cNvSpPr>
            <a:spLocks noGrp="1"/>
          </p:cNvSpPr>
          <p:nvPr>
            <p:ph type="title"/>
          </p:nvPr>
        </p:nvSpPr>
        <p:spPr>
          <a:xfrm>
            <a:off x="1305880" y="409959"/>
            <a:ext cx="9751060" cy="835496"/>
          </a:xfrm>
        </p:spPr>
        <p:txBody>
          <a:bodyPr>
            <a:normAutofit/>
          </a:bodyPr>
          <a:lstStyle/>
          <a:p>
            <a:pPr algn="ctr"/>
            <a:r>
              <a:rPr lang="en-US" sz="4400" b="1" dirty="0">
                <a:effectLst>
                  <a:outerShdw blurRad="38100" dist="38100" dir="2700000" algn="tl">
                    <a:srgbClr val="000000">
                      <a:alpha val="43137"/>
                    </a:srgbClr>
                  </a:outerShdw>
                </a:effectLst>
              </a:rPr>
              <a:t>PRODUCT BACKLOG</a:t>
            </a:r>
            <a:endParaRPr lang="en-IN" sz="4400" b="1" dirty="0">
              <a:effectLst>
                <a:outerShdw blurRad="38100" dist="38100" dir="2700000" algn="tl">
                  <a:srgbClr val="000000">
                    <a:alpha val="43137"/>
                  </a:srgbClr>
                </a:outerShdw>
              </a:effectLst>
            </a:endParaRPr>
          </a:p>
        </p:txBody>
      </p:sp>
      <p:graphicFrame>
        <p:nvGraphicFramePr>
          <p:cNvPr id="4" name="Table 4">
            <a:extLst>
              <a:ext uri="{FF2B5EF4-FFF2-40B4-BE49-F238E27FC236}">
                <a16:creationId xmlns:a16="http://schemas.microsoft.com/office/drawing/2014/main" id="{D36E7993-BBF4-6506-9AEF-EED4DBBB9BDA}"/>
              </a:ext>
            </a:extLst>
          </p:cNvPr>
          <p:cNvGraphicFramePr>
            <a:graphicFrameLocks noGrp="1"/>
          </p:cNvGraphicFramePr>
          <p:nvPr>
            <p:ph idx="1"/>
            <p:extLst>
              <p:ext uri="{D42A27DB-BD31-4B8C-83A1-F6EECF244321}">
                <p14:modId xmlns:p14="http://schemas.microsoft.com/office/powerpoint/2010/main" val="2538681942"/>
              </p:ext>
            </p:extLst>
          </p:nvPr>
        </p:nvGraphicFramePr>
        <p:xfrm>
          <a:off x="621804" y="1340769"/>
          <a:ext cx="10945216" cy="4680520"/>
        </p:xfrm>
        <a:graphic>
          <a:graphicData uri="http://schemas.openxmlformats.org/drawingml/2006/table">
            <a:tbl>
              <a:tblPr firstRow="1" bandRow="1">
                <a:tableStyleId>{5C22544A-7EE6-4342-B048-85BDC9FD1C3A}</a:tableStyleId>
              </a:tblPr>
              <a:tblGrid>
                <a:gridCol w="867427">
                  <a:extLst>
                    <a:ext uri="{9D8B030D-6E8A-4147-A177-3AD203B41FA5}">
                      <a16:colId xmlns:a16="http://schemas.microsoft.com/office/drawing/2014/main" val="2889815511"/>
                    </a:ext>
                  </a:extLst>
                </a:gridCol>
                <a:gridCol w="4264848">
                  <a:extLst>
                    <a:ext uri="{9D8B030D-6E8A-4147-A177-3AD203B41FA5}">
                      <a16:colId xmlns:a16="http://schemas.microsoft.com/office/drawing/2014/main" val="601859734"/>
                    </a:ext>
                  </a:extLst>
                </a:gridCol>
                <a:gridCol w="1807139">
                  <a:extLst>
                    <a:ext uri="{9D8B030D-6E8A-4147-A177-3AD203B41FA5}">
                      <a16:colId xmlns:a16="http://schemas.microsoft.com/office/drawing/2014/main" val="1611094689"/>
                    </a:ext>
                  </a:extLst>
                </a:gridCol>
                <a:gridCol w="1445710">
                  <a:extLst>
                    <a:ext uri="{9D8B030D-6E8A-4147-A177-3AD203B41FA5}">
                      <a16:colId xmlns:a16="http://schemas.microsoft.com/office/drawing/2014/main" val="4049815393"/>
                    </a:ext>
                  </a:extLst>
                </a:gridCol>
                <a:gridCol w="2560092">
                  <a:extLst>
                    <a:ext uri="{9D8B030D-6E8A-4147-A177-3AD203B41FA5}">
                      <a16:colId xmlns:a16="http://schemas.microsoft.com/office/drawing/2014/main" val="1072885805"/>
                    </a:ext>
                  </a:extLst>
                </a:gridCol>
              </a:tblGrid>
              <a:tr h="743190">
                <a:tc>
                  <a:txBody>
                    <a:bodyPr/>
                    <a:lstStyle/>
                    <a:p>
                      <a:pPr algn="ctr"/>
                      <a:r>
                        <a:rPr lang="en-IN" dirty="0">
                          <a:solidFill>
                            <a:schemeClr val="bg1">
                              <a:lumMod val="85000"/>
                            </a:schemeClr>
                          </a:solidFill>
                        </a:rPr>
                        <a:t> ID</a:t>
                      </a:r>
                    </a:p>
                  </a:txBody>
                  <a:tcPr/>
                </a:tc>
                <a:tc>
                  <a:txBody>
                    <a:bodyPr/>
                    <a:lstStyle/>
                    <a:p>
                      <a:pPr algn="ctr"/>
                      <a:r>
                        <a:rPr lang="en-US" dirty="0">
                          <a:solidFill>
                            <a:schemeClr val="bg1">
                              <a:lumMod val="85000"/>
                            </a:schemeClr>
                          </a:solidFill>
                        </a:rPr>
                        <a:t>NAME</a:t>
                      </a:r>
                      <a:endParaRPr lang="en-IN" dirty="0">
                        <a:solidFill>
                          <a:schemeClr val="bg1">
                            <a:lumMod val="85000"/>
                          </a:schemeClr>
                        </a:solidFill>
                      </a:endParaRPr>
                    </a:p>
                  </a:txBody>
                  <a:tcPr/>
                </a:tc>
                <a:tc>
                  <a:txBody>
                    <a:bodyPr/>
                    <a:lstStyle/>
                    <a:p>
                      <a:pPr algn="l"/>
                      <a:r>
                        <a:rPr lang="en-IN" dirty="0">
                          <a:solidFill>
                            <a:schemeClr val="bg1">
                              <a:lumMod val="85000"/>
                            </a:schemeClr>
                          </a:solidFill>
                        </a:rPr>
                        <a:t> PRIORITY </a:t>
                      </a:r>
                      <a:r>
                        <a:rPr lang="en-IN" sz="1100" dirty="0">
                          <a:solidFill>
                            <a:schemeClr val="bg1">
                              <a:lumMod val="85000"/>
                            </a:schemeClr>
                          </a:solidFill>
                        </a:rPr>
                        <a:t>&lt;high/medium/law&gt;</a:t>
                      </a:r>
                    </a:p>
                  </a:txBody>
                  <a:tcPr/>
                </a:tc>
                <a:tc>
                  <a:txBody>
                    <a:bodyPr/>
                    <a:lstStyle/>
                    <a:p>
                      <a:pPr algn="ctr"/>
                      <a:r>
                        <a:rPr lang="en-IN" dirty="0">
                          <a:solidFill>
                            <a:schemeClr val="bg1">
                              <a:lumMod val="85000"/>
                            </a:schemeClr>
                          </a:solidFill>
                        </a:rPr>
                        <a:t>ESTIMATE (Hours)</a:t>
                      </a:r>
                    </a:p>
                  </a:txBody>
                  <a:tcPr/>
                </a:tc>
                <a:tc>
                  <a:txBody>
                    <a:bodyPr/>
                    <a:lstStyle/>
                    <a:p>
                      <a:pPr algn="ctr"/>
                      <a:r>
                        <a:rPr lang="en-US" dirty="0">
                          <a:solidFill>
                            <a:schemeClr val="bg1">
                              <a:lumMod val="85000"/>
                            </a:schemeClr>
                          </a:solidFill>
                        </a:rPr>
                        <a:t> STATUS</a:t>
                      </a:r>
                    </a:p>
                    <a:p>
                      <a:r>
                        <a:rPr lang="en-US" sz="1100" dirty="0">
                          <a:solidFill>
                            <a:schemeClr val="bg1">
                              <a:lumMod val="85000"/>
                            </a:schemeClr>
                          </a:solidFill>
                        </a:rPr>
                        <a:t>&lt;Planned/In progress/Completed&gt;</a:t>
                      </a:r>
                    </a:p>
                  </a:txBody>
                  <a:tcPr/>
                </a:tc>
                <a:extLst>
                  <a:ext uri="{0D108BD9-81ED-4DB2-BD59-A6C34878D82A}">
                    <a16:rowId xmlns:a16="http://schemas.microsoft.com/office/drawing/2014/main" val="3658263008"/>
                  </a:ext>
                </a:extLst>
              </a:tr>
              <a:tr h="533889">
                <a:tc>
                  <a:txBody>
                    <a:bodyPr/>
                    <a:lstStyle/>
                    <a:p>
                      <a:pPr algn="ctr"/>
                      <a:r>
                        <a:rPr lang="en-US" dirty="0">
                          <a:solidFill>
                            <a:schemeClr val="accent6">
                              <a:lumMod val="50000"/>
                            </a:schemeClr>
                          </a:solidFill>
                        </a:rPr>
                        <a:t>1</a:t>
                      </a:r>
                      <a:endParaRPr lang="en-IN" dirty="0">
                        <a:solidFill>
                          <a:schemeClr val="accent6">
                            <a:lumMod val="50000"/>
                          </a:schemeClr>
                        </a:solidFill>
                      </a:endParaRPr>
                    </a:p>
                  </a:txBody>
                  <a:tcPr/>
                </a:tc>
                <a:tc>
                  <a:txBody>
                    <a:bodyPr/>
                    <a:lstStyle/>
                    <a:p>
                      <a:r>
                        <a:rPr lang="en-IN" sz="1800" b="0" i="0" kern="1200" dirty="0">
                          <a:solidFill>
                            <a:schemeClr val="dk1"/>
                          </a:solidFill>
                          <a:effectLst/>
                          <a:latin typeface="+mn-lt"/>
                          <a:ea typeface="+mn-ea"/>
                          <a:cs typeface="+mn-cs"/>
                        </a:rPr>
                        <a:t>Dataset Preparation</a:t>
                      </a:r>
                      <a:endParaRPr lang="en-IN" dirty="0">
                        <a:solidFill>
                          <a:schemeClr val="accent6">
                            <a:lumMod val="50000"/>
                          </a:schemeClr>
                        </a:solidFill>
                      </a:endParaRPr>
                    </a:p>
                  </a:txBody>
                  <a:tcPr/>
                </a:tc>
                <a:tc>
                  <a:txBody>
                    <a:bodyPr/>
                    <a:lstStyle/>
                    <a:p>
                      <a:r>
                        <a:rPr lang="en-US" dirty="0">
                          <a:solidFill>
                            <a:schemeClr val="accent6">
                              <a:lumMod val="50000"/>
                            </a:schemeClr>
                          </a:solidFill>
                        </a:rPr>
                        <a:t>High</a:t>
                      </a:r>
                      <a:endParaRPr lang="en-IN" dirty="0">
                        <a:solidFill>
                          <a:schemeClr val="accent6">
                            <a:lumMod val="50000"/>
                          </a:schemeClr>
                        </a:solidFill>
                      </a:endParaRPr>
                    </a:p>
                  </a:txBody>
                  <a:tcPr/>
                </a:tc>
                <a:tc>
                  <a:txBody>
                    <a:bodyPr/>
                    <a:lstStyle/>
                    <a:p>
                      <a:r>
                        <a:rPr lang="en-IN" dirty="0"/>
                        <a:t>34 hrs</a:t>
                      </a:r>
                    </a:p>
                  </a:txBody>
                  <a:tcPr/>
                </a:tc>
                <a:tc>
                  <a:txBody>
                    <a:bodyPr/>
                    <a:lstStyle/>
                    <a:p>
                      <a:r>
                        <a:rPr lang="en-US" dirty="0">
                          <a:solidFill>
                            <a:schemeClr val="accent6">
                              <a:lumMod val="50000"/>
                            </a:schemeClr>
                          </a:solidFill>
                        </a:rPr>
                        <a:t>C</a:t>
                      </a:r>
                      <a:r>
                        <a:rPr lang="en-IN" dirty="0">
                          <a:solidFill>
                            <a:schemeClr val="accent6">
                              <a:lumMod val="50000"/>
                            </a:schemeClr>
                          </a:solidFill>
                        </a:rPr>
                        <a:t>ompleted</a:t>
                      </a:r>
                    </a:p>
                  </a:txBody>
                  <a:tcPr/>
                </a:tc>
                <a:extLst>
                  <a:ext uri="{0D108BD9-81ED-4DB2-BD59-A6C34878D82A}">
                    <a16:rowId xmlns:a16="http://schemas.microsoft.com/office/drawing/2014/main" val="1563332386"/>
                  </a:ext>
                </a:extLst>
              </a:tr>
              <a:tr h="543553">
                <a:tc>
                  <a:txBody>
                    <a:bodyPr/>
                    <a:lstStyle/>
                    <a:p>
                      <a:pPr algn="ctr"/>
                      <a:r>
                        <a:rPr lang="en-US" dirty="0">
                          <a:solidFill>
                            <a:schemeClr val="accent6">
                              <a:lumMod val="50000"/>
                            </a:schemeClr>
                          </a:solidFill>
                        </a:rPr>
                        <a:t>2</a:t>
                      </a:r>
                      <a:endParaRPr lang="en-IN" dirty="0">
                        <a:solidFill>
                          <a:schemeClr val="accent6">
                            <a:lumMod val="50000"/>
                          </a:schemeClr>
                        </a:solidFill>
                      </a:endParaRPr>
                    </a:p>
                  </a:txBody>
                  <a:tcPr/>
                </a:tc>
                <a:tc>
                  <a:txBody>
                    <a:bodyPr/>
                    <a:lstStyle/>
                    <a:p>
                      <a:r>
                        <a:rPr lang="en-IN" sz="1800" b="0" i="0" kern="1200" dirty="0">
                          <a:solidFill>
                            <a:schemeClr val="dk1"/>
                          </a:solidFill>
                          <a:effectLst/>
                          <a:latin typeface="+mn-lt"/>
                          <a:ea typeface="+mn-ea"/>
                          <a:cs typeface="+mn-cs"/>
                        </a:rPr>
                        <a:t>Pre-processing</a:t>
                      </a:r>
                      <a:endParaRPr lang="en-IN" dirty="0">
                        <a:solidFill>
                          <a:schemeClr val="accent6">
                            <a:lumMod val="50000"/>
                          </a:schemeClr>
                        </a:solidFill>
                      </a:endParaRPr>
                    </a:p>
                  </a:txBody>
                  <a:tcPr/>
                </a:tc>
                <a:tc>
                  <a:txBody>
                    <a:bodyPr/>
                    <a:lstStyle/>
                    <a:p>
                      <a:r>
                        <a:rPr lang="en-US" dirty="0">
                          <a:solidFill>
                            <a:schemeClr val="accent6">
                              <a:lumMod val="50000"/>
                            </a:schemeClr>
                          </a:solidFill>
                        </a:rPr>
                        <a:t>High</a:t>
                      </a:r>
                      <a:endParaRPr lang="en-IN" dirty="0">
                        <a:solidFill>
                          <a:schemeClr val="accent6">
                            <a:lumMod val="50000"/>
                          </a:schemeClr>
                        </a:solidFill>
                      </a:endParaRPr>
                    </a:p>
                  </a:txBody>
                  <a:tcPr/>
                </a:tc>
                <a:tc>
                  <a:txBody>
                    <a:bodyPr/>
                    <a:lstStyle/>
                    <a:p>
                      <a:r>
                        <a:rPr lang="en-IN" dirty="0"/>
                        <a:t>40hrs</a:t>
                      </a:r>
                    </a:p>
                  </a:txBody>
                  <a:tcPr/>
                </a:tc>
                <a:tc>
                  <a:txBody>
                    <a:bodyPr/>
                    <a:lstStyle/>
                    <a:p>
                      <a:r>
                        <a:rPr lang="en-US" dirty="0">
                          <a:solidFill>
                            <a:schemeClr val="accent6">
                              <a:lumMod val="50000"/>
                            </a:schemeClr>
                          </a:solidFill>
                        </a:rPr>
                        <a:t>C</a:t>
                      </a:r>
                      <a:r>
                        <a:rPr lang="en-IN" dirty="0">
                          <a:solidFill>
                            <a:schemeClr val="accent6">
                              <a:lumMod val="50000"/>
                            </a:schemeClr>
                          </a:solidFill>
                        </a:rPr>
                        <a:t>ompleted</a:t>
                      </a:r>
                    </a:p>
                  </a:txBody>
                  <a:tcPr/>
                </a:tc>
                <a:extLst>
                  <a:ext uri="{0D108BD9-81ED-4DB2-BD59-A6C34878D82A}">
                    <a16:rowId xmlns:a16="http://schemas.microsoft.com/office/drawing/2014/main" val="4201687339"/>
                  </a:ext>
                </a:extLst>
              </a:tr>
              <a:tr h="557972">
                <a:tc>
                  <a:txBody>
                    <a:bodyPr/>
                    <a:lstStyle/>
                    <a:p>
                      <a:pPr algn="ctr"/>
                      <a:r>
                        <a:rPr lang="en-US" dirty="0">
                          <a:solidFill>
                            <a:schemeClr val="accent6">
                              <a:lumMod val="50000"/>
                            </a:schemeClr>
                          </a:solidFill>
                        </a:rPr>
                        <a:t>3</a:t>
                      </a:r>
                      <a:endParaRPr lang="en-IN" dirty="0">
                        <a:solidFill>
                          <a:schemeClr val="accent6">
                            <a:lumMod val="50000"/>
                          </a:schemeClr>
                        </a:solidFill>
                      </a:endParaRPr>
                    </a:p>
                  </a:txBody>
                  <a:tcPr/>
                </a:tc>
                <a:tc>
                  <a:txBody>
                    <a:bodyPr/>
                    <a:lstStyle/>
                    <a:p>
                      <a:pPr rtl="0"/>
                      <a:r>
                        <a:rPr lang="en-IN" sz="1800" b="0" i="0" kern="1200" dirty="0">
                          <a:solidFill>
                            <a:schemeClr val="dk1"/>
                          </a:solidFill>
                          <a:effectLst/>
                          <a:latin typeface="+mn-lt"/>
                          <a:ea typeface="+mn-ea"/>
                          <a:cs typeface="+mn-cs"/>
                        </a:rPr>
                        <a:t>Feature Extraction</a:t>
                      </a:r>
                      <a:endParaRPr lang="en-US" b="0" dirty="0">
                        <a:solidFill>
                          <a:schemeClr val="accent6">
                            <a:lumMod val="50000"/>
                          </a:schemeClr>
                        </a:solidFill>
                        <a:effectLst/>
                      </a:endParaRPr>
                    </a:p>
                  </a:txBody>
                  <a:tcPr/>
                </a:tc>
                <a:tc>
                  <a:txBody>
                    <a:bodyPr/>
                    <a:lstStyle/>
                    <a:p>
                      <a:r>
                        <a:rPr lang="en-US" dirty="0">
                          <a:solidFill>
                            <a:schemeClr val="accent6">
                              <a:lumMod val="50000"/>
                            </a:schemeClr>
                          </a:solidFill>
                        </a:rPr>
                        <a:t>High</a:t>
                      </a:r>
                      <a:endParaRPr lang="en-IN" dirty="0">
                        <a:solidFill>
                          <a:schemeClr val="accent6">
                            <a:lumMod val="50000"/>
                          </a:schemeClr>
                        </a:solidFill>
                      </a:endParaRPr>
                    </a:p>
                  </a:txBody>
                  <a:tcPr/>
                </a:tc>
                <a:tc>
                  <a:txBody>
                    <a:bodyPr/>
                    <a:lstStyle/>
                    <a:p>
                      <a:r>
                        <a:rPr lang="en-IN" dirty="0"/>
                        <a:t>32hrs</a:t>
                      </a:r>
                    </a:p>
                  </a:txBody>
                  <a:tcPr/>
                </a:tc>
                <a:tc>
                  <a:txBody>
                    <a:bodyPr/>
                    <a:lstStyle/>
                    <a:p>
                      <a:r>
                        <a:rPr lang="en-US" dirty="0">
                          <a:solidFill>
                            <a:schemeClr val="accent6">
                              <a:lumMod val="50000"/>
                            </a:schemeClr>
                          </a:solidFill>
                        </a:rPr>
                        <a:t>C</a:t>
                      </a:r>
                      <a:r>
                        <a:rPr lang="en-IN" dirty="0">
                          <a:solidFill>
                            <a:schemeClr val="accent6">
                              <a:lumMod val="50000"/>
                            </a:schemeClr>
                          </a:solidFill>
                        </a:rPr>
                        <a:t>ompleted</a:t>
                      </a:r>
                    </a:p>
                  </a:txBody>
                  <a:tcPr/>
                </a:tc>
                <a:extLst>
                  <a:ext uri="{0D108BD9-81ED-4DB2-BD59-A6C34878D82A}">
                    <a16:rowId xmlns:a16="http://schemas.microsoft.com/office/drawing/2014/main" val="2654794461"/>
                  </a:ext>
                </a:extLst>
              </a:tr>
              <a:tr h="478262">
                <a:tc>
                  <a:txBody>
                    <a:bodyPr/>
                    <a:lstStyle/>
                    <a:p>
                      <a:pPr algn="ctr"/>
                      <a:r>
                        <a:rPr lang="en-US" dirty="0">
                          <a:solidFill>
                            <a:schemeClr val="accent6">
                              <a:lumMod val="50000"/>
                            </a:schemeClr>
                          </a:solidFill>
                        </a:rPr>
                        <a:t>4</a:t>
                      </a:r>
                      <a:endParaRPr lang="en-IN" dirty="0">
                        <a:solidFill>
                          <a:schemeClr val="accent6">
                            <a:lumMod val="5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solidFill>
                            <a:schemeClr val="accent6">
                              <a:lumMod val="50000"/>
                            </a:schemeClr>
                          </a:solidFill>
                          <a:effectLst/>
                        </a:rPr>
                        <a:t>Data Clustering and Classification</a:t>
                      </a:r>
                    </a:p>
                  </a:txBody>
                  <a:tcPr/>
                </a:tc>
                <a:tc>
                  <a:txBody>
                    <a:bodyPr/>
                    <a:lstStyle/>
                    <a:p>
                      <a:r>
                        <a:rPr lang="en-US" dirty="0">
                          <a:solidFill>
                            <a:schemeClr val="accent6">
                              <a:lumMod val="50000"/>
                            </a:schemeClr>
                          </a:solidFill>
                        </a:rPr>
                        <a:t>High</a:t>
                      </a:r>
                      <a:endParaRPr lang="en-IN" dirty="0">
                        <a:solidFill>
                          <a:schemeClr val="accent6">
                            <a:lumMod val="50000"/>
                          </a:schemeClr>
                        </a:solidFill>
                      </a:endParaRPr>
                    </a:p>
                  </a:txBody>
                  <a:tcPr/>
                </a:tc>
                <a:tc>
                  <a:txBody>
                    <a:bodyPr/>
                    <a:lstStyle/>
                    <a:p>
                      <a:r>
                        <a:rPr lang="en-IN" dirty="0"/>
                        <a:t>38hrs</a:t>
                      </a:r>
                    </a:p>
                  </a:txBody>
                  <a:tcPr/>
                </a:tc>
                <a:tc>
                  <a:txBody>
                    <a:bodyPr/>
                    <a:lstStyle/>
                    <a:p>
                      <a:r>
                        <a:rPr lang="en-US" dirty="0">
                          <a:solidFill>
                            <a:schemeClr val="accent6">
                              <a:lumMod val="50000"/>
                            </a:schemeClr>
                          </a:solidFill>
                        </a:rPr>
                        <a:t>C</a:t>
                      </a:r>
                      <a:r>
                        <a:rPr lang="en-IN" dirty="0">
                          <a:solidFill>
                            <a:schemeClr val="accent6">
                              <a:lumMod val="50000"/>
                            </a:schemeClr>
                          </a:solidFill>
                        </a:rPr>
                        <a:t>ompleted</a:t>
                      </a:r>
                    </a:p>
                  </a:txBody>
                  <a:tcPr/>
                </a:tc>
                <a:extLst>
                  <a:ext uri="{0D108BD9-81ED-4DB2-BD59-A6C34878D82A}">
                    <a16:rowId xmlns:a16="http://schemas.microsoft.com/office/drawing/2014/main" val="29665493"/>
                  </a:ext>
                </a:extLst>
              </a:tr>
              <a:tr h="478262">
                <a:tc>
                  <a:txBody>
                    <a:bodyPr/>
                    <a:lstStyle/>
                    <a:p>
                      <a:pPr algn="ctr"/>
                      <a:r>
                        <a:rPr lang="en-IN" dirty="0">
                          <a:solidFill>
                            <a:schemeClr val="accent6">
                              <a:lumMod val="50000"/>
                            </a:schemeClr>
                          </a:solidFill>
                        </a:rPr>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mn-lt"/>
                          <a:ea typeface="+mn-ea"/>
                          <a:cs typeface="+mn-cs"/>
                        </a:rPr>
                        <a:t>Hybrid Attention Mechanism</a:t>
                      </a:r>
                      <a:endParaRPr lang="en-IN" dirty="0">
                        <a:solidFill>
                          <a:schemeClr val="accent6">
                            <a:lumMod val="50000"/>
                          </a:schemeClr>
                        </a:solidFill>
                      </a:endParaRPr>
                    </a:p>
                  </a:txBody>
                  <a:tcPr/>
                </a:tc>
                <a:tc>
                  <a:txBody>
                    <a:bodyPr/>
                    <a:lstStyle/>
                    <a:p>
                      <a:r>
                        <a:rPr lang="en-IN" dirty="0">
                          <a:solidFill>
                            <a:schemeClr val="accent6">
                              <a:lumMod val="50000"/>
                            </a:schemeClr>
                          </a:solidFill>
                        </a:rPr>
                        <a:t>High</a:t>
                      </a:r>
                    </a:p>
                  </a:txBody>
                  <a:tcPr/>
                </a:tc>
                <a:tc>
                  <a:txBody>
                    <a:bodyPr/>
                    <a:lstStyle/>
                    <a:p>
                      <a:r>
                        <a:rPr lang="en-IN" dirty="0"/>
                        <a:t>56hrs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chemeClr val="accent6">
                              <a:lumMod val="50000"/>
                            </a:schemeClr>
                          </a:solidFill>
                        </a:rPr>
                        <a:t>PLANNED</a:t>
                      </a:r>
                    </a:p>
                  </a:txBody>
                  <a:tcPr/>
                </a:tc>
                <a:extLst>
                  <a:ext uri="{0D108BD9-81ED-4DB2-BD59-A6C34878D82A}">
                    <a16:rowId xmlns:a16="http://schemas.microsoft.com/office/drawing/2014/main" val="3900713980"/>
                  </a:ext>
                </a:extLst>
              </a:tr>
              <a:tr h="471930">
                <a:tc>
                  <a:txBody>
                    <a:bodyPr/>
                    <a:lstStyle/>
                    <a:p>
                      <a:pPr algn="ctr"/>
                      <a:r>
                        <a:rPr lang="en-US" dirty="0">
                          <a:solidFill>
                            <a:schemeClr val="accent6">
                              <a:lumMod val="50000"/>
                            </a:schemeClr>
                          </a:solidFill>
                        </a:rPr>
                        <a:t>6</a:t>
                      </a:r>
                      <a:endParaRPr lang="en-IN" dirty="0">
                        <a:solidFill>
                          <a:schemeClr val="accent6">
                            <a:lumMod val="50000"/>
                          </a:schemeClr>
                        </a:solidFill>
                      </a:endParaRPr>
                    </a:p>
                  </a:txBody>
                  <a:tcPr/>
                </a:tc>
                <a:tc>
                  <a:txBody>
                    <a:bodyPr/>
                    <a:lstStyle/>
                    <a:p>
                      <a:r>
                        <a:rPr lang="en-IN" sz="1800" b="0" i="0" kern="1200" dirty="0">
                          <a:solidFill>
                            <a:schemeClr val="dk1"/>
                          </a:solidFill>
                          <a:effectLst/>
                          <a:latin typeface="+mn-lt"/>
                          <a:ea typeface="+mn-ea"/>
                          <a:cs typeface="+mn-cs"/>
                        </a:rPr>
                        <a:t>Crowd Counting</a:t>
                      </a:r>
                      <a:endParaRPr lang="en-IN" dirty="0">
                        <a:solidFill>
                          <a:schemeClr val="accent6">
                            <a:lumMod val="50000"/>
                          </a:schemeClr>
                        </a:solidFill>
                      </a:endParaRPr>
                    </a:p>
                  </a:txBody>
                  <a:tcPr/>
                </a:tc>
                <a:tc>
                  <a:txBody>
                    <a:bodyPr/>
                    <a:lstStyle/>
                    <a:p>
                      <a:r>
                        <a:rPr lang="en-US" dirty="0">
                          <a:solidFill>
                            <a:schemeClr val="accent6">
                              <a:lumMod val="50000"/>
                            </a:schemeClr>
                          </a:solidFill>
                        </a:rPr>
                        <a:t>High</a:t>
                      </a:r>
                      <a:endParaRPr lang="en-IN" dirty="0">
                        <a:solidFill>
                          <a:schemeClr val="accent6">
                            <a:lumMod val="50000"/>
                          </a:schemeClr>
                        </a:solidFill>
                      </a:endParaRPr>
                    </a:p>
                  </a:txBody>
                  <a:tcPr/>
                </a:tc>
                <a:tc>
                  <a:txBody>
                    <a:bodyPr/>
                    <a:lstStyle/>
                    <a:p>
                      <a:r>
                        <a:rPr lang="en-IN" dirty="0"/>
                        <a:t>50hrs</a:t>
                      </a:r>
                    </a:p>
                  </a:txBody>
                  <a:tcPr/>
                </a:tc>
                <a:tc>
                  <a:txBody>
                    <a:bodyPr/>
                    <a:lstStyle/>
                    <a:p>
                      <a:r>
                        <a:rPr lang="en-IN" dirty="0">
                          <a:solidFill>
                            <a:schemeClr val="accent6">
                              <a:lumMod val="50000"/>
                            </a:schemeClr>
                          </a:solidFill>
                        </a:rPr>
                        <a:t>PLANNED</a:t>
                      </a:r>
                    </a:p>
                  </a:txBody>
                  <a:tcPr/>
                </a:tc>
                <a:extLst>
                  <a:ext uri="{0D108BD9-81ED-4DB2-BD59-A6C34878D82A}">
                    <a16:rowId xmlns:a16="http://schemas.microsoft.com/office/drawing/2014/main" val="4221101047"/>
                  </a:ext>
                </a:extLst>
              </a:tr>
              <a:tr h="436731">
                <a:tc>
                  <a:txBody>
                    <a:bodyPr/>
                    <a:lstStyle/>
                    <a:p>
                      <a:pPr algn="ctr"/>
                      <a:r>
                        <a:rPr lang="en-US" dirty="0">
                          <a:solidFill>
                            <a:schemeClr val="accent6">
                              <a:lumMod val="50000"/>
                            </a:schemeClr>
                          </a:solidFill>
                        </a:rPr>
                        <a:t>7</a:t>
                      </a:r>
                      <a:endParaRPr lang="en-IN" dirty="0">
                        <a:solidFill>
                          <a:schemeClr val="accent6">
                            <a:lumMod val="50000"/>
                          </a:schemeClr>
                        </a:solidFill>
                      </a:endParaRPr>
                    </a:p>
                  </a:txBody>
                  <a:tcPr/>
                </a:tc>
                <a:tc>
                  <a:txBody>
                    <a:bodyPr/>
                    <a:lstStyle/>
                    <a:p>
                      <a:r>
                        <a:rPr lang="en-IN" sz="1800" b="0" i="0" kern="1200" dirty="0">
                          <a:solidFill>
                            <a:schemeClr val="dk1"/>
                          </a:solidFill>
                          <a:effectLst/>
                          <a:latin typeface="+mn-lt"/>
                          <a:ea typeface="+mn-ea"/>
                          <a:cs typeface="+mn-cs"/>
                        </a:rPr>
                        <a:t>Training</a:t>
                      </a:r>
                      <a:endParaRPr lang="en-IN" dirty="0">
                        <a:solidFill>
                          <a:schemeClr val="accent6">
                            <a:lumMod val="50000"/>
                          </a:schemeClr>
                        </a:solidFill>
                      </a:endParaRPr>
                    </a:p>
                  </a:txBody>
                  <a:tcPr/>
                </a:tc>
                <a:tc>
                  <a:txBody>
                    <a:bodyPr/>
                    <a:lstStyle/>
                    <a:p>
                      <a:r>
                        <a:rPr lang="en-US" dirty="0">
                          <a:solidFill>
                            <a:schemeClr val="accent6">
                              <a:lumMod val="50000"/>
                            </a:schemeClr>
                          </a:solidFill>
                        </a:rPr>
                        <a:t>High</a:t>
                      </a:r>
                      <a:endParaRPr lang="en-IN" dirty="0">
                        <a:solidFill>
                          <a:schemeClr val="accent6">
                            <a:lumMod val="50000"/>
                          </a:schemeClr>
                        </a:solidFill>
                      </a:endParaRPr>
                    </a:p>
                  </a:txBody>
                  <a:tcPr/>
                </a:tc>
                <a:tc>
                  <a:txBody>
                    <a:bodyPr/>
                    <a:lstStyle/>
                    <a:p>
                      <a:r>
                        <a:rPr lang="en-IN" dirty="0"/>
                        <a:t>44hrs</a:t>
                      </a:r>
                    </a:p>
                  </a:txBody>
                  <a:tcPr/>
                </a:tc>
                <a:tc>
                  <a:txBody>
                    <a:bodyPr/>
                    <a:lstStyle/>
                    <a:p>
                      <a:r>
                        <a:rPr lang="en-IN" dirty="0">
                          <a:solidFill>
                            <a:schemeClr val="accent6">
                              <a:lumMod val="50000"/>
                            </a:schemeClr>
                          </a:solidFill>
                        </a:rPr>
                        <a:t>PLANNED</a:t>
                      </a:r>
                    </a:p>
                  </a:txBody>
                  <a:tcPr/>
                </a:tc>
                <a:extLst>
                  <a:ext uri="{0D108BD9-81ED-4DB2-BD59-A6C34878D82A}">
                    <a16:rowId xmlns:a16="http://schemas.microsoft.com/office/drawing/2014/main" val="1264695920"/>
                  </a:ext>
                </a:extLst>
              </a:tr>
              <a:tr h="436731">
                <a:tc>
                  <a:txBody>
                    <a:bodyPr/>
                    <a:lstStyle/>
                    <a:p>
                      <a:pPr algn="ctr"/>
                      <a:r>
                        <a:rPr lang="en-IN" dirty="0">
                          <a:solidFill>
                            <a:schemeClr val="accent6">
                              <a:lumMod val="50000"/>
                            </a:schemeClr>
                          </a:solidFill>
                        </a:rPr>
                        <a:t>8</a:t>
                      </a:r>
                    </a:p>
                  </a:txBody>
                  <a:tcPr/>
                </a:tc>
                <a:tc>
                  <a:txBody>
                    <a:bodyPr/>
                    <a:lstStyle/>
                    <a:p>
                      <a:r>
                        <a:rPr lang="en-IN" sz="1800" b="0" i="0" kern="1200" dirty="0">
                          <a:solidFill>
                            <a:schemeClr val="dk1"/>
                          </a:solidFill>
                          <a:effectLst/>
                          <a:latin typeface="+mn-lt"/>
                          <a:ea typeface="+mn-ea"/>
                          <a:cs typeface="+mn-cs"/>
                        </a:rPr>
                        <a:t>Evaluation</a:t>
                      </a:r>
                      <a:endParaRPr lang="en-IN" dirty="0">
                        <a:solidFill>
                          <a:schemeClr val="accent6">
                            <a:lumMod val="50000"/>
                          </a:schemeClr>
                        </a:solidFill>
                      </a:endParaRPr>
                    </a:p>
                  </a:txBody>
                  <a:tcPr/>
                </a:tc>
                <a:tc>
                  <a:txBody>
                    <a:bodyPr/>
                    <a:lstStyle/>
                    <a:p>
                      <a:r>
                        <a:rPr lang="en-IN" dirty="0">
                          <a:solidFill>
                            <a:schemeClr val="accent6">
                              <a:lumMod val="50000"/>
                            </a:schemeClr>
                          </a:solidFill>
                        </a:rPr>
                        <a:t>High</a:t>
                      </a:r>
                    </a:p>
                  </a:txBody>
                  <a:tcPr/>
                </a:tc>
                <a:tc>
                  <a:txBody>
                    <a:bodyPr/>
                    <a:lstStyle/>
                    <a:p>
                      <a:r>
                        <a:rPr lang="en-IN" dirty="0"/>
                        <a:t>32hrs</a:t>
                      </a:r>
                    </a:p>
                  </a:txBody>
                  <a:tcPr/>
                </a:tc>
                <a:tc>
                  <a:txBody>
                    <a:bodyPr/>
                    <a:lstStyle/>
                    <a:p>
                      <a:r>
                        <a:rPr lang="en-IN" dirty="0">
                          <a:solidFill>
                            <a:schemeClr val="accent6">
                              <a:lumMod val="50000"/>
                            </a:schemeClr>
                          </a:solidFill>
                        </a:rPr>
                        <a:t>PLANNED</a:t>
                      </a:r>
                    </a:p>
                  </a:txBody>
                  <a:tcPr/>
                </a:tc>
                <a:extLst>
                  <a:ext uri="{0D108BD9-81ED-4DB2-BD59-A6C34878D82A}">
                    <a16:rowId xmlns:a16="http://schemas.microsoft.com/office/drawing/2014/main" val="2182726481"/>
                  </a:ext>
                </a:extLst>
              </a:tr>
            </a:tbl>
          </a:graphicData>
        </a:graphic>
      </p:graphicFrame>
      <p:sp>
        <p:nvSpPr>
          <p:cNvPr id="10" name="Slide Number Placeholder 9">
            <a:extLst>
              <a:ext uri="{FF2B5EF4-FFF2-40B4-BE49-F238E27FC236}">
                <a16:creationId xmlns:a16="http://schemas.microsoft.com/office/drawing/2014/main" id="{9BD93479-8AC4-31FA-5D8F-C70B86758E34}"/>
              </a:ext>
            </a:extLst>
          </p:cNvPr>
          <p:cNvSpPr>
            <a:spLocks noGrp="1"/>
          </p:cNvSpPr>
          <p:nvPr>
            <p:ph type="sldNum" sz="quarter" idx="12"/>
          </p:nvPr>
        </p:nvSpPr>
        <p:spPr>
          <a:xfrm>
            <a:off x="11169485" y="6173613"/>
            <a:ext cx="711015" cy="304800"/>
          </a:xfrm>
        </p:spPr>
        <p:txBody>
          <a:bodyPr/>
          <a:lstStyle/>
          <a:p>
            <a:fld id="{DF28FB93-0A08-4E7D-8E63-9EFA29F1E093}" type="slidenum">
              <a:rPr lang="en-IN" sz="2400" smtClean="0"/>
              <a:pPr/>
              <a:t>11</a:t>
            </a:fld>
            <a:endParaRPr lang="en-IN" dirty="0"/>
          </a:p>
        </p:txBody>
      </p:sp>
    </p:spTree>
    <p:extLst>
      <p:ext uri="{BB962C8B-B14F-4D97-AF65-F5344CB8AC3E}">
        <p14:creationId xmlns:p14="http://schemas.microsoft.com/office/powerpoint/2010/main" val="574010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46867-BBDE-990E-B8F6-9F578B0E27CA}"/>
              </a:ext>
            </a:extLst>
          </p:cNvPr>
          <p:cNvSpPr>
            <a:spLocks noGrp="1"/>
          </p:cNvSpPr>
          <p:nvPr>
            <p:ph type="title"/>
          </p:nvPr>
        </p:nvSpPr>
        <p:spPr>
          <a:xfrm>
            <a:off x="1341884" y="327110"/>
            <a:ext cx="9751060" cy="907504"/>
          </a:xfrm>
        </p:spPr>
        <p:txBody>
          <a:bodyPr>
            <a:normAutofit/>
          </a:bodyPr>
          <a:lstStyle/>
          <a:p>
            <a:pPr algn="ctr"/>
            <a:r>
              <a:rPr lang="en-US" sz="4400" b="1" dirty="0">
                <a:effectLst>
                  <a:outerShdw blurRad="38100" dist="38100" dir="2700000" algn="tl">
                    <a:srgbClr val="000000">
                      <a:alpha val="43137"/>
                    </a:srgbClr>
                  </a:outerShdw>
                </a:effectLst>
              </a:rPr>
              <a:t>PROJECT PLAN</a:t>
            </a:r>
            <a:endParaRPr lang="en-IN" sz="4400" b="1" dirty="0">
              <a:effectLst>
                <a:outerShdw blurRad="38100" dist="38100" dir="2700000" algn="tl">
                  <a:srgbClr val="000000">
                    <a:alpha val="43137"/>
                  </a:srgbClr>
                </a:outerShdw>
              </a:effectLst>
            </a:endParaRPr>
          </a:p>
        </p:txBody>
      </p:sp>
      <p:graphicFrame>
        <p:nvGraphicFramePr>
          <p:cNvPr id="4" name="Content Placeholder 3">
            <a:extLst>
              <a:ext uri="{FF2B5EF4-FFF2-40B4-BE49-F238E27FC236}">
                <a16:creationId xmlns:a16="http://schemas.microsoft.com/office/drawing/2014/main" id="{5264F15C-1E6D-89B8-4677-A7C2FEAF1590}"/>
              </a:ext>
            </a:extLst>
          </p:cNvPr>
          <p:cNvGraphicFramePr>
            <a:graphicFrameLocks noGrp="1"/>
          </p:cNvGraphicFramePr>
          <p:nvPr>
            <p:ph idx="1"/>
            <p:extLst>
              <p:ext uri="{D42A27DB-BD31-4B8C-83A1-F6EECF244321}">
                <p14:modId xmlns:p14="http://schemas.microsoft.com/office/powerpoint/2010/main" val="2741707491"/>
              </p:ext>
            </p:extLst>
          </p:nvPr>
        </p:nvGraphicFramePr>
        <p:xfrm>
          <a:off x="549796" y="1205408"/>
          <a:ext cx="11089231" cy="4887890"/>
        </p:xfrm>
        <a:graphic>
          <a:graphicData uri="http://schemas.openxmlformats.org/drawingml/2006/table">
            <a:tbl>
              <a:tblPr firstRow="1" bandRow="1">
                <a:tableStyleId>{5C22544A-7EE6-4342-B048-85BDC9FD1C3A}</a:tableStyleId>
              </a:tblPr>
              <a:tblGrid>
                <a:gridCol w="1791651">
                  <a:extLst>
                    <a:ext uri="{9D8B030D-6E8A-4147-A177-3AD203B41FA5}">
                      <a16:colId xmlns:a16="http://schemas.microsoft.com/office/drawing/2014/main" val="3836679792"/>
                    </a:ext>
                  </a:extLst>
                </a:gridCol>
                <a:gridCol w="1859516">
                  <a:extLst>
                    <a:ext uri="{9D8B030D-6E8A-4147-A177-3AD203B41FA5}">
                      <a16:colId xmlns:a16="http://schemas.microsoft.com/office/drawing/2014/main" val="1125262305"/>
                    </a:ext>
                  </a:extLst>
                </a:gridCol>
                <a:gridCol w="1859516">
                  <a:extLst>
                    <a:ext uri="{9D8B030D-6E8A-4147-A177-3AD203B41FA5}">
                      <a16:colId xmlns:a16="http://schemas.microsoft.com/office/drawing/2014/main" val="3777337671"/>
                    </a:ext>
                  </a:extLst>
                </a:gridCol>
                <a:gridCol w="1859516">
                  <a:extLst>
                    <a:ext uri="{9D8B030D-6E8A-4147-A177-3AD203B41FA5}">
                      <a16:colId xmlns:a16="http://schemas.microsoft.com/office/drawing/2014/main" val="949222794"/>
                    </a:ext>
                  </a:extLst>
                </a:gridCol>
                <a:gridCol w="1859516">
                  <a:extLst>
                    <a:ext uri="{9D8B030D-6E8A-4147-A177-3AD203B41FA5}">
                      <a16:colId xmlns:a16="http://schemas.microsoft.com/office/drawing/2014/main" val="832288204"/>
                    </a:ext>
                  </a:extLst>
                </a:gridCol>
                <a:gridCol w="1859516">
                  <a:extLst>
                    <a:ext uri="{9D8B030D-6E8A-4147-A177-3AD203B41FA5}">
                      <a16:colId xmlns:a16="http://schemas.microsoft.com/office/drawing/2014/main" val="2293667704"/>
                    </a:ext>
                  </a:extLst>
                </a:gridCol>
              </a:tblGrid>
              <a:tr h="1181610">
                <a:tc>
                  <a:txBody>
                    <a:bodyPr/>
                    <a:lstStyle/>
                    <a:p>
                      <a:pPr algn="ctr" rtl="0" fontAlgn="t">
                        <a:spcBef>
                          <a:spcPts val="0"/>
                        </a:spcBef>
                        <a:spcAft>
                          <a:spcPts val="0"/>
                        </a:spcAft>
                      </a:pPr>
                      <a:r>
                        <a:rPr lang="en-IN" sz="1800" b="1" u="none" strike="noStrike" dirty="0">
                          <a:solidFill>
                            <a:schemeClr val="bg1">
                              <a:lumMod val="85000"/>
                            </a:schemeClr>
                          </a:solidFill>
                          <a:effectLst/>
                        </a:rPr>
                        <a:t>User</a:t>
                      </a:r>
                      <a:endParaRPr lang="en-IN" sz="1800" dirty="0">
                        <a:solidFill>
                          <a:schemeClr val="bg1">
                            <a:lumMod val="85000"/>
                          </a:schemeClr>
                        </a:solidFill>
                        <a:effectLst/>
                      </a:endParaRPr>
                    </a:p>
                    <a:p>
                      <a:pPr algn="ctr" rtl="0" fontAlgn="t">
                        <a:spcBef>
                          <a:spcPts val="0"/>
                        </a:spcBef>
                        <a:spcAft>
                          <a:spcPts val="0"/>
                        </a:spcAft>
                      </a:pPr>
                      <a:r>
                        <a:rPr lang="en-IN" sz="1800" b="1" u="none" strike="noStrike" dirty="0">
                          <a:solidFill>
                            <a:schemeClr val="bg1">
                              <a:lumMod val="85000"/>
                            </a:schemeClr>
                          </a:solidFill>
                          <a:effectLst/>
                        </a:rPr>
                        <a:t>Story ID</a:t>
                      </a:r>
                      <a:endParaRPr lang="en-IN" sz="1800" dirty="0">
                        <a:solidFill>
                          <a:schemeClr val="bg1">
                            <a:lumMod val="85000"/>
                          </a:schemeClr>
                        </a:solidFill>
                        <a:effectLst/>
                      </a:endParaRPr>
                    </a:p>
                  </a:txBody>
                  <a:tcPr marL="94574" marR="94574" marT="94574" marB="94574" anchor="ctr"/>
                </a:tc>
                <a:tc>
                  <a:txBody>
                    <a:bodyPr/>
                    <a:lstStyle/>
                    <a:p>
                      <a:pPr algn="ctr" rtl="0" fontAlgn="t">
                        <a:spcBef>
                          <a:spcPts val="0"/>
                        </a:spcBef>
                        <a:spcAft>
                          <a:spcPts val="0"/>
                        </a:spcAft>
                      </a:pPr>
                      <a:r>
                        <a:rPr lang="en-IN" sz="1800" b="1" u="none" strike="noStrike" dirty="0">
                          <a:solidFill>
                            <a:schemeClr val="bg1">
                              <a:lumMod val="85000"/>
                            </a:schemeClr>
                          </a:solidFill>
                          <a:effectLst/>
                        </a:rPr>
                        <a:t>Task Name</a:t>
                      </a:r>
                      <a:endParaRPr lang="en-IN" sz="1800" dirty="0">
                        <a:solidFill>
                          <a:schemeClr val="bg1">
                            <a:lumMod val="85000"/>
                          </a:schemeClr>
                        </a:solidFill>
                        <a:effectLst/>
                      </a:endParaRPr>
                    </a:p>
                  </a:txBody>
                  <a:tcPr marL="94574" marR="94574" marT="94574" marB="94574" anchor="ctr"/>
                </a:tc>
                <a:tc>
                  <a:txBody>
                    <a:bodyPr/>
                    <a:lstStyle/>
                    <a:p>
                      <a:pPr algn="ctr" rtl="0" fontAlgn="t">
                        <a:spcBef>
                          <a:spcPts val="0"/>
                        </a:spcBef>
                        <a:spcAft>
                          <a:spcPts val="0"/>
                        </a:spcAft>
                      </a:pPr>
                      <a:r>
                        <a:rPr lang="en-IN" sz="1800" b="1" u="none" strike="noStrike" dirty="0">
                          <a:solidFill>
                            <a:schemeClr val="bg1">
                              <a:lumMod val="85000"/>
                            </a:schemeClr>
                          </a:solidFill>
                          <a:effectLst/>
                        </a:rPr>
                        <a:t>Start Date</a:t>
                      </a:r>
                      <a:endParaRPr lang="en-IN" sz="1800" dirty="0">
                        <a:solidFill>
                          <a:schemeClr val="bg1">
                            <a:lumMod val="85000"/>
                          </a:schemeClr>
                        </a:solidFill>
                        <a:effectLst/>
                      </a:endParaRPr>
                    </a:p>
                  </a:txBody>
                  <a:tcPr marL="94574" marR="94574" marT="94574" marB="94574" anchor="ctr"/>
                </a:tc>
                <a:tc>
                  <a:txBody>
                    <a:bodyPr/>
                    <a:lstStyle/>
                    <a:p>
                      <a:pPr algn="ctr" rtl="0" fontAlgn="t">
                        <a:spcBef>
                          <a:spcPts val="0"/>
                        </a:spcBef>
                        <a:spcAft>
                          <a:spcPts val="0"/>
                        </a:spcAft>
                      </a:pPr>
                      <a:r>
                        <a:rPr lang="en-IN" sz="1800" b="1" u="none" strike="noStrike">
                          <a:solidFill>
                            <a:schemeClr val="bg1">
                              <a:lumMod val="85000"/>
                            </a:schemeClr>
                          </a:solidFill>
                          <a:effectLst/>
                        </a:rPr>
                        <a:t>End Date</a:t>
                      </a:r>
                      <a:endParaRPr lang="en-IN" sz="1800">
                        <a:solidFill>
                          <a:schemeClr val="bg1">
                            <a:lumMod val="85000"/>
                          </a:schemeClr>
                        </a:solidFill>
                        <a:effectLst/>
                      </a:endParaRPr>
                    </a:p>
                  </a:txBody>
                  <a:tcPr marL="94574" marR="94574" marT="94574" marB="94574" anchor="ctr"/>
                </a:tc>
                <a:tc>
                  <a:txBody>
                    <a:bodyPr/>
                    <a:lstStyle/>
                    <a:p>
                      <a:pPr algn="ctr" rtl="0" fontAlgn="t">
                        <a:spcBef>
                          <a:spcPts val="0"/>
                        </a:spcBef>
                        <a:spcAft>
                          <a:spcPts val="0"/>
                        </a:spcAft>
                      </a:pPr>
                      <a:r>
                        <a:rPr lang="en-IN" sz="1800" b="1" u="none" strike="noStrike">
                          <a:solidFill>
                            <a:schemeClr val="bg1">
                              <a:lumMod val="85000"/>
                            </a:schemeClr>
                          </a:solidFill>
                          <a:effectLst/>
                        </a:rPr>
                        <a:t>   Days </a:t>
                      </a:r>
                      <a:endParaRPr lang="en-IN" sz="1800">
                        <a:solidFill>
                          <a:schemeClr val="bg1">
                            <a:lumMod val="85000"/>
                          </a:schemeClr>
                        </a:solidFill>
                        <a:effectLst/>
                      </a:endParaRPr>
                    </a:p>
                  </a:txBody>
                  <a:tcPr marL="94574" marR="94574" marT="94574" marB="94574" anchor="ctr"/>
                </a:tc>
                <a:tc>
                  <a:txBody>
                    <a:bodyPr/>
                    <a:lstStyle/>
                    <a:p>
                      <a:pPr algn="ctr" rtl="0" fontAlgn="t">
                        <a:spcBef>
                          <a:spcPts val="0"/>
                        </a:spcBef>
                        <a:spcAft>
                          <a:spcPts val="0"/>
                        </a:spcAft>
                      </a:pPr>
                      <a:r>
                        <a:rPr lang="en-IN" sz="1800" b="1" u="none" strike="noStrike" dirty="0">
                          <a:solidFill>
                            <a:schemeClr val="bg1">
                              <a:lumMod val="85000"/>
                            </a:schemeClr>
                          </a:solidFill>
                          <a:effectLst/>
                        </a:rPr>
                        <a:t>  Status</a:t>
                      </a:r>
                      <a:endParaRPr lang="en-IN" sz="1800" dirty="0">
                        <a:solidFill>
                          <a:schemeClr val="bg1">
                            <a:lumMod val="85000"/>
                          </a:schemeClr>
                        </a:solidFill>
                        <a:effectLst/>
                      </a:endParaRPr>
                    </a:p>
                  </a:txBody>
                  <a:tcPr marL="94574" marR="94574" marT="94574" marB="94574" anchor="ctr"/>
                </a:tc>
                <a:extLst>
                  <a:ext uri="{0D108BD9-81ED-4DB2-BD59-A6C34878D82A}">
                    <a16:rowId xmlns:a16="http://schemas.microsoft.com/office/drawing/2014/main" val="2300730549"/>
                  </a:ext>
                </a:extLst>
              </a:tr>
              <a:tr h="528246">
                <a:tc>
                  <a:txBody>
                    <a:bodyPr/>
                    <a:lstStyle/>
                    <a:p>
                      <a:pPr algn="ctr"/>
                      <a:r>
                        <a:rPr lang="en-US" sz="1800" dirty="0"/>
                        <a:t>1</a:t>
                      </a:r>
                      <a:endParaRPr lang="en-IN" sz="1800" dirty="0"/>
                    </a:p>
                  </a:txBody>
                  <a:tcPr anchor="ctr">
                    <a:solidFill>
                      <a:srgbClr val="D4CECC"/>
                    </a:solidFill>
                  </a:tcPr>
                </a:tc>
                <a:tc rowSpan="4">
                  <a:txBody>
                    <a:bodyPr/>
                    <a:lstStyle/>
                    <a:p>
                      <a:pPr algn="ctr"/>
                      <a:r>
                        <a:rPr lang="en-US" sz="1800" dirty="0"/>
                        <a:t>Sprint 1</a:t>
                      </a:r>
                      <a:endParaRPr lang="en-IN" sz="1800" dirty="0"/>
                    </a:p>
                  </a:txBody>
                  <a:tcPr anchor="ctr">
                    <a:solidFill>
                      <a:srgbClr val="D4CECC"/>
                    </a:solidFill>
                  </a:tcPr>
                </a:tc>
                <a:tc>
                  <a:txBody>
                    <a:bodyPr/>
                    <a:lstStyle/>
                    <a:p>
                      <a:pPr algn="ctr"/>
                      <a:r>
                        <a:rPr lang="en-US" sz="1800" dirty="0"/>
                        <a:t>01/02/2023</a:t>
                      </a:r>
                      <a:endParaRPr lang="en-IN" sz="1800" dirty="0"/>
                    </a:p>
                  </a:txBody>
                  <a:tcPr anchor="ctr">
                    <a:solidFill>
                      <a:srgbClr val="D4CECC"/>
                    </a:solidFill>
                  </a:tcPr>
                </a:tc>
                <a:tc>
                  <a:txBody>
                    <a:bodyPr/>
                    <a:lstStyle/>
                    <a:p>
                      <a:pPr algn="ctr"/>
                      <a:r>
                        <a:rPr lang="en-IN" sz="1800" dirty="0"/>
                        <a:t>07/02/2023</a:t>
                      </a:r>
                    </a:p>
                  </a:txBody>
                  <a:tcPr anchor="ctr">
                    <a:solidFill>
                      <a:srgbClr val="D4CECC"/>
                    </a:solidFill>
                  </a:tcPr>
                </a:tc>
                <a:tc>
                  <a:txBody>
                    <a:bodyPr/>
                    <a:lstStyle/>
                    <a:p>
                      <a:pPr algn="ctr"/>
                      <a:r>
                        <a:rPr lang="en-IN" sz="1800" dirty="0"/>
                        <a:t>7 Days</a:t>
                      </a:r>
                    </a:p>
                  </a:txBody>
                  <a:tcPr anchor="ctr">
                    <a:solidFill>
                      <a:srgbClr val="D4CEC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accent6">
                              <a:lumMod val="50000"/>
                            </a:schemeClr>
                          </a:solidFill>
                        </a:rPr>
                        <a:t>C</a:t>
                      </a:r>
                      <a:r>
                        <a:rPr lang="en-IN" dirty="0">
                          <a:solidFill>
                            <a:schemeClr val="accent6">
                              <a:lumMod val="50000"/>
                            </a:schemeClr>
                          </a:solidFill>
                        </a:rPr>
                        <a:t>ompleted</a:t>
                      </a:r>
                    </a:p>
                  </a:txBody>
                  <a:tcPr anchor="ctr">
                    <a:solidFill>
                      <a:srgbClr val="D4CECC"/>
                    </a:solidFill>
                  </a:tcPr>
                </a:tc>
                <a:extLst>
                  <a:ext uri="{0D108BD9-81ED-4DB2-BD59-A6C34878D82A}">
                    <a16:rowId xmlns:a16="http://schemas.microsoft.com/office/drawing/2014/main" val="276898155"/>
                  </a:ext>
                </a:extLst>
              </a:tr>
              <a:tr h="528246">
                <a:tc>
                  <a:txBody>
                    <a:bodyPr/>
                    <a:lstStyle/>
                    <a:p>
                      <a:pPr algn="ctr"/>
                      <a:r>
                        <a:rPr lang="en-US" sz="1800" dirty="0"/>
                        <a:t>2</a:t>
                      </a:r>
                      <a:endParaRPr lang="en-IN" sz="1800" dirty="0"/>
                    </a:p>
                  </a:txBody>
                  <a:tcPr anchor="ctr">
                    <a:solidFill>
                      <a:srgbClr val="D4CECC"/>
                    </a:solidFill>
                  </a:tcPr>
                </a:tc>
                <a:tc vMerge="1">
                  <a:txBody>
                    <a:bodyPr/>
                    <a:lstStyle/>
                    <a:p>
                      <a:endParaRPr lang="en-IN" dirty="0"/>
                    </a:p>
                  </a:txBody>
                  <a:tcPr/>
                </a:tc>
                <a:tc>
                  <a:txBody>
                    <a:bodyPr/>
                    <a:lstStyle/>
                    <a:p>
                      <a:pPr algn="ctr"/>
                      <a:r>
                        <a:rPr lang="en-IN" sz="1800" dirty="0"/>
                        <a:t>08/02/2023</a:t>
                      </a:r>
                    </a:p>
                  </a:txBody>
                  <a:tcPr anchor="ctr">
                    <a:solidFill>
                      <a:srgbClr val="D4CECC"/>
                    </a:solidFill>
                  </a:tcPr>
                </a:tc>
                <a:tc>
                  <a:txBody>
                    <a:bodyPr/>
                    <a:lstStyle/>
                    <a:p>
                      <a:pPr algn="ctr"/>
                      <a:r>
                        <a:rPr lang="en-IN" sz="1800" dirty="0"/>
                        <a:t>13/02/2023</a:t>
                      </a:r>
                    </a:p>
                  </a:txBody>
                  <a:tcPr anchor="ctr">
                    <a:solidFill>
                      <a:srgbClr val="D4CECC"/>
                    </a:solidFill>
                  </a:tcPr>
                </a:tc>
                <a:tc>
                  <a:txBody>
                    <a:bodyPr/>
                    <a:lstStyle/>
                    <a:p>
                      <a:pPr algn="ctr"/>
                      <a:r>
                        <a:rPr lang="en-IN" sz="1800"/>
                        <a:t>6 Days</a:t>
                      </a:r>
                      <a:endParaRPr lang="en-IN" sz="1800" dirty="0"/>
                    </a:p>
                  </a:txBody>
                  <a:tcPr anchor="ctr">
                    <a:solidFill>
                      <a:srgbClr val="D4CEC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accent6">
                              <a:lumMod val="50000"/>
                            </a:schemeClr>
                          </a:solidFill>
                        </a:rPr>
                        <a:t>C</a:t>
                      </a:r>
                      <a:r>
                        <a:rPr lang="en-IN" dirty="0">
                          <a:solidFill>
                            <a:schemeClr val="accent6">
                              <a:lumMod val="50000"/>
                            </a:schemeClr>
                          </a:solidFill>
                        </a:rPr>
                        <a:t>ompleted</a:t>
                      </a:r>
                    </a:p>
                  </a:txBody>
                  <a:tcPr anchor="ctr">
                    <a:solidFill>
                      <a:srgbClr val="D4CECC"/>
                    </a:solidFill>
                  </a:tcPr>
                </a:tc>
                <a:extLst>
                  <a:ext uri="{0D108BD9-81ED-4DB2-BD59-A6C34878D82A}">
                    <a16:rowId xmlns:a16="http://schemas.microsoft.com/office/drawing/2014/main" val="380597522"/>
                  </a:ext>
                </a:extLst>
              </a:tr>
              <a:tr h="528246">
                <a:tc>
                  <a:txBody>
                    <a:bodyPr/>
                    <a:lstStyle/>
                    <a:p>
                      <a:pPr algn="ctr"/>
                      <a:r>
                        <a:rPr lang="en-US" sz="1800" dirty="0"/>
                        <a:t>3</a:t>
                      </a:r>
                      <a:endParaRPr lang="en-IN" sz="1800" dirty="0"/>
                    </a:p>
                  </a:txBody>
                  <a:tcPr anchor="ctr">
                    <a:solidFill>
                      <a:srgbClr val="D4CECC"/>
                    </a:solidFill>
                  </a:tcPr>
                </a:tc>
                <a:tc vMerge="1">
                  <a:txBody>
                    <a:bodyPr/>
                    <a:lstStyle/>
                    <a:p>
                      <a:endParaRPr lang="en-IN" dirty="0"/>
                    </a:p>
                  </a:txBody>
                  <a:tcPr/>
                </a:tc>
                <a:tc>
                  <a:txBody>
                    <a:bodyPr/>
                    <a:lstStyle/>
                    <a:p>
                      <a:pPr algn="ctr"/>
                      <a:r>
                        <a:rPr lang="en-IN" sz="1800" dirty="0"/>
                        <a:t>14/02/2023</a:t>
                      </a:r>
                    </a:p>
                  </a:txBody>
                  <a:tcPr anchor="ctr">
                    <a:solidFill>
                      <a:srgbClr val="D4CECC"/>
                    </a:solidFill>
                  </a:tcPr>
                </a:tc>
                <a:tc>
                  <a:txBody>
                    <a:bodyPr/>
                    <a:lstStyle/>
                    <a:p>
                      <a:pPr algn="ctr"/>
                      <a:r>
                        <a:rPr lang="en-IN" sz="1800" dirty="0"/>
                        <a:t>17/02/2023</a:t>
                      </a:r>
                    </a:p>
                  </a:txBody>
                  <a:tcPr anchor="ctr">
                    <a:solidFill>
                      <a:srgbClr val="D4CECC"/>
                    </a:solidFill>
                  </a:tcPr>
                </a:tc>
                <a:tc>
                  <a:txBody>
                    <a:bodyPr/>
                    <a:lstStyle/>
                    <a:p>
                      <a:pPr algn="ctr"/>
                      <a:r>
                        <a:rPr lang="en-IN" sz="1800" dirty="0"/>
                        <a:t>4 Days</a:t>
                      </a:r>
                    </a:p>
                  </a:txBody>
                  <a:tcPr anchor="ctr">
                    <a:solidFill>
                      <a:srgbClr val="D4CEC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accent6">
                              <a:lumMod val="50000"/>
                            </a:schemeClr>
                          </a:solidFill>
                        </a:rPr>
                        <a:t>C</a:t>
                      </a:r>
                      <a:r>
                        <a:rPr lang="en-IN" dirty="0">
                          <a:solidFill>
                            <a:schemeClr val="accent6">
                              <a:lumMod val="50000"/>
                            </a:schemeClr>
                          </a:solidFill>
                        </a:rPr>
                        <a:t>ompleted</a:t>
                      </a:r>
                    </a:p>
                  </a:txBody>
                  <a:tcPr anchor="ctr">
                    <a:solidFill>
                      <a:srgbClr val="D4CECC"/>
                    </a:solidFill>
                  </a:tcPr>
                </a:tc>
                <a:extLst>
                  <a:ext uri="{0D108BD9-81ED-4DB2-BD59-A6C34878D82A}">
                    <a16:rowId xmlns:a16="http://schemas.microsoft.com/office/drawing/2014/main" val="2371310940"/>
                  </a:ext>
                </a:extLst>
              </a:tr>
              <a:tr h="528246">
                <a:tc>
                  <a:txBody>
                    <a:bodyPr/>
                    <a:lstStyle/>
                    <a:p>
                      <a:pPr algn="ctr"/>
                      <a:r>
                        <a:rPr lang="en-US" sz="1800" dirty="0"/>
                        <a:t>4</a:t>
                      </a:r>
                      <a:endParaRPr lang="en-IN" sz="1800" dirty="0"/>
                    </a:p>
                  </a:txBody>
                  <a:tcPr anchor="ctr">
                    <a:solidFill>
                      <a:srgbClr val="D4CECC"/>
                    </a:solidFill>
                  </a:tcPr>
                </a:tc>
                <a:tc vMerge="1">
                  <a:txBody>
                    <a:bodyPr/>
                    <a:lstStyle/>
                    <a:p>
                      <a:endParaRPr lang="en-IN" dirty="0"/>
                    </a:p>
                  </a:txBody>
                  <a:tcPr/>
                </a:tc>
                <a:tc>
                  <a:txBody>
                    <a:bodyPr/>
                    <a:lstStyle/>
                    <a:p>
                      <a:pPr algn="ctr"/>
                      <a:r>
                        <a:rPr lang="en-IN" sz="1800" dirty="0"/>
                        <a:t>18/02/2023</a:t>
                      </a:r>
                    </a:p>
                  </a:txBody>
                  <a:tcPr anchor="ctr">
                    <a:solidFill>
                      <a:srgbClr val="D4CECC"/>
                    </a:solidFill>
                  </a:tcPr>
                </a:tc>
                <a:tc>
                  <a:txBody>
                    <a:bodyPr/>
                    <a:lstStyle/>
                    <a:p>
                      <a:pPr algn="ctr"/>
                      <a:r>
                        <a:rPr lang="en-US" sz="1800" dirty="0"/>
                        <a:t>21/02/2023</a:t>
                      </a:r>
                      <a:endParaRPr lang="en-IN" sz="1800" dirty="0"/>
                    </a:p>
                  </a:txBody>
                  <a:tcPr anchor="ctr">
                    <a:solidFill>
                      <a:srgbClr val="D4CECC"/>
                    </a:solidFill>
                  </a:tcPr>
                </a:tc>
                <a:tc>
                  <a:txBody>
                    <a:bodyPr/>
                    <a:lstStyle/>
                    <a:p>
                      <a:pPr algn="ctr"/>
                      <a:r>
                        <a:rPr lang="en-IN" sz="1800" dirty="0"/>
                        <a:t>4 Days</a:t>
                      </a:r>
                    </a:p>
                  </a:txBody>
                  <a:tcPr anchor="ctr">
                    <a:solidFill>
                      <a:srgbClr val="D4CEC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accent6">
                              <a:lumMod val="50000"/>
                            </a:schemeClr>
                          </a:solidFill>
                        </a:rPr>
                        <a:t>C</a:t>
                      </a:r>
                      <a:r>
                        <a:rPr lang="en-IN" dirty="0">
                          <a:solidFill>
                            <a:schemeClr val="accent6">
                              <a:lumMod val="50000"/>
                            </a:schemeClr>
                          </a:solidFill>
                        </a:rPr>
                        <a:t>ompleted</a:t>
                      </a:r>
                    </a:p>
                  </a:txBody>
                  <a:tcPr anchor="ctr">
                    <a:solidFill>
                      <a:srgbClr val="D4CECC"/>
                    </a:solidFill>
                  </a:tcPr>
                </a:tc>
                <a:extLst>
                  <a:ext uri="{0D108BD9-81ED-4DB2-BD59-A6C34878D82A}">
                    <a16:rowId xmlns:a16="http://schemas.microsoft.com/office/drawing/2014/main" val="2414216048"/>
                  </a:ext>
                </a:extLst>
              </a:tr>
              <a:tr h="536804">
                <a:tc>
                  <a:txBody>
                    <a:bodyPr/>
                    <a:lstStyle/>
                    <a:p>
                      <a:pPr algn="ctr"/>
                      <a:r>
                        <a:rPr lang="en-US" sz="1800" dirty="0"/>
                        <a:t>5</a:t>
                      </a:r>
                      <a:endParaRPr lang="en-IN" sz="1800" dirty="0"/>
                    </a:p>
                  </a:txBody>
                  <a:tcPr anchor="ctr">
                    <a:solidFill>
                      <a:srgbClr val="A4A1A0"/>
                    </a:solidFill>
                  </a:tcPr>
                </a:tc>
                <a:tc rowSpan="3">
                  <a:txBody>
                    <a:bodyPr/>
                    <a:lstStyle/>
                    <a:p>
                      <a:pPr algn="ctr"/>
                      <a:endParaRPr lang="en-US" sz="1800" dirty="0"/>
                    </a:p>
                    <a:p>
                      <a:pPr algn="ctr"/>
                      <a:r>
                        <a:rPr lang="en-US" sz="1800" dirty="0"/>
                        <a:t>Sprint 2</a:t>
                      </a:r>
                      <a:endParaRPr lang="en-IN" sz="1800" dirty="0"/>
                    </a:p>
                  </a:txBody>
                  <a:tcPr anchor="ctr">
                    <a:solidFill>
                      <a:srgbClr val="A4A1A0"/>
                    </a:solidFill>
                  </a:tcPr>
                </a:tc>
                <a:tc>
                  <a:txBody>
                    <a:bodyPr/>
                    <a:lstStyle/>
                    <a:p>
                      <a:pPr algn="ctr"/>
                      <a:r>
                        <a:rPr lang="en-US" sz="1800" dirty="0"/>
                        <a:t>27/02/2023</a:t>
                      </a:r>
                      <a:endParaRPr lang="en-IN" sz="1800" dirty="0"/>
                    </a:p>
                  </a:txBody>
                  <a:tcPr anchor="ctr">
                    <a:solidFill>
                      <a:srgbClr val="A4A1A0"/>
                    </a:solidFill>
                  </a:tcPr>
                </a:tc>
                <a:tc>
                  <a:txBody>
                    <a:bodyPr/>
                    <a:lstStyle/>
                    <a:p>
                      <a:pPr algn="ctr"/>
                      <a:r>
                        <a:rPr lang="en-IN" sz="1800" dirty="0"/>
                        <a:t>05/03/2023</a:t>
                      </a:r>
                    </a:p>
                  </a:txBody>
                  <a:tcPr anchor="ctr">
                    <a:solidFill>
                      <a:srgbClr val="A4A1A0"/>
                    </a:solidFill>
                  </a:tcPr>
                </a:tc>
                <a:tc>
                  <a:txBody>
                    <a:bodyPr/>
                    <a:lstStyle/>
                    <a:p>
                      <a:pPr algn="ctr"/>
                      <a:r>
                        <a:rPr lang="en-IN" sz="1800" dirty="0"/>
                        <a:t>7 Days</a:t>
                      </a:r>
                    </a:p>
                  </a:txBody>
                  <a:tcPr anchor="ctr">
                    <a:solidFill>
                      <a:srgbClr val="A4A1A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accent6">
                              <a:lumMod val="50000"/>
                            </a:schemeClr>
                          </a:solidFill>
                        </a:rPr>
                        <a:t>C</a:t>
                      </a:r>
                      <a:r>
                        <a:rPr lang="en-IN" dirty="0">
                          <a:solidFill>
                            <a:schemeClr val="accent6">
                              <a:lumMod val="50000"/>
                            </a:schemeClr>
                          </a:solidFill>
                        </a:rPr>
                        <a:t>ompleted</a:t>
                      </a:r>
                    </a:p>
                  </a:txBody>
                  <a:tcPr anchor="ctr">
                    <a:solidFill>
                      <a:srgbClr val="A4A1A0"/>
                    </a:solidFill>
                  </a:tcPr>
                </a:tc>
                <a:extLst>
                  <a:ext uri="{0D108BD9-81ED-4DB2-BD59-A6C34878D82A}">
                    <a16:rowId xmlns:a16="http://schemas.microsoft.com/office/drawing/2014/main" val="990443905"/>
                  </a:ext>
                </a:extLst>
              </a:tr>
              <a:tr h="528246">
                <a:tc>
                  <a:txBody>
                    <a:bodyPr/>
                    <a:lstStyle/>
                    <a:p>
                      <a:pPr algn="ctr"/>
                      <a:r>
                        <a:rPr lang="en-US" sz="1800" dirty="0"/>
                        <a:t>6</a:t>
                      </a:r>
                      <a:endParaRPr lang="en-IN" sz="1800" dirty="0"/>
                    </a:p>
                  </a:txBody>
                  <a:tcPr anchor="ctr">
                    <a:solidFill>
                      <a:srgbClr val="A4A1A0"/>
                    </a:solidFill>
                  </a:tcPr>
                </a:tc>
                <a:tc vMerge="1">
                  <a:txBody>
                    <a:bodyPr/>
                    <a:lstStyle/>
                    <a:p>
                      <a:endParaRPr lang="en-IN" dirty="0"/>
                    </a:p>
                  </a:txBody>
                  <a:tcPr/>
                </a:tc>
                <a:tc>
                  <a:txBody>
                    <a:bodyPr/>
                    <a:lstStyle/>
                    <a:p>
                      <a:pPr algn="ctr"/>
                      <a:r>
                        <a:rPr lang="en-IN" sz="1800" dirty="0"/>
                        <a:t>06/03/2023</a:t>
                      </a:r>
                    </a:p>
                  </a:txBody>
                  <a:tcPr anchor="ctr">
                    <a:solidFill>
                      <a:srgbClr val="A4A1A0"/>
                    </a:solidFill>
                  </a:tcPr>
                </a:tc>
                <a:tc>
                  <a:txBody>
                    <a:bodyPr/>
                    <a:lstStyle/>
                    <a:p>
                      <a:pPr algn="ctr"/>
                      <a:r>
                        <a:rPr lang="en-IN" sz="1800" dirty="0"/>
                        <a:t>12/03/2023</a:t>
                      </a:r>
                    </a:p>
                  </a:txBody>
                  <a:tcPr anchor="ctr">
                    <a:solidFill>
                      <a:srgbClr val="A4A1A0"/>
                    </a:solidFill>
                  </a:tcPr>
                </a:tc>
                <a:tc>
                  <a:txBody>
                    <a:bodyPr/>
                    <a:lstStyle/>
                    <a:p>
                      <a:pPr algn="ctr"/>
                      <a:r>
                        <a:rPr lang="en-IN" sz="1800" dirty="0"/>
                        <a:t>7 Days</a:t>
                      </a:r>
                    </a:p>
                  </a:txBody>
                  <a:tcPr anchor="ctr">
                    <a:solidFill>
                      <a:srgbClr val="A4A1A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accent6">
                              <a:lumMod val="50000"/>
                            </a:schemeClr>
                          </a:solidFill>
                        </a:rPr>
                        <a:t>C</a:t>
                      </a:r>
                      <a:r>
                        <a:rPr lang="en-IN" dirty="0">
                          <a:solidFill>
                            <a:schemeClr val="accent6">
                              <a:lumMod val="50000"/>
                            </a:schemeClr>
                          </a:solidFill>
                        </a:rPr>
                        <a:t>ompleted</a:t>
                      </a:r>
                    </a:p>
                  </a:txBody>
                  <a:tcPr anchor="ctr">
                    <a:solidFill>
                      <a:srgbClr val="A4A1A0"/>
                    </a:solidFill>
                  </a:tcPr>
                </a:tc>
                <a:extLst>
                  <a:ext uri="{0D108BD9-81ED-4DB2-BD59-A6C34878D82A}">
                    <a16:rowId xmlns:a16="http://schemas.microsoft.com/office/drawing/2014/main" val="2489706894"/>
                  </a:ext>
                </a:extLst>
              </a:tr>
              <a:tr h="528246">
                <a:tc>
                  <a:txBody>
                    <a:bodyPr/>
                    <a:lstStyle/>
                    <a:p>
                      <a:pPr algn="ctr"/>
                      <a:r>
                        <a:rPr lang="en-US" sz="1800" dirty="0"/>
                        <a:t>7</a:t>
                      </a:r>
                      <a:endParaRPr lang="en-IN" sz="1800" dirty="0"/>
                    </a:p>
                  </a:txBody>
                  <a:tcPr anchor="ctr">
                    <a:solidFill>
                      <a:srgbClr val="A4A1A0"/>
                    </a:solidFill>
                  </a:tcPr>
                </a:tc>
                <a:tc vMerge="1">
                  <a:txBody>
                    <a:bodyPr/>
                    <a:lstStyle/>
                    <a:p>
                      <a:endParaRPr lang="en-IN" dirty="0"/>
                    </a:p>
                  </a:txBody>
                  <a:tcPr/>
                </a:tc>
                <a:tc>
                  <a:txBody>
                    <a:bodyPr/>
                    <a:lstStyle/>
                    <a:p>
                      <a:pPr algn="ctr"/>
                      <a:r>
                        <a:rPr lang="en-IN" sz="1800" dirty="0"/>
                        <a:t>1/403/2023</a:t>
                      </a:r>
                    </a:p>
                  </a:txBody>
                  <a:tcPr anchor="ctr">
                    <a:solidFill>
                      <a:srgbClr val="A4A1A0"/>
                    </a:solidFill>
                  </a:tcPr>
                </a:tc>
                <a:tc>
                  <a:txBody>
                    <a:bodyPr/>
                    <a:lstStyle/>
                    <a:p>
                      <a:pPr algn="ctr"/>
                      <a:r>
                        <a:rPr lang="en-US" sz="1800" dirty="0"/>
                        <a:t>20/03/2023</a:t>
                      </a:r>
                      <a:endParaRPr lang="en-IN" sz="1800" dirty="0"/>
                    </a:p>
                  </a:txBody>
                  <a:tcPr anchor="ctr">
                    <a:solidFill>
                      <a:srgbClr val="A4A1A0"/>
                    </a:solidFill>
                  </a:tcPr>
                </a:tc>
                <a:tc>
                  <a:txBody>
                    <a:bodyPr/>
                    <a:lstStyle/>
                    <a:p>
                      <a:pPr algn="ctr"/>
                      <a:r>
                        <a:rPr lang="en-IN" sz="1800" dirty="0"/>
                        <a:t>7 Days</a:t>
                      </a:r>
                    </a:p>
                  </a:txBody>
                  <a:tcPr anchor="ctr">
                    <a:solidFill>
                      <a:srgbClr val="A4A1A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accent6">
                              <a:lumMod val="50000"/>
                            </a:schemeClr>
                          </a:solidFill>
                        </a:rPr>
                        <a:t>C</a:t>
                      </a:r>
                      <a:r>
                        <a:rPr lang="en-IN" dirty="0">
                          <a:solidFill>
                            <a:schemeClr val="accent6">
                              <a:lumMod val="50000"/>
                            </a:schemeClr>
                          </a:solidFill>
                        </a:rPr>
                        <a:t>ompleted</a:t>
                      </a:r>
                    </a:p>
                  </a:txBody>
                  <a:tcPr anchor="ctr">
                    <a:solidFill>
                      <a:srgbClr val="A4A1A0"/>
                    </a:solidFill>
                  </a:tcPr>
                </a:tc>
                <a:extLst>
                  <a:ext uri="{0D108BD9-81ED-4DB2-BD59-A6C34878D82A}">
                    <a16:rowId xmlns:a16="http://schemas.microsoft.com/office/drawing/2014/main" val="2600466222"/>
                  </a:ext>
                </a:extLst>
              </a:tr>
            </a:tbl>
          </a:graphicData>
        </a:graphic>
      </p:graphicFrame>
      <p:sp>
        <p:nvSpPr>
          <p:cNvPr id="5" name="Rectangle 1">
            <a:extLst>
              <a:ext uri="{FF2B5EF4-FFF2-40B4-BE49-F238E27FC236}">
                <a16:creationId xmlns:a16="http://schemas.microsoft.com/office/drawing/2014/main" id="{9D2532D9-1BED-53A3-86AA-AA456EA70DD7}"/>
              </a:ext>
            </a:extLst>
          </p:cNvPr>
          <p:cNvSpPr>
            <a:spLocks noChangeArrowheads="1"/>
          </p:cNvSpPr>
          <p:nvPr/>
        </p:nvSpPr>
        <p:spPr bwMode="auto">
          <a:xfrm>
            <a:off x="0" y="0"/>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1" name="Slide Number Placeholder 10">
            <a:extLst>
              <a:ext uri="{FF2B5EF4-FFF2-40B4-BE49-F238E27FC236}">
                <a16:creationId xmlns:a16="http://schemas.microsoft.com/office/drawing/2014/main" id="{EA89843E-29DE-5A3E-121A-F40CA40E7D8A}"/>
              </a:ext>
            </a:extLst>
          </p:cNvPr>
          <p:cNvSpPr>
            <a:spLocks noGrp="1"/>
          </p:cNvSpPr>
          <p:nvPr>
            <p:ph type="sldNum" sz="quarter" idx="12"/>
          </p:nvPr>
        </p:nvSpPr>
        <p:spPr>
          <a:xfrm>
            <a:off x="11144037" y="6165304"/>
            <a:ext cx="711015" cy="304800"/>
          </a:xfrm>
        </p:spPr>
        <p:txBody>
          <a:bodyPr/>
          <a:lstStyle/>
          <a:p>
            <a:fld id="{DF28FB93-0A08-4E7D-8E63-9EFA29F1E093}" type="slidenum">
              <a:rPr lang="en-IN" sz="2400" smtClean="0"/>
              <a:pPr/>
              <a:t>12</a:t>
            </a:fld>
            <a:endParaRPr lang="en-IN" dirty="0"/>
          </a:p>
        </p:txBody>
      </p:sp>
    </p:spTree>
    <p:extLst>
      <p:ext uri="{BB962C8B-B14F-4D97-AF65-F5344CB8AC3E}">
        <p14:creationId xmlns:p14="http://schemas.microsoft.com/office/powerpoint/2010/main" val="3172122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079B9-4897-E04B-7524-DB45F6F11821}"/>
              </a:ext>
            </a:extLst>
          </p:cNvPr>
          <p:cNvSpPr>
            <a:spLocks noGrp="1"/>
          </p:cNvSpPr>
          <p:nvPr>
            <p:ph type="title"/>
          </p:nvPr>
        </p:nvSpPr>
        <p:spPr>
          <a:xfrm>
            <a:off x="1218882" y="228600"/>
            <a:ext cx="9751060" cy="979512"/>
          </a:xfrm>
        </p:spPr>
        <p:txBody>
          <a:bodyPr>
            <a:normAutofit/>
          </a:bodyPr>
          <a:lstStyle/>
          <a:p>
            <a:pPr algn="ctr"/>
            <a:r>
              <a:rPr lang="en-US" sz="4400" b="1" dirty="0">
                <a:effectLst>
                  <a:outerShdw blurRad="38100" dist="38100" dir="2700000" algn="tl">
                    <a:srgbClr val="000000">
                      <a:alpha val="43137"/>
                    </a:srgbClr>
                  </a:outerShdw>
                </a:effectLst>
              </a:rPr>
              <a:t>PROJECT PLAN</a:t>
            </a:r>
            <a:endParaRPr lang="en-IN" sz="4400" b="1" dirty="0">
              <a:effectLst>
                <a:outerShdw blurRad="38100" dist="38100" dir="2700000" algn="tl">
                  <a:srgbClr val="000000">
                    <a:alpha val="43137"/>
                  </a:srgbClr>
                </a:outerShdw>
              </a:effectLst>
            </a:endParaRPr>
          </a:p>
        </p:txBody>
      </p:sp>
      <p:graphicFrame>
        <p:nvGraphicFramePr>
          <p:cNvPr id="4" name="Content Placeholder 3">
            <a:extLst>
              <a:ext uri="{FF2B5EF4-FFF2-40B4-BE49-F238E27FC236}">
                <a16:creationId xmlns:a16="http://schemas.microsoft.com/office/drawing/2014/main" id="{FD428F67-400C-CFAA-08E6-E4F57DD0ECE9}"/>
              </a:ext>
            </a:extLst>
          </p:cNvPr>
          <p:cNvGraphicFramePr>
            <a:graphicFrameLocks noGrp="1"/>
          </p:cNvGraphicFramePr>
          <p:nvPr>
            <p:ph idx="1"/>
            <p:extLst>
              <p:ext uri="{D42A27DB-BD31-4B8C-83A1-F6EECF244321}">
                <p14:modId xmlns:p14="http://schemas.microsoft.com/office/powerpoint/2010/main" val="3070928982"/>
              </p:ext>
            </p:extLst>
          </p:nvPr>
        </p:nvGraphicFramePr>
        <p:xfrm>
          <a:off x="621804" y="1615024"/>
          <a:ext cx="10801199" cy="4478270"/>
        </p:xfrm>
        <a:graphic>
          <a:graphicData uri="http://schemas.openxmlformats.org/drawingml/2006/table">
            <a:tbl>
              <a:tblPr firstRow="1" bandRow="1">
                <a:tableStyleId>{5C22544A-7EE6-4342-B048-85BDC9FD1C3A}</a:tableStyleId>
              </a:tblPr>
              <a:tblGrid>
                <a:gridCol w="1789394">
                  <a:extLst>
                    <a:ext uri="{9D8B030D-6E8A-4147-A177-3AD203B41FA5}">
                      <a16:colId xmlns:a16="http://schemas.microsoft.com/office/drawing/2014/main" val="3549408510"/>
                    </a:ext>
                  </a:extLst>
                </a:gridCol>
                <a:gridCol w="1802361">
                  <a:extLst>
                    <a:ext uri="{9D8B030D-6E8A-4147-A177-3AD203B41FA5}">
                      <a16:colId xmlns:a16="http://schemas.microsoft.com/office/drawing/2014/main" val="1303646741"/>
                    </a:ext>
                  </a:extLst>
                </a:gridCol>
                <a:gridCol w="1802361">
                  <a:extLst>
                    <a:ext uri="{9D8B030D-6E8A-4147-A177-3AD203B41FA5}">
                      <a16:colId xmlns:a16="http://schemas.microsoft.com/office/drawing/2014/main" val="3585896006"/>
                    </a:ext>
                  </a:extLst>
                </a:gridCol>
                <a:gridCol w="1802361">
                  <a:extLst>
                    <a:ext uri="{9D8B030D-6E8A-4147-A177-3AD203B41FA5}">
                      <a16:colId xmlns:a16="http://schemas.microsoft.com/office/drawing/2014/main" val="4115769640"/>
                    </a:ext>
                  </a:extLst>
                </a:gridCol>
                <a:gridCol w="1802361">
                  <a:extLst>
                    <a:ext uri="{9D8B030D-6E8A-4147-A177-3AD203B41FA5}">
                      <a16:colId xmlns:a16="http://schemas.microsoft.com/office/drawing/2014/main" val="4202290512"/>
                    </a:ext>
                  </a:extLst>
                </a:gridCol>
                <a:gridCol w="1802361">
                  <a:extLst>
                    <a:ext uri="{9D8B030D-6E8A-4147-A177-3AD203B41FA5}">
                      <a16:colId xmlns:a16="http://schemas.microsoft.com/office/drawing/2014/main" val="4078666302"/>
                    </a:ext>
                  </a:extLst>
                </a:gridCol>
              </a:tblGrid>
              <a:tr h="830577">
                <a:tc>
                  <a:txBody>
                    <a:bodyPr/>
                    <a:lstStyle/>
                    <a:p>
                      <a:pPr algn="ctr" rtl="0" fontAlgn="t">
                        <a:spcBef>
                          <a:spcPts val="0"/>
                        </a:spcBef>
                        <a:spcAft>
                          <a:spcPts val="0"/>
                        </a:spcAft>
                      </a:pPr>
                      <a:r>
                        <a:rPr lang="en-IN" sz="1800" b="1" u="none" strike="noStrike" dirty="0">
                          <a:solidFill>
                            <a:schemeClr val="bg1">
                              <a:lumMod val="85000"/>
                            </a:schemeClr>
                          </a:solidFill>
                          <a:effectLst/>
                        </a:rPr>
                        <a:t>User</a:t>
                      </a:r>
                      <a:endParaRPr lang="en-IN" sz="1800" dirty="0">
                        <a:solidFill>
                          <a:schemeClr val="bg1">
                            <a:lumMod val="85000"/>
                          </a:schemeClr>
                        </a:solidFill>
                        <a:effectLst/>
                      </a:endParaRPr>
                    </a:p>
                    <a:p>
                      <a:pPr algn="ctr" rtl="0" fontAlgn="t">
                        <a:spcBef>
                          <a:spcPts val="0"/>
                        </a:spcBef>
                        <a:spcAft>
                          <a:spcPts val="0"/>
                        </a:spcAft>
                      </a:pPr>
                      <a:r>
                        <a:rPr lang="en-IN" sz="1800" b="1" u="none" strike="noStrike">
                          <a:solidFill>
                            <a:schemeClr val="bg1">
                              <a:lumMod val="85000"/>
                            </a:schemeClr>
                          </a:solidFill>
                          <a:effectLst/>
                        </a:rPr>
                        <a:t>Story ID</a:t>
                      </a:r>
                      <a:endParaRPr lang="en-IN" sz="1800" dirty="0">
                        <a:solidFill>
                          <a:schemeClr val="bg1">
                            <a:lumMod val="85000"/>
                          </a:schemeClr>
                        </a:solidFill>
                        <a:effectLst/>
                      </a:endParaRPr>
                    </a:p>
                  </a:txBody>
                  <a:tcPr marL="95250" marR="95250" marT="95250" marB="95250" anchor="ctr"/>
                </a:tc>
                <a:tc>
                  <a:txBody>
                    <a:bodyPr/>
                    <a:lstStyle/>
                    <a:p>
                      <a:pPr algn="ctr" rtl="0" fontAlgn="t">
                        <a:spcBef>
                          <a:spcPts val="0"/>
                        </a:spcBef>
                        <a:spcAft>
                          <a:spcPts val="0"/>
                        </a:spcAft>
                      </a:pPr>
                      <a:r>
                        <a:rPr lang="en-IN" sz="1800" b="1" u="none" strike="noStrike" dirty="0">
                          <a:solidFill>
                            <a:schemeClr val="bg1">
                              <a:lumMod val="85000"/>
                            </a:schemeClr>
                          </a:solidFill>
                          <a:effectLst/>
                        </a:rPr>
                        <a:t>Task Name</a:t>
                      </a:r>
                      <a:endParaRPr lang="en-IN" sz="1800" dirty="0">
                        <a:solidFill>
                          <a:schemeClr val="bg1">
                            <a:lumMod val="85000"/>
                          </a:schemeClr>
                        </a:solidFill>
                        <a:effectLst/>
                      </a:endParaRPr>
                    </a:p>
                  </a:txBody>
                  <a:tcPr marL="95250" marR="95250" marT="95250" marB="95250" anchor="ctr"/>
                </a:tc>
                <a:tc>
                  <a:txBody>
                    <a:bodyPr/>
                    <a:lstStyle/>
                    <a:p>
                      <a:pPr algn="ctr" rtl="0" fontAlgn="t">
                        <a:spcBef>
                          <a:spcPts val="0"/>
                        </a:spcBef>
                        <a:spcAft>
                          <a:spcPts val="0"/>
                        </a:spcAft>
                      </a:pPr>
                      <a:r>
                        <a:rPr lang="en-IN" sz="1800" b="1" u="none" strike="noStrike" dirty="0">
                          <a:solidFill>
                            <a:schemeClr val="bg1">
                              <a:lumMod val="85000"/>
                            </a:schemeClr>
                          </a:solidFill>
                          <a:effectLst/>
                        </a:rPr>
                        <a:t>Start Date</a:t>
                      </a:r>
                      <a:endParaRPr lang="en-IN" sz="1800" dirty="0">
                        <a:solidFill>
                          <a:schemeClr val="bg1">
                            <a:lumMod val="85000"/>
                          </a:schemeClr>
                        </a:solidFill>
                        <a:effectLst/>
                      </a:endParaRPr>
                    </a:p>
                  </a:txBody>
                  <a:tcPr marL="95250" marR="95250" marT="95250" marB="95250" anchor="ctr"/>
                </a:tc>
                <a:tc>
                  <a:txBody>
                    <a:bodyPr/>
                    <a:lstStyle/>
                    <a:p>
                      <a:pPr algn="ctr" rtl="0" fontAlgn="t">
                        <a:spcBef>
                          <a:spcPts val="0"/>
                        </a:spcBef>
                        <a:spcAft>
                          <a:spcPts val="0"/>
                        </a:spcAft>
                      </a:pPr>
                      <a:r>
                        <a:rPr lang="en-IN" sz="1800" b="1" u="none" strike="noStrike" dirty="0">
                          <a:solidFill>
                            <a:schemeClr val="bg1">
                              <a:lumMod val="85000"/>
                            </a:schemeClr>
                          </a:solidFill>
                          <a:effectLst/>
                        </a:rPr>
                        <a:t>End Date</a:t>
                      </a:r>
                      <a:endParaRPr lang="en-IN" sz="1800" dirty="0">
                        <a:solidFill>
                          <a:schemeClr val="bg1">
                            <a:lumMod val="85000"/>
                          </a:schemeClr>
                        </a:solidFill>
                        <a:effectLst/>
                      </a:endParaRPr>
                    </a:p>
                  </a:txBody>
                  <a:tcPr marL="95250" marR="95250" marT="95250" marB="95250" anchor="ctr"/>
                </a:tc>
                <a:tc>
                  <a:txBody>
                    <a:bodyPr/>
                    <a:lstStyle/>
                    <a:p>
                      <a:pPr algn="ctr" rtl="0" fontAlgn="t">
                        <a:spcBef>
                          <a:spcPts val="0"/>
                        </a:spcBef>
                        <a:spcAft>
                          <a:spcPts val="0"/>
                        </a:spcAft>
                      </a:pPr>
                      <a:r>
                        <a:rPr lang="en-IN" sz="1800" b="1" u="none" strike="noStrike">
                          <a:solidFill>
                            <a:schemeClr val="bg1">
                              <a:lumMod val="85000"/>
                            </a:schemeClr>
                          </a:solidFill>
                          <a:effectLst/>
                        </a:rPr>
                        <a:t>   Days </a:t>
                      </a:r>
                      <a:endParaRPr lang="en-IN" sz="1800">
                        <a:solidFill>
                          <a:schemeClr val="bg1">
                            <a:lumMod val="85000"/>
                          </a:schemeClr>
                        </a:solidFill>
                        <a:effectLst/>
                      </a:endParaRPr>
                    </a:p>
                  </a:txBody>
                  <a:tcPr marL="95250" marR="95250" marT="95250" marB="95250" anchor="ctr"/>
                </a:tc>
                <a:tc>
                  <a:txBody>
                    <a:bodyPr/>
                    <a:lstStyle/>
                    <a:p>
                      <a:pPr algn="ctr" rtl="0" fontAlgn="t">
                        <a:spcBef>
                          <a:spcPts val="0"/>
                        </a:spcBef>
                        <a:spcAft>
                          <a:spcPts val="0"/>
                        </a:spcAft>
                      </a:pPr>
                      <a:r>
                        <a:rPr lang="en-IN" sz="1800" b="1" u="none" strike="noStrike" dirty="0">
                          <a:solidFill>
                            <a:schemeClr val="bg1">
                              <a:lumMod val="85000"/>
                            </a:schemeClr>
                          </a:solidFill>
                          <a:effectLst/>
                        </a:rPr>
                        <a:t>  Status</a:t>
                      </a:r>
                      <a:endParaRPr lang="en-IN" sz="1800" dirty="0">
                        <a:solidFill>
                          <a:schemeClr val="bg1">
                            <a:lumMod val="85000"/>
                          </a:schemeClr>
                        </a:solidFill>
                        <a:effectLst/>
                      </a:endParaRPr>
                    </a:p>
                  </a:txBody>
                  <a:tcPr marL="95250" marR="95250" marT="95250" marB="95250" anchor="ctr"/>
                </a:tc>
                <a:extLst>
                  <a:ext uri="{0D108BD9-81ED-4DB2-BD59-A6C34878D82A}">
                    <a16:rowId xmlns:a16="http://schemas.microsoft.com/office/drawing/2014/main" val="1550196701"/>
                  </a:ext>
                </a:extLst>
              </a:tr>
              <a:tr h="521099">
                <a:tc>
                  <a:txBody>
                    <a:bodyPr/>
                    <a:lstStyle/>
                    <a:p>
                      <a:pPr algn="ctr"/>
                      <a:r>
                        <a:rPr lang="en-US" sz="1800" dirty="0"/>
                        <a:t>8</a:t>
                      </a:r>
                      <a:endParaRPr lang="en-IN" sz="1800" dirty="0"/>
                    </a:p>
                  </a:txBody>
                  <a:tcPr anchor="ctr">
                    <a:solidFill>
                      <a:srgbClr val="D4CECC"/>
                    </a:solidFill>
                  </a:tcPr>
                </a:tc>
                <a:tc rowSpan="4">
                  <a:txBody>
                    <a:bodyPr/>
                    <a:lstStyle/>
                    <a:p>
                      <a:pPr algn="ctr"/>
                      <a:endParaRPr lang="en-US" sz="1800" dirty="0"/>
                    </a:p>
                    <a:p>
                      <a:pPr algn="ctr"/>
                      <a:r>
                        <a:rPr lang="en-US" sz="1800" dirty="0"/>
                        <a:t>Sprint 3</a:t>
                      </a:r>
                      <a:endParaRPr lang="en-IN" sz="1800" dirty="0"/>
                    </a:p>
                  </a:txBody>
                  <a:tcPr anchor="ctr">
                    <a:solidFill>
                      <a:srgbClr val="D4CECC"/>
                    </a:solidFill>
                  </a:tcPr>
                </a:tc>
                <a:tc>
                  <a:txBody>
                    <a:bodyPr/>
                    <a:lstStyle/>
                    <a:p>
                      <a:pPr algn="ctr"/>
                      <a:r>
                        <a:rPr lang="en-US" sz="1800" dirty="0"/>
                        <a:t>22/03/2023</a:t>
                      </a:r>
                      <a:endParaRPr lang="en-IN" sz="1800" dirty="0"/>
                    </a:p>
                  </a:txBody>
                  <a:tcPr anchor="ctr">
                    <a:solidFill>
                      <a:srgbClr val="D4CECC"/>
                    </a:solidFill>
                  </a:tcPr>
                </a:tc>
                <a:tc>
                  <a:txBody>
                    <a:bodyPr/>
                    <a:lstStyle/>
                    <a:p>
                      <a:pPr algn="ctr"/>
                      <a:r>
                        <a:rPr lang="en-IN" sz="1800" dirty="0"/>
                        <a:t>27/03/2023</a:t>
                      </a:r>
                    </a:p>
                  </a:txBody>
                  <a:tcPr anchor="ctr">
                    <a:solidFill>
                      <a:srgbClr val="D4CECC"/>
                    </a:solidFill>
                  </a:tcPr>
                </a:tc>
                <a:tc>
                  <a:txBody>
                    <a:bodyPr/>
                    <a:lstStyle/>
                    <a:p>
                      <a:pPr algn="ctr"/>
                      <a:r>
                        <a:rPr lang="en-IN" sz="1800" dirty="0"/>
                        <a:t>6 Days</a:t>
                      </a:r>
                    </a:p>
                  </a:txBody>
                  <a:tcPr anchor="ctr">
                    <a:solidFill>
                      <a:srgbClr val="D4CEC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accent6">
                              <a:lumMod val="50000"/>
                            </a:schemeClr>
                          </a:solidFill>
                        </a:rPr>
                        <a:t>C</a:t>
                      </a:r>
                      <a:r>
                        <a:rPr lang="en-IN" dirty="0">
                          <a:solidFill>
                            <a:schemeClr val="accent6">
                              <a:lumMod val="50000"/>
                            </a:schemeClr>
                          </a:solidFill>
                        </a:rPr>
                        <a:t>ompleted</a:t>
                      </a:r>
                    </a:p>
                  </a:txBody>
                  <a:tcPr anchor="ctr">
                    <a:solidFill>
                      <a:srgbClr val="D4CECC"/>
                    </a:solidFill>
                  </a:tcPr>
                </a:tc>
                <a:extLst>
                  <a:ext uri="{0D108BD9-81ED-4DB2-BD59-A6C34878D82A}">
                    <a16:rowId xmlns:a16="http://schemas.microsoft.com/office/drawing/2014/main" val="808412562"/>
                  </a:ext>
                </a:extLst>
              </a:tr>
              <a:tr h="521099">
                <a:tc>
                  <a:txBody>
                    <a:bodyPr/>
                    <a:lstStyle/>
                    <a:p>
                      <a:pPr algn="ctr"/>
                      <a:r>
                        <a:rPr lang="en-US" sz="1800" dirty="0"/>
                        <a:t>9</a:t>
                      </a:r>
                      <a:endParaRPr lang="en-IN" sz="1800" dirty="0"/>
                    </a:p>
                  </a:txBody>
                  <a:tcPr anchor="ctr">
                    <a:solidFill>
                      <a:srgbClr val="D4CECC"/>
                    </a:solidFill>
                  </a:tcPr>
                </a:tc>
                <a:tc vMerge="1">
                  <a:txBody>
                    <a:bodyPr/>
                    <a:lstStyle/>
                    <a:p>
                      <a:endParaRPr lang="en-IN" dirty="0"/>
                    </a:p>
                  </a:txBody>
                  <a:tcPr/>
                </a:tc>
                <a:tc>
                  <a:txBody>
                    <a:bodyPr/>
                    <a:lstStyle/>
                    <a:p>
                      <a:pPr algn="ctr"/>
                      <a:r>
                        <a:rPr lang="en-IN" sz="1800" dirty="0"/>
                        <a:t>28/03/2023</a:t>
                      </a:r>
                    </a:p>
                  </a:txBody>
                  <a:tcPr anchor="ctr">
                    <a:solidFill>
                      <a:srgbClr val="D4CECC"/>
                    </a:solidFill>
                  </a:tcPr>
                </a:tc>
                <a:tc>
                  <a:txBody>
                    <a:bodyPr/>
                    <a:lstStyle/>
                    <a:p>
                      <a:pPr algn="ctr"/>
                      <a:r>
                        <a:rPr lang="en-IN" sz="1800" dirty="0"/>
                        <a:t>31/03/2023</a:t>
                      </a:r>
                    </a:p>
                  </a:txBody>
                  <a:tcPr anchor="ctr">
                    <a:solidFill>
                      <a:srgbClr val="D4CECC"/>
                    </a:solidFill>
                  </a:tcPr>
                </a:tc>
                <a:tc>
                  <a:txBody>
                    <a:bodyPr/>
                    <a:lstStyle/>
                    <a:p>
                      <a:pPr algn="ctr"/>
                      <a:r>
                        <a:rPr lang="en-IN" sz="1800" dirty="0"/>
                        <a:t>4 Days</a:t>
                      </a:r>
                    </a:p>
                  </a:txBody>
                  <a:tcPr anchor="ctr">
                    <a:solidFill>
                      <a:srgbClr val="D4CECC"/>
                    </a:solidFill>
                  </a:tcPr>
                </a:tc>
                <a:tc>
                  <a:txBody>
                    <a:bodyPr/>
                    <a:lstStyle/>
                    <a:p>
                      <a:pPr algn="ctr"/>
                      <a:r>
                        <a:rPr lang="en-US" sz="1800" dirty="0"/>
                        <a:t>PLANNED</a:t>
                      </a:r>
                      <a:endParaRPr lang="en-IN" sz="1800" dirty="0"/>
                    </a:p>
                  </a:txBody>
                  <a:tcPr anchor="ctr">
                    <a:solidFill>
                      <a:srgbClr val="D4CECC"/>
                    </a:solidFill>
                  </a:tcPr>
                </a:tc>
                <a:extLst>
                  <a:ext uri="{0D108BD9-81ED-4DB2-BD59-A6C34878D82A}">
                    <a16:rowId xmlns:a16="http://schemas.microsoft.com/office/drawing/2014/main" val="1590229969"/>
                  </a:ext>
                </a:extLst>
              </a:tr>
              <a:tr h="521099">
                <a:tc>
                  <a:txBody>
                    <a:bodyPr/>
                    <a:lstStyle/>
                    <a:p>
                      <a:pPr algn="ctr"/>
                      <a:r>
                        <a:rPr lang="en-US" sz="1800" dirty="0"/>
                        <a:t>10</a:t>
                      </a:r>
                      <a:endParaRPr lang="en-IN" sz="1800" dirty="0"/>
                    </a:p>
                  </a:txBody>
                  <a:tcPr anchor="ctr">
                    <a:solidFill>
                      <a:srgbClr val="D4CECC"/>
                    </a:solidFill>
                  </a:tcPr>
                </a:tc>
                <a:tc vMerge="1">
                  <a:txBody>
                    <a:bodyPr/>
                    <a:lstStyle/>
                    <a:p>
                      <a:endParaRPr lang="en-IN" dirty="0"/>
                    </a:p>
                  </a:txBody>
                  <a:tcPr/>
                </a:tc>
                <a:tc>
                  <a:txBody>
                    <a:bodyPr/>
                    <a:lstStyle/>
                    <a:p>
                      <a:pPr algn="ctr"/>
                      <a:r>
                        <a:rPr lang="en-IN" sz="1800" dirty="0"/>
                        <a:t>01/04/2023</a:t>
                      </a:r>
                    </a:p>
                  </a:txBody>
                  <a:tcPr anchor="ctr">
                    <a:solidFill>
                      <a:srgbClr val="D4CECC"/>
                    </a:solidFill>
                  </a:tcPr>
                </a:tc>
                <a:tc>
                  <a:txBody>
                    <a:bodyPr/>
                    <a:lstStyle/>
                    <a:p>
                      <a:pPr algn="ctr"/>
                      <a:r>
                        <a:rPr lang="en-IN" sz="1800" dirty="0"/>
                        <a:t>05/04/2023</a:t>
                      </a:r>
                    </a:p>
                  </a:txBody>
                  <a:tcPr anchor="ctr">
                    <a:solidFill>
                      <a:srgbClr val="D4CECC"/>
                    </a:solidFill>
                  </a:tcPr>
                </a:tc>
                <a:tc>
                  <a:txBody>
                    <a:bodyPr/>
                    <a:lstStyle/>
                    <a:p>
                      <a:pPr algn="ctr"/>
                      <a:r>
                        <a:rPr lang="en-IN" sz="1800" dirty="0"/>
                        <a:t>5 Days</a:t>
                      </a:r>
                    </a:p>
                  </a:txBody>
                  <a:tcPr anchor="ctr">
                    <a:solidFill>
                      <a:srgbClr val="D4CECC"/>
                    </a:solidFill>
                  </a:tcPr>
                </a:tc>
                <a:tc>
                  <a:txBody>
                    <a:bodyPr/>
                    <a:lstStyle/>
                    <a:p>
                      <a:pPr algn="ctr"/>
                      <a:r>
                        <a:rPr lang="en-US" sz="1800" dirty="0"/>
                        <a:t>PLANNED</a:t>
                      </a:r>
                      <a:endParaRPr lang="en-IN" sz="1800" dirty="0"/>
                    </a:p>
                  </a:txBody>
                  <a:tcPr anchor="ctr">
                    <a:solidFill>
                      <a:srgbClr val="D4CECC"/>
                    </a:solidFill>
                  </a:tcPr>
                </a:tc>
                <a:extLst>
                  <a:ext uri="{0D108BD9-81ED-4DB2-BD59-A6C34878D82A}">
                    <a16:rowId xmlns:a16="http://schemas.microsoft.com/office/drawing/2014/main" val="1273649182"/>
                  </a:ext>
                </a:extLst>
              </a:tr>
              <a:tr h="521099">
                <a:tc>
                  <a:txBody>
                    <a:bodyPr/>
                    <a:lstStyle/>
                    <a:p>
                      <a:pPr algn="ctr"/>
                      <a:r>
                        <a:rPr lang="en-IN" sz="1800" dirty="0"/>
                        <a:t>11</a:t>
                      </a:r>
                    </a:p>
                  </a:txBody>
                  <a:tcPr anchor="ctr">
                    <a:solidFill>
                      <a:srgbClr val="D4CECC"/>
                    </a:solidFill>
                  </a:tcPr>
                </a:tc>
                <a:tc vMerge="1">
                  <a:txBody>
                    <a:bodyPr/>
                    <a:lstStyle/>
                    <a:p>
                      <a:pPr algn="ctr"/>
                      <a:endParaRPr lang="en-IN" dirty="0"/>
                    </a:p>
                  </a:txBody>
                  <a:tcPr anchor="ctr"/>
                </a:tc>
                <a:tc>
                  <a:txBody>
                    <a:bodyPr/>
                    <a:lstStyle/>
                    <a:p>
                      <a:pPr algn="ctr"/>
                      <a:r>
                        <a:rPr lang="en-IN" sz="1800" dirty="0"/>
                        <a:t>06/04/2023</a:t>
                      </a:r>
                    </a:p>
                  </a:txBody>
                  <a:tcPr anchor="ctr">
                    <a:solidFill>
                      <a:srgbClr val="D4CECC"/>
                    </a:solidFill>
                  </a:tcPr>
                </a:tc>
                <a:tc>
                  <a:txBody>
                    <a:bodyPr/>
                    <a:lstStyle/>
                    <a:p>
                      <a:pPr algn="ctr"/>
                      <a:r>
                        <a:rPr lang="en-IN" sz="1800" dirty="0"/>
                        <a:t>11/04/2023</a:t>
                      </a:r>
                    </a:p>
                  </a:txBody>
                  <a:tcPr anchor="ctr">
                    <a:solidFill>
                      <a:srgbClr val="D4CECC"/>
                    </a:solidFill>
                  </a:tcPr>
                </a:tc>
                <a:tc>
                  <a:txBody>
                    <a:bodyPr/>
                    <a:lstStyle/>
                    <a:p>
                      <a:pPr algn="ctr"/>
                      <a:r>
                        <a:rPr lang="en-IN" sz="1800" dirty="0"/>
                        <a:t>6 Days</a:t>
                      </a:r>
                    </a:p>
                  </a:txBody>
                  <a:tcPr anchor="ctr">
                    <a:solidFill>
                      <a:srgbClr val="D4CEC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PLANNED</a:t>
                      </a:r>
                      <a:endParaRPr lang="en-IN" sz="1800" dirty="0"/>
                    </a:p>
                  </a:txBody>
                  <a:tcPr anchor="ctr">
                    <a:solidFill>
                      <a:srgbClr val="D4CECC"/>
                    </a:solidFill>
                  </a:tcPr>
                </a:tc>
                <a:extLst>
                  <a:ext uri="{0D108BD9-81ED-4DB2-BD59-A6C34878D82A}">
                    <a16:rowId xmlns:a16="http://schemas.microsoft.com/office/drawing/2014/main" val="4151924595"/>
                  </a:ext>
                </a:extLst>
              </a:tr>
              <a:tr h="521099">
                <a:tc>
                  <a:txBody>
                    <a:bodyPr/>
                    <a:lstStyle/>
                    <a:p>
                      <a:pPr algn="ctr"/>
                      <a:r>
                        <a:rPr lang="en-US" sz="1800" dirty="0"/>
                        <a:t>12</a:t>
                      </a:r>
                      <a:endParaRPr lang="en-IN" sz="1800" dirty="0"/>
                    </a:p>
                  </a:txBody>
                  <a:tcPr anchor="ctr">
                    <a:solidFill>
                      <a:srgbClr val="A4A1A0"/>
                    </a:solidFill>
                  </a:tcPr>
                </a:tc>
                <a:tc rowSpan="3">
                  <a:txBody>
                    <a:bodyPr/>
                    <a:lstStyle/>
                    <a:p>
                      <a:pPr algn="ctr"/>
                      <a:r>
                        <a:rPr lang="en-US" sz="1800" dirty="0"/>
                        <a:t>Sprint 4</a:t>
                      </a:r>
                      <a:endParaRPr lang="en-IN" sz="1800" dirty="0"/>
                    </a:p>
                  </a:txBody>
                  <a:tcPr anchor="ctr">
                    <a:solidFill>
                      <a:srgbClr val="A4A1A0"/>
                    </a:solidFill>
                  </a:tcPr>
                </a:tc>
                <a:tc>
                  <a:txBody>
                    <a:bodyPr/>
                    <a:lstStyle/>
                    <a:p>
                      <a:pPr algn="ctr"/>
                      <a:r>
                        <a:rPr lang="en-US" sz="1800" dirty="0"/>
                        <a:t>15/04/2022</a:t>
                      </a:r>
                      <a:endParaRPr lang="en-IN" sz="1800" dirty="0"/>
                    </a:p>
                  </a:txBody>
                  <a:tcPr anchor="ctr">
                    <a:solidFill>
                      <a:srgbClr val="A4A1A0"/>
                    </a:solidFill>
                  </a:tcPr>
                </a:tc>
                <a:tc>
                  <a:txBody>
                    <a:bodyPr/>
                    <a:lstStyle/>
                    <a:p>
                      <a:pPr algn="ctr"/>
                      <a:r>
                        <a:rPr lang="en-IN" sz="1800" dirty="0"/>
                        <a:t>22/04/2023</a:t>
                      </a:r>
                    </a:p>
                  </a:txBody>
                  <a:tcPr anchor="ctr">
                    <a:solidFill>
                      <a:srgbClr val="A4A1A0"/>
                    </a:solidFill>
                  </a:tcPr>
                </a:tc>
                <a:tc>
                  <a:txBody>
                    <a:bodyPr/>
                    <a:lstStyle/>
                    <a:p>
                      <a:pPr algn="ctr"/>
                      <a:r>
                        <a:rPr lang="en-IN" sz="1800" dirty="0"/>
                        <a:t>8 Days</a:t>
                      </a:r>
                    </a:p>
                  </a:txBody>
                  <a:tcPr anchor="ctr">
                    <a:solidFill>
                      <a:srgbClr val="A4A1A0"/>
                    </a:solidFill>
                  </a:tcPr>
                </a:tc>
                <a:tc>
                  <a:txBody>
                    <a:bodyPr/>
                    <a:lstStyle/>
                    <a:p>
                      <a:pPr algn="ctr"/>
                      <a:r>
                        <a:rPr lang="en-US" sz="1800" dirty="0"/>
                        <a:t>PLANNED</a:t>
                      </a:r>
                      <a:endParaRPr lang="en-IN" sz="1800" dirty="0"/>
                    </a:p>
                  </a:txBody>
                  <a:tcPr anchor="ctr">
                    <a:solidFill>
                      <a:srgbClr val="A4A1A0"/>
                    </a:solidFill>
                  </a:tcPr>
                </a:tc>
                <a:extLst>
                  <a:ext uri="{0D108BD9-81ED-4DB2-BD59-A6C34878D82A}">
                    <a16:rowId xmlns:a16="http://schemas.microsoft.com/office/drawing/2014/main" val="1182828279"/>
                  </a:ext>
                </a:extLst>
              </a:tr>
              <a:tr h="521099">
                <a:tc>
                  <a:txBody>
                    <a:bodyPr/>
                    <a:lstStyle/>
                    <a:p>
                      <a:pPr algn="ctr"/>
                      <a:r>
                        <a:rPr lang="en-US" sz="1800" dirty="0"/>
                        <a:t>13</a:t>
                      </a:r>
                      <a:endParaRPr lang="en-IN" sz="1800" dirty="0"/>
                    </a:p>
                  </a:txBody>
                  <a:tcPr anchor="ctr">
                    <a:solidFill>
                      <a:srgbClr val="A4A1A0"/>
                    </a:solidFill>
                  </a:tcPr>
                </a:tc>
                <a:tc vMerge="1">
                  <a:txBody>
                    <a:bodyPr/>
                    <a:lstStyle/>
                    <a:p>
                      <a:endParaRPr lang="en-IN" dirty="0"/>
                    </a:p>
                  </a:txBody>
                  <a:tcPr/>
                </a:tc>
                <a:tc>
                  <a:txBody>
                    <a:bodyPr/>
                    <a:lstStyle/>
                    <a:p>
                      <a:pPr algn="ctr"/>
                      <a:r>
                        <a:rPr lang="en-IN" sz="1800" dirty="0"/>
                        <a:t>23/04/2023</a:t>
                      </a:r>
                    </a:p>
                  </a:txBody>
                  <a:tcPr anchor="ctr">
                    <a:solidFill>
                      <a:srgbClr val="A4A1A0"/>
                    </a:solidFill>
                  </a:tcPr>
                </a:tc>
                <a:tc>
                  <a:txBody>
                    <a:bodyPr/>
                    <a:lstStyle/>
                    <a:p>
                      <a:pPr algn="ctr"/>
                      <a:r>
                        <a:rPr lang="en-IN" sz="1800" dirty="0"/>
                        <a:t>01/05/2023</a:t>
                      </a:r>
                    </a:p>
                  </a:txBody>
                  <a:tcPr anchor="ctr">
                    <a:solidFill>
                      <a:srgbClr val="A4A1A0"/>
                    </a:solidFill>
                  </a:tcPr>
                </a:tc>
                <a:tc>
                  <a:txBody>
                    <a:bodyPr/>
                    <a:lstStyle/>
                    <a:p>
                      <a:pPr algn="ctr"/>
                      <a:r>
                        <a:rPr lang="en-IN" sz="1800" dirty="0"/>
                        <a:t>9 Days</a:t>
                      </a:r>
                    </a:p>
                  </a:txBody>
                  <a:tcPr anchor="ctr">
                    <a:solidFill>
                      <a:srgbClr val="A4A1A0"/>
                    </a:solidFill>
                  </a:tcPr>
                </a:tc>
                <a:tc>
                  <a:txBody>
                    <a:bodyPr/>
                    <a:lstStyle/>
                    <a:p>
                      <a:pPr algn="ctr"/>
                      <a:r>
                        <a:rPr lang="en-US" sz="1800" dirty="0"/>
                        <a:t>PLANNED</a:t>
                      </a:r>
                      <a:endParaRPr lang="en-IN" sz="1800" dirty="0"/>
                    </a:p>
                  </a:txBody>
                  <a:tcPr anchor="ctr">
                    <a:solidFill>
                      <a:srgbClr val="A4A1A0"/>
                    </a:solidFill>
                  </a:tcPr>
                </a:tc>
                <a:extLst>
                  <a:ext uri="{0D108BD9-81ED-4DB2-BD59-A6C34878D82A}">
                    <a16:rowId xmlns:a16="http://schemas.microsoft.com/office/drawing/2014/main" val="1134580361"/>
                  </a:ext>
                </a:extLst>
              </a:tr>
              <a:tr h="521099">
                <a:tc>
                  <a:txBody>
                    <a:bodyPr/>
                    <a:lstStyle/>
                    <a:p>
                      <a:pPr algn="ctr"/>
                      <a:r>
                        <a:rPr lang="en-IN" sz="1800" dirty="0"/>
                        <a:t>14</a:t>
                      </a:r>
                    </a:p>
                  </a:txBody>
                  <a:tcPr anchor="ctr">
                    <a:solidFill>
                      <a:srgbClr val="A4A1A0"/>
                    </a:solidFill>
                  </a:tcPr>
                </a:tc>
                <a:tc vMerge="1">
                  <a:txBody>
                    <a:bodyPr/>
                    <a:lstStyle/>
                    <a:p>
                      <a:pPr algn="ctr"/>
                      <a:endParaRPr lang="en-IN" dirty="0"/>
                    </a:p>
                  </a:txBody>
                  <a:tcPr anchor="ctr"/>
                </a:tc>
                <a:tc>
                  <a:txBody>
                    <a:bodyPr/>
                    <a:lstStyle/>
                    <a:p>
                      <a:pPr algn="ctr"/>
                      <a:r>
                        <a:rPr lang="en-IN" sz="1800" dirty="0"/>
                        <a:t>02/05/2023s</a:t>
                      </a:r>
                    </a:p>
                  </a:txBody>
                  <a:tcPr anchor="ctr">
                    <a:solidFill>
                      <a:srgbClr val="A4A1A0"/>
                    </a:solidFill>
                  </a:tcPr>
                </a:tc>
                <a:tc>
                  <a:txBody>
                    <a:bodyPr/>
                    <a:lstStyle/>
                    <a:p>
                      <a:pPr algn="ctr"/>
                      <a:r>
                        <a:rPr lang="en-IN" sz="1800" dirty="0"/>
                        <a:t>05/05/2023</a:t>
                      </a:r>
                    </a:p>
                  </a:txBody>
                  <a:tcPr anchor="ctr">
                    <a:solidFill>
                      <a:srgbClr val="A4A1A0"/>
                    </a:solidFill>
                  </a:tcPr>
                </a:tc>
                <a:tc>
                  <a:txBody>
                    <a:bodyPr/>
                    <a:lstStyle/>
                    <a:p>
                      <a:pPr algn="ctr"/>
                      <a:r>
                        <a:rPr lang="en-IN" sz="1800" dirty="0"/>
                        <a:t>4 Days</a:t>
                      </a:r>
                    </a:p>
                  </a:txBody>
                  <a:tcPr anchor="ctr">
                    <a:solidFill>
                      <a:srgbClr val="A4A1A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PLANNED</a:t>
                      </a:r>
                      <a:endParaRPr lang="en-IN" sz="1800" dirty="0"/>
                    </a:p>
                  </a:txBody>
                  <a:tcPr anchor="ctr">
                    <a:solidFill>
                      <a:srgbClr val="A4A1A0"/>
                    </a:solidFill>
                  </a:tcPr>
                </a:tc>
                <a:extLst>
                  <a:ext uri="{0D108BD9-81ED-4DB2-BD59-A6C34878D82A}">
                    <a16:rowId xmlns:a16="http://schemas.microsoft.com/office/drawing/2014/main" val="3905052170"/>
                  </a:ext>
                </a:extLst>
              </a:tr>
            </a:tbl>
          </a:graphicData>
        </a:graphic>
      </p:graphicFrame>
      <p:sp>
        <p:nvSpPr>
          <p:cNvPr id="11" name="Slide Number Placeholder 10">
            <a:extLst>
              <a:ext uri="{FF2B5EF4-FFF2-40B4-BE49-F238E27FC236}">
                <a16:creationId xmlns:a16="http://schemas.microsoft.com/office/drawing/2014/main" id="{D9A10BDE-F305-8C24-2675-6EC26A1FFF71}"/>
              </a:ext>
            </a:extLst>
          </p:cNvPr>
          <p:cNvSpPr>
            <a:spLocks noGrp="1"/>
          </p:cNvSpPr>
          <p:nvPr>
            <p:ph type="sldNum" sz="quarter" idx="12"/>
          </p:nvPr>
        </p:nvSpPr>
        <p:spPr>
          <a:xfrm>
            <a:off x="11072029" y="6148536"/>
            <a:ext cx="711015" cy="304800"/>
          </a:xfrm>
        </p:spPr>
        <p:txBody>
          <a:bodyPr/>
          <a:lstStyle/>
          <a:p>
            <a:fld id="{DF28FB93-0A08-4E7D-8E63-9EFA29F1E093}" type="slidenum">
              <a:rPr lang="en-IN" sz="2400" smtClean="0"/>
              <a:pPr/>
              <a:t>13</a:t>
            </a:fld>
            <a:endParaRPr lang="en-IN" dirty="0"/>
          </a:p>
        </p:txBody>
      </p:sp>
    </p:spTree>
    <p:extLst>
      <p:ext uri="{BB962C8B-B14F-4D97-AF65-F5344CB8AC3E}">
        <p14:creationId xmlns:p14="http://schemas.microsoft.com/office/powerpoint/2010/main" val="1812503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33ED8E-047B-BAD8-1703-D193E5937ABB}"/>
              </a:ext>
            </a:extLst>
          </p:cNvPr>
          <p:cNvSpPr>
            <a:spLocks noGrp="1"/>
          </p:cNvSpPr>
          <p:nvPr>
            <p:ph type="ctrTitle"/>
          </p:nvPr>
        </p:nvSpPr>
        <p:spPr>
          <a:ln>
            <a:noFill/>
          </a:ln>
          <a:effectLst>
            <a:glow rad="101600">
              <a:schemeClr val="accent5">
                <a:satMod val="175000"/>
                <a:alpha val="40000"/>
              </a:schemeClr>
            </a:glow>
            <a:innerShdw blurRad="114300">
              <a:prstClr val="black"/>
            </a:innerShdw>
            <a:reflection blurRad="6350" stA="50000" endA="295" endPos="92000" dist="101600" dir="5400000" sy="-100000" algn="bl" rotWithShape="0"/>
          </a:effectLst>
          <a:scene3d>
            <a:camera prst="orthographicFront">
              <a:rot lat="0" lon="0" rev="0"/>
            </a:camera>
            <a:lightRig rig="glow" dir="t">
              <a:rot lat="0" lon="0" rev="4800000"/>
            </a:lightRig>
          </a:scene3d>
          <a:sp3d prstMaterial="matte">
            <a:bevelT w="127000" h="63500" prst="softRound"/>
          </a:sp3d>
        </p:spPr>
        <p:txBody>
          <a:bodyPr>
            <a:normAutofit/>
          </a:bodyPr>
          <a:lstStyle/>
          <a:p>
            <a:r>
              <a:rPr lang="en-US" sz="8800" b="1" i="1" dirty="0">
                <a:effectLst>
                  <a:outerShdw blurRad="38100" dist="38100" dir="2700000" algn="tl">
                    <a:srgbClr val="000000">
                      <a:alpha val="43137"/>
                    </a:srgbClr>
                  </a:outerShdw>
                </a:effectLst>
              </a:rPr>
              <a:t>THANKYOU</a:t>
            </a:r>
            <a:endParaRPr lang="en-IN" sz="8800" b="1" i="1" dirty="0">
              <a:effectLst>
                <a:outerShdw blurRad="38100" dist="38100" dir="2700000" algn="tl">
                  <a:srgbClr val="000000">
                    <a:alpha val="43137"/>
                  </a:srgbClr>
                </a:outerShdw>
              </a:effectLst>
            </a:endParaRPr>
          </a:p>
        </p:txBody>
      </p:sp>
      <p:sp>
        <p:nvSpPr>
          <p:cNvPr id="9" name="Slide Number Placeholder 8">
            <a:extLst>
              <a:ext uri="{FF2B5EF4-FFF2-40B4-BE49-F238E27FC236}">
                <a16:creationId xmlns:a16="http://schemas.microsoft.com/office/drawing/2014/main" id="{B0512DB5-8963-A09E-838F-D4747CF2A469}"/>
              </a:ext>
            </a:extLst>
          </p:cNvPr>
          <p:cNvSpPr>
            <a:spLocks noGrp="1"/>
          </p:cNvSpPr>
          <p:nvPr>
            <p:ph type="sldNum" sz="quarter" idx="12"/>
          </p:nvPr>
        </p:nvSpPr>
        <p:spPr>
          <a:xfrm>
            <a:off x="11350996" y="6381328"/>
            <a:ext cx="711015" cy="304800"/>
          </a:xfrm>
        </p:spPr>
        <p:txBody>
          <a:bodyPr/>
          <a:lstStyle/>
          <a:p>
            <a:fld id="{DF28FB93-0A08-4E7D-8E63-9EFA29F1E093}" type="slidenum">
              <a:rPr lang="en-IN" sz="2400" smtClean="0"/>
              <a:pPr/>
              <a:t>14</a:t>
            </a:fld>
            <a:endParaRPr lang="en-IN" dirty="0"/>
          </a:p>
        </p:txBody>
      </p:sp>
    </p:spTree>
    <p:extLst>
      <p:ext uri="{BB962C8B-B14F-4D97-AF65-F5344CB8AC3E}">
        <p14:creationId xmlns:p14="http://schemas.microsoft.com/office/powerpoint/2010/main" val="370980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2" y="203200"/>
            <a:ext cx="9751060" cy="1168400"/>
          </a:xfrm>
        </p:spPr>
        <p:txBody>
          <a:bodyPr>
            <a:normAutofit/>
          </a:bodyPr>
          <a:lstStyle/>
          <a:p>
            <a:r>
              <a:rPr lang="en-US" sz="4400" b="1" dirty="0">
                <a:effectLst>
                  <a:outerShdw blurRad="38100" dist="38100" dir="2700000" algn="tl">
                    <a:srgbClr val="000000">
                      <a:alpha val="43137"/>
                    </a:srgbClr>
                  </a:outerShdw>
                </a:effectLst>
              </a:rPr>
              <a:t>Table of Content</a:t>
            </a:r>
          </a:p>
        </p:txBody>
      </p:sp>
      <p:sp>
        <p:nvSpPr>
          <p:cNvPr id="14" name="Content Placeholder 13"/>
          <p:cNvSpPr>
            <a:spLocks noGrp="1"/>
          </p:cNvSpPr>
          <p:nvPr>
            <p:ph idx="1"/>
          </p:nvPr>
        </p:nvSpPr>
        <p:spPr>
          <a:xfrm>
            <a:off x="1125860" y="1916832"/>
            <a:ext cx="9751060" cy="4608512"/>
          </a:xfrm>
        </p:spPr>
        <p:txBody>
          <a:bodyPr>
            <a:normAutofit/>
          </a:bodyPr>
          <a:lstStyle/>
          <a:p>
            <a:pPr marL="457200" indent="-457200">
              <a:buFont typeface="+mj-lt"/>
              <a:buAutoNum type="arabicPeriod"/>
            </a:pPr>
            <a:r>
              <a:rPr lang="en-US" dirty="0">
                <a:solidFill>
                  <a:schemeClr val="accent6">
                    <a:lumMod val="75000"/>
                  </a:schemeClr>
                </a:solidFill>
                <a:latin typeface="Bahnschrift SemiCondensed" panose="020B0502040204020203" pitchFamily="34" charset="0"/>
              </a:rPr>
              <a:t>Introduction</a:t>
            </a:r>
          </a:p>
          <a:p>
            <a:pPr marL="457200" indent="-457200">
              <a:buFont typeface="+mj-lt"/>
              <a:buAutoNum type="arabicPeriod"/>
            </a:pPr>
            <a:r>
              <a:rPr lang="en-US" dirty="0">
                <a:solidFill>
                  <a:schemeClr val="accent6">
                    <a:lumMod val="75000"/>
                  </a:schemeClr>
                </a:solidFill>
                <a:latin typeface="Bahnschrift SemiCondensed" panose="020B0502040204020203" pitchFamily="34" charset="0"/>
              </a:rPr>
              <a:t>Existing System</a:t>
            </a:r>
          </a:p>
          <a:p>
            <a:pPr marL="457200" indent="-457200">
              <a:buFont typeface="+mj-lt"/>
              <a:buAutoNum type="arabicPeriod"/>
            </a:pPr>
            <a:r>
              <a:rPr lang="en-US" dirty="0">
                <a:solidFill>
                  <a:schemeClr val="accent6">
                    <a:lumMod val="75000"/>
                  </a:schemeClr>
                </a:solidFill>
                <a:latin typeface="Bahnschrift SemiCondensed" panose="020B0502040204020203" pitchFamily="34" charset="0"/>
              </a:rPr>
              <a:t>Proposed System</a:t>
            </a:r>
          </a:p>
          <a:p>
            <a:pPr marL="457200" indent="-457200">
              <a:buFont typeface="+mj-lt"/>
              <a:buAutoNum type="arabicPeriod"/>
            </a:pPr>
            <a:r>
              <a:rPr lang="en-US" dirty="0">
                <a:solidFill>
                  <a:schemeClr val="accent6">
                    <a:lumMod val="75000"/>
                  </a:schemeClr>
                </a:solidFill>
                <a:latin typeface="Bahnschrift SemiCondensed" panose="020B0502040204020203" pitchFamily="34" charset="0"/>
              </a:rPr>
              <a:t>System Requirements</a:t>
            </a:r>
          </a:p>
          <a:p>
            <a:pPr marL="457200" indent="-457200">
              <a:buFont typeface="+mj-lt"/>
              <a:buAutoNum type="arabicPeriod"/>
            </a:pPr>
            <a:r>
              <a:rPr lang="en-US" dirty="0">
                <a:solidFill>
                  <a:schemeClr val="accent6">
                    <a:lumMod val="75000"/>
                  </a:schemeClr>
                </a:solidFill>
                <a:latin typeface="Bahnschrift SemiCondensed" panose="020B0502040204020203" pitchFamily="34" charset="0"/>
              </a:rPr>
              <a:t>User Story</a:t>
            </a:r>
          </a:p>
          <a:p>
            <a:pPr marL="457200" indent="-457200">
              <a:buFont typeface="+mj-lt"/>
              <a:buAutoNum type="arabicPeriod"/>
            </a:pPr>
            <a:r>
              <a:rPr lang="en-US" dirty="0">
                <a:solidFill>
                  <a:schemeClr val="accent6">
                    <a:lumMod val="75000"/>
                  </a:schemeClr>
                </a:solidFill>
                <a:latin typeface="Bahnschrift SemiCondensed" panose="020B0502040204020203" pitchFamily="34" charset="0"/>
              </a:rPr>
              <a:t>Product Backlog</a:t>
            </a:r>
          </a:p>
          <a:p>
            <a:pPr marL="457200" indent="-457200">
              <a:buFont typeface="+mj-lt"/>
              <a:buAutoNum type="arabicPeriod"/>
            </a:pPr>
            <a:r>
              <a:rPr lang="en-US" dirty="0">
                <a:solidFill>
                  <a:schemeClr val="accent6">
                    <a:lumMod val="75000"/>
                  </a:schemeClr>
                </a:solidFill>
                <a:latin typeface="Bahnschrift SemiCondensed" panose="020B0502040204020203" pitchFamily="34" charset="0"/>
              </a:rPr>
              <a:t>Project Plan</a:t>
            </a:r>
          </a:p>
        </p:txBody>
      </p:sp>
      <p:sp>
        <p:nvSpPr>
          <p:cNvPr id="8" name="Slide Number Placeholder 7">
            <a:extLst>
              <a:ext uri="{FF2B5EF4-FFF2-40B4-BE49-F238E27FC236}">
                <a16:creationId xmlns:a16="http://schemas.microsoft.com/office/drawing/2014/main" id="{688CBB48-F81F-C18F-5568-FC29CF504692}"/>
              </a:ext>
            </a:extLst>
          </p:cNvPr>
          <p:cNvSpPr>
            <a:spLocks noGrp="1"/>
          </p:cNvSpPr>
          <p:nvPr>
            <p:ph type="sldNum" sz="quarter" idx="12"/>
          </p:nvPr>
        </p:nvSpPr>
        <p:spPr>
          <a:xfrm>
            <a:off x="11062964" y="6237312"/>
            <a:ext cx="711015" cy="304800"/>
          </a:xfrm>
        </p:spPr>
        <p:txBody>
          <a:bodyPr/>
          <a:lstStyle/>
          <a:p>
            <a:fld id="{DF28FB93-0A08-4E7D-8E63-9EFA29F1E093}" type="slidenum">
              <a:rPr lang="en-IN" sz="2400" smtClean="0"/>
              <a:pPr/>
              <a:t>2</a:t>
            </a:fld>
            <a:endParaRPr lang="en-IN" sz="2400" dirty="0"/>
          </a:p>
        </p:txBody>
      </p:sp>
    </p:spTree>
    <p:extLst>
      <p:ext uri="{BB962C8B-B14F-4D97-AF65-F5344CB8AC3E}">
        <p14:creationId xmlns:p14="http://schemas.microsoft.com/office/powerpoint/2010/main" val="1016464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44278CE5-D263-2DAD-E09F-CEC389F2F6B6}"/>
              </a:ext>
            </a:extLst>
          </p:cNvPr>
          <p:cNvSpPr>
            <a:spLocks noGrp="1"/>
          </p:cNvSpPr>
          <p:nvPr>
            <p:ph idx="1"/>
          </p:nvPr>
        </p:nvSpPr>
        <p:spPr>
          <a:xfrm>
            <a:off x="909836" y="1700808"/>
            <a:ext cx="10513168" cy="4520277"/>
          </a:xfrm>
        </p:spPr>
        <p:txBody>
          <a:bodyPr>
            <a:normAutofit fontScale="92500"/>
          </a:bodyPr>
          <a:lstStyle/>
          <a:p>
            <a:pPr algn="just"/>
            <a:r>
              <a:rPr lang="en-US" dirty="0">
                <a:ea typeface="Calibri" panose="020F0502020204030204" pitchFamily="34" charset="0"/>
                <a:cs typeface="Calibri" panose="020F0502020204030204" pitchFamily="34" charset="0"/>
              </a:rPr>
              <a:t>Crowd counting is a challenging problem in computer vision that has numerous practical applications in fields such as surveillance, crowd management, and urban planning. </a:t>
            </a:r>
          </a:p>
          <a:p>
            <a:pPr algn="just"/>
            <a:r>
              <a:rPr lang="en-US" dirty="0">
                <a:ea typeface="Calibri" panose="020F0502020204030204" pitchFamily="34" charset="0"/>
                <a:cs typeface="Calibri" panose="020F0502020204030204" pitchFamily="34" charset="0"/>
              </a:rPr>
              <a:t>Convolutional neural networks (CNNs) have been widely used for crowd counting due to their ability to extract high-level features from images. </a:t>
            </a:r>
          </a:p>
          <a:p>
            <a:pPr algn="just"/>
            <a:r>
              <a:rPr lang="en-US" dirty="0">
                <a:ea typeface="Calibri" panose="020F0502020204030204" pitchFamily="34" charset="0"/>
                <a:cs typeface="Calibri" panose="020F0502020204030204" pitchFamily="34" charset="0"/>
              </a:rPr>
              <a:t>However, accurately counting people in crowded scenes remains a challenging task due to occlusion, scale variations, and cluttered backgrounds.</a:t>
            </a:r>
          </a:p>
          <a:p>
            <a:pPr algn="just"/>
            <a:r>
              <a:rPr lang="en-US" dirty="0">
                <a:ea typeface="Calibri" panose="020F0502020204030204" pitchFamily="34" charset="0"/>
                <a:cs typeface="Calibri" panose="020F0502020204030204" pitchFamily="34" charset="0"/>
              </a:rPr>
              <a:t>Attention mechanisms have emerged as a powerful tool for addressing this challenge by enabling the model to focus on the most informative regions of the image. </a:t>
            </a:r>
          </a:p>
          <a:p>
            <a:pPr algn="just"/>
            <a:r>
              <a:rPr lang="en-US" dirty="0">
                <a:ea typeface="Calibri" panose="020F0502020204030204" pitchFamily="34" charset="0"/>
                <a:cs typeface="Calibri" panose="020F0502020204030204" pitchFamily="34" charset="0"/>
              </a:rPr>
              <a:t>Hybrid attention mechanisms combine multiple types of attention mechanisms to further enhance the model's ability to attend to relevant features.</a:t>
            </a:r>
            <a:endParaRPr lang="en-IN" dirty="0">
              <a:ea typeface="Calibri" panose="020F0502020204030204" pitchFamily="34" charset="0"/>
              <a:cs typeface="Calibri" panose="020F0502020204030204" pitchFamily="34" charset="0"/>
            </a:endParaRPr>
          </a:p>
        </p:txBody>
      </p:sp>
      <p:sp>
        <p:nvSpPr>
          <p:cNvPr id="10" name="Slide Number Placeholder 9">
            <a:extLst>
              <a:ext uri="{FF2B5EF4-FFF2-40B4-BE49-F238E27FC236}">
                <a16:creationId xmlns:a16="http://schemas.microsoft.com/office/drawing/2014/main" id="{8B445A6E-820D-8EE7-481A-610ED98FBF67}"/>
              </a:ext>
            </a:extLst>
          </p:cNvPr>
          <p:cNvSpPr>
            <a:spLocks noGrp="1"/>
          </p:cNvSpPr>
          <p:nvPr>
            <p:ph type="sldNum" sz="quarter" idx="12"/>
          </p:nvPr>
        </p:nvSpPr>
        <p:spPr>
          <a:xfrm>
            <a:off x="11058565" y="6165304"/>
            <a:ext cx="711015" cy="304800"/>
          </a:xfrm>
        </p:spPr>
        <p:txBody>
          <a:bodyPr/>
          <a:lstStyle/>
          <a:p>
            <a:fld id="{DF28FB93-0A08-4E7D-8E63-9EFA29F1E093}" type="slidenum">
              <a:rPr lang="en-IN" sz="2400" smtClean="0"/>
              <a:pPr/>
              <a:t>3</a:t>
            </a:fld>
            <a:endParaRPr lang="en-IN" sz="2400" dirty="0"/>
          </a:p>
        </p:txBody>
      </p:sp>
      <p:sp>
        <p:nvSpPr>
          <p:cNvPr id="6" name="Title 1">
            <a:extLst>
              <a:ext uri="{FF2B5EF4-FFF2-40B4-BE49-F238E27FC236}">
                <a16:creationId xmlns:a16="http://schemas.microsoft.com/office/drawing/2014/main" id="{33E5D8E0-A9EB-7823-AC1C-68E490744698}"/>
              </a:ext>
            </a:extLst>
          </p:cNvPr>
          <p:cNvSpPr txBox="1">
            <a:spLocks/>
          </p:cNvSpPr>
          <p:nvPr/>
        </p:nvSpPr>
        <p:spPr>
          <a:xfrm>
            <a:off x="1218881" y="456141"/>
            <a:ext cx="9751060" cy="979512"/>
          </a:xfrm>
          <a:prstGeom prst="rect">
            <a:avLst/>
          </a:prstGeom>
        </p:spPr>
        <p:txBody>
          <a:bodyPr vert="horz" lIns="91440" tIns="45720" rIns="91440" bIns="45720" rtlCol="0" anchor="b">
            <a:normAutofit/>
          </a:bodyPr>
          <a:lstStyle>
            <a:lvl1pPr algn="l" defTabSz="914400" rtl="0" eaLnBrk="1" latinLnBrk="0" hangingPunct="1">
              <a:spcBef>
                <a:spcPct val="0"/>
              </a:spcBef>
              <a:buNone/>
              <a:defRPr sz="3200" kern="1200">
                <a:solidFill>
                  <a:schemeClr val="tx1"/>
                </a:solidFill>
                <a:latin typeface="+mj-lt"/>
                <a:ea typeface="+mj-ea"/>
                <a:cs typeface="+mj-cs"/>
              </a:defRPr>
            </a:lvl1pPr>
          </a:lstStyle>
          <a:p>
            <a:pPr algn="ctr"/>
            <a:r>
              <a:rPr lang="en-IN" sz="4400" b="1" dirty="0">
                <a:effectLst>
                  <a:outerShdw blurRad="38100" dist="38100" dir="2700000" algn="tl">
                    <a:srgbClr val="000000">
                      <a:alpha val="43137"/>
                    </a:srgbClr>
                  </a:outerShdw>
                </a:effectLst>
              </a:rPr>
              <a:t>INTRODUCTION</a:t>
            </a:r>
          </a:p>
        </p:txBody>
      </p:sp>
    </p:spTree>
    <p:extLst>
      <p:ext uri="{BB962C8B-B14F-4D97-AF65-F5344CB8AC3E}">
        <p14:creationId xmlns:p14="http://schemas.microsoft.com/office/powerpoint/2010/main" val="1711846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a:xfrm>
            <a:off x="837828" y="1556792"/>
            <a:ext cx="10729191" cy="3960440"/>
          </a:xfrm>
        </p:spPr>
        <p:txBody>
          <a:bodyPr>
            <a:noAutofit/>
          </a:bodyPr>
          <a:lstStyle/>
          <a:p>
            <a:pPr algn="just">
              <a:lnSpc>
                <a:spcPct val="110000"/>
              </a:lnSpc>
            </a:pPr>
            <a:r>
              <a:rPr lang="en-US" sz="2200" dirty="0">
                <a:ea typeface="Calibri" panose="020F0502020204030204" pitchFamily="34" charset="0"/>
                <a:cs typeface="Calibri" panose="020F0502020204030204" pitchFamily="34" charset="0"/>
              </a:rPr>
              <a:t>This combination of attention mechanisms has proven to be effective in improving the performance of crowd-counting models.</a:t>
            </a:r>
          </a:p>
          <a:p>
            <a:pPr algn="just">
              <a:lnSpc>
                <a:spcPct val="110000"/>
              </a:lnSpc>
            </a:pPr>
            <a:r>
              <a:rPr lang="en-US" sz="2200" dirty="0">
                <a:ea typeface="Calibri" panose="020F0502020204030204" pitchFamily="34" charset="0"/>
                <a:cs typeface="Calibri" panose="020F0502020204030204" pitchFamily="34" charset="0"/>
              </a:rPr>
              <a:t>The use of a hybrid attention mechanism-based crowd-counting model with a CNN has shown significant improvements over traditional CNN-based models.</a:t>
            </a:r>
          </a:p>
          <a:p>
            <a:pPr algn="just">
              <a:lnSpc>
                <a:spcPct val="110000"/>
              </a:lnSpc>
            </a:pPr>
            <a:r>
              <a:rPr lang="en-US" sz="2200" dirty="0">
                <a:ea typeface="Calibri" panose="020F0502020204030204" pitchFamily="34" charset="0"/>
                <a:cs typeface="Calibri" panose="020F0502020204030204" pitchFamily="34" charset="0"/>
              </a:rPr>
              <a:t> The hybrid attention mechanism-based model can selectively focus on spatial regions and channels of the feature maps that are most informative, while suppressing irrelevant regions, leading to improved accuracy in crowd counting.</a:t>
            </a:r>
          </a:p>
          <a:p>
            <a:pPr algn="just">
              <a:lnSpc>
                <a:spcPct val="110000"/>
              </a:lnSpc>
            </a:pPr>
            <a:r>
              <a:rPr lang="en-US" sz="2200" dirty="0">
                <a:ea typeface="Calibri" panose="020F0502020204030204" pitchFamily="34" charset="0"/>
                <a:cs typeface="Calibri" panose="020F0502020204030204" pitchFamily="34" charset="0"/>
              </a:rPr>
              <a:t>The hybrid attention mechanism-based crowd-counting model with a CNN is a promising approach to accurately count people in crowded scenes, with potential applications in various fields such as public safety, urban planning, and traffic management.</a:t>
            </a:r>
          </a:p>
        </p:txBody>
      </p:sp>
      <p:sp>
        <p:nvSpPr>
          <p:cNvPr id="8" name="Title 1">
            <a:extLst>
              <a:ext uri="{FF2B5EF4-FFF2-40B4-BE49-F238E27FC236}">
                <a16:creationId xmlns:a16="http://schemas.microsoft.com/office/drawing/2014/main" id="{C558F10E-9FEC-B808-F2F1-2EBAC91F1CD0}"/>
              </a:ext>
            </a:extLst>
          </p:cNvPr>
          <p:cNvSpPr txBox="1">
            <a:spLocks/>
          </p:cNvSpPr>
          <p:nvPr/>
        </p:nvSpPr>
        <p:spPr>
          <a:xfrm>
            <a:off x="405780" y="404664"/>
            <a:ext cx="12097344" cy="1016000"/>
          </a:xfrm>
          <a:prstGeom prst="rect">
            <a:avLst/>
          </a:prstGeom>
        </p:spPr>
        <p:txBody>
          <a:bodyPr vert="horz" lIns="91440" tIns="45720" rIns="91440" bIns="45720" rtlCol="0" anchor="b">
            <a:noAutofit/>
          </a:bodyPr>
          <a:lstStyle>
            <a:lvl1pPr algn="l" defTabSz="914400" rtl="0" eaLnBrk="1" latinLnBrk="0" hangingPunct="1">
              <a:spcBef>
                <a:spcPct val="0"/>
              </a:spcBef>
              <a:buNone/>
              <a:defRPr sz="3200" kern="1200">
                <a:solidFill>
                  <a:schemeClr val="tx1"/>
                </a:solidFill>
                <a:latin typeface="+mj-lt"/>
                <a:ea typeface="+mj-ea"/>
                <a:cs typeface="+mj-cs"/>
              </a:defRPr>
            </a:lvl1pPr>
          </a:lstStyle>
          <a:p>
            <a:endParaRPr lang="en-US" sz="3600" b="1" dirty="0">
              <a:effectLst>
                <a:outerShdw blurRad="38100" dist="38100" dir="2700000" algn="tl">
                  <a:srgbClr val="000000">
                    <a:alpha val="43137"/>
                  </a:srgbClr>
                </a:outerShdw>
              </a:effectLst>
            </a:endParaRPr>
          </a:p>
        </p:txBody>
      </p:sp>
      <p:sp>
        <p:nvSpPr>
          <p:cNvPr id="9" name="Slide Number Placeholder 8">
            <a:extLst>
              <a:ext uri="{FF2B5EF4-FFF2-40B4-BE49-F238E27FC236}">
                <a16:creationId xmlns:a16="http://schemas.microsoft.com/office/drawing/2014/main" id="{F9E84E68-7D43-92D1-5BD2-91F092CD133A}"/>
              </a:ext>
            </a:extLst>
          </p:cNvPr>
          <p:cNvSpPr>
            <a:spLocks noGrp="1"/>
          </p:cNvSpPr>
          <p:nvPr>
            <p:ph type="sldNum" sz="quarter" idx="12"/>
          </p:nvPr>
        </p:nvSpPr>
        <p:spPr>
          <a:xfrm>
            <a:off x="11062964" y="6165304"/>
            <a:ext cx="711015" cy="304800"/>
          </a:xfrm>
        </p:spPr>
        <p:txBody>
          <a:bodyPr/>
          <a:lstStyle/>
          <a:p>
            <a:fld id="{DF28FB93-0A08-4E7D-8E63-9EFA29F1E093}" type="slidenum">
              <a:rPr lang="en-IN" sz="2400" smtClean="0"/>
              <a:pPr/>
              <a:t>4</a:t>
            </a:fld>
            <a:endParaRPr lang="en-IN" sz="2400" dirty="0"/>
          </a:p>
        </p:txBody>
      </p:sp>
      <p:sp>
        <p:nvSpPr>
          <p:cNvPr id="3" name="Title 1">
            <a:extLst>
              <a:ext uri="{FF2B5EF4-FFF2-40B4-BE49-F238E27FC236}">
                <a16:creationId xmlns:a16="http://schemas.microsoft.com/office/drawing/2014/main" id="{421188B3-0BCB-3908-AFDB-127F1073F868}"/>
              </a:ext>
            </a:extLst>
          </p:cNvPr>
          <p:cNvSpPr txBox="1">
            <a:spLocks/>
          </p:cNvSpPr>
          <p:nvPr/>
        </p:nvSpPr>
        <p:spPr>
          <a:xfrm>
            <a:off x="1218881" y="456141"/>
            <a:ext cx="9751060" cy="979512"/>
          </a:xfrm>
          <a:prstGeom prst="rect">
            <a:avLst/>
          </a:prstGeom>
        </p:spPr>
        <p:txBody>
          <a:bodyPr vert="horz" lIns="91440" tIns="45720" rIns="91440" bIns="45720" rtlCol="0" anchor="b">
            <a:normAutofit/>
          </a:bodyPr>
          <a:lstStyle>
            <a:lvl1pPr algn="l" defTabSz="914400" rtl="0" eaLnBrk="1" latinLnBrk="0" hangingPunct="1">
              <a:spcBef>
                <a:spcPct val="0"/>
              </a:spcBef>
              <a:buNone/>
              <a:defRPr sz="3200" kern="1200">
                <a:solidFill>
                  <a:schemeClr val="tx1"/>
                </a:solidFill>
                <a:latin typeface="+mj-lt"/>
                <a:ea typeface="+mj-ea"/>
                <a:cs typeface="+mj-cs"/>
              </a:defRPr>
            </a:lvl1pPr>
          </a:lstStyle>
          <a:p>
            <a:pPr algn="ctr"/>
            <a:r>
              <a:rPr lang="en-IN" sz="4400" b="1" dirty="0">
                <a:effectLst>
                  <a:outerShdw blurRad="38100" dist="38100" dir="2700000" algn="tl">
                    <a:srgbClr val="000000">
                      <a:alpha val="43137"/>
                    </a:srgbClr>
                  </a:outerShdw>
                </a:effectLst>
              </a:rPr>
              <a:t>INTRODUCTION</a:t>
            </a:r>
          </a:p>
        </p:txBody>
      </p:sp>
    </p:spTree>
    <p:extLst>
      <p:ext uri="{BB962C8B-B14F-4D97-AF65-F5344CB8AC3E}">
        <p14:creationId xmlns:p14="http://schemas.microsoft.com/office/powerpoint/2010/main" val="2908023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a:xfrm>
            <a:off x="837828" y="1844824"/>
            <a:ext cx="10729191" cy="4176464"/>
          </a:xfrm>
        </p:spPr>
        <p:txBody>
          <a:bodyPr>
            <a:normAutofit/>
          </a:bodyPr>
          <a:lstStyle/>
          <a:p>
            <a:pPr algn="just">
              <a:lnSpc>
                <a:spcPct val="100000"/>
              </a:lnSpc>
            </a:pPr>
            <a:r>
              <a:rPr lang="en-US" b="1" dirty="0"/>
              <a:t>Density-based methods: </a:t>
            </a:r>
          </a:p>
          <a:p>
            <a:pPr marL="301752" lvl="1" indent="0" algn="just">
              <a:lnSpc>
                <a:spcPct val="100000"/>
              </a:lnSpc>
              <a:buNone/>
            </a:pPr>
            <a:r>
              <a:rPr lang="en-US" sz="2400" dirty="0"/>
              <a:t>These methods estimate the crowd density by counting the number of people in a given area. They typically require a pre-defined region of interest and can struggle with crowded scenes or situations with significant occlusion.</a:t>
            </a:r>
            <a:endParaRPr lang="en-US" dirty="0"/>
          </a:p>
          <a:p>
            <a:pPr algn="just">
              <a:lnSpc>
                <a:spcPct val="100000"/>
              </a:lnSpc>
            </a:pPr>
            <a:r>
              <a:rPr lang="en-US" b="1" dirty="0"/>
              <a:t>Feature-based methods:</a:t>
            </a:r>
          </a:p>
          <a:p>
            <a:pPr marL="301752" lvl="1" indent="0" algn="just">
              <a:lnSpc>
                <a:spcPct val="100000"/>
              </a:lnSpc>
              <a:buNone/>
            </a:pPr>
            <a:r>
              <a:rPr lang="en-US" sz="2400" dirty="0"/>
              <a:t>These methods extract visual features from the input images, such as edges or corners, and use them to identify individuals. They can be sensitive to variations in lighting, pose, and clothing, making them less accurate in real-world scenarios.</a:t>
            </a:r>
          </a:p>
        </p:txBody>
      </p:sp>
      <p:sp>
        <p:nvSpPr>
          <p:cNvPr id="8" name="Title 1">
            <a:extLst>
              <a:ext uri="{FF2B5EF4-FFF2-40B4-BE49-F238E27FC236}">
                <a16:creationId xmlns:a16="http://schemas.microsoft.com/office/drawing/2014/main" id="{C558F10E-9FEC-B808-F2F1-2EBAC91F1CD0}"/>
              </a:ext>
            </a:extLst>
          </p:cNvPr>
          <p:cNvSpPr txBox="1">
            <a:spLocks/>
          </p:cNvSpPr>
          <p:nvPr/>
        </p:nvSpPr>
        <p:spPr>
          <a:xfrm>
            <a:off x="405780" y="404664"/>
            <a:ext cx="12097344" cy="1016000"/>
          </a:xfrm>
          <a:prstGeom prst="rect">
            <a:avLst/>
          </a:prstGeom>
        </p:spPr>
        <p:txBody>
          <a:bodyPr vert="horz" lIns="91440" tIns="45720" rIns="91440" bIns="45720" rtlCol="0" anchor="b">
            <a:noAutofit/>
          </a:bodyPr>
          <a:lstStyle>
            <a:lvl1pPr algn="l" defTabSz="914400" rtl="0" eaLnBrk="1" latinLnBrk="0" hangingPunct="1">
              <a:spcBef>
                <a:spcPct val="0"/>
              </a:spcBef>
              <a:buNone/>
              <a:defRPr sz="3200" kern="1200">
                <a:solidFill>
                  <a:schemeClr val="tx1"/>
                </a:solidFill>
                <a:latin typeface="+mj-lt"/>
                <a:ea typeface="+mj-ea"/>
                <a:cs typeface="+mj-cs"/>
              </a:defRPr>
            </a:lvl1pPr>
          </a:lstStyle>
          <a:p>
            <a:endParaRPr lang="en-US" sz="3600" b="1" dirty="0">
              <a:effectLst>
                <a:outerShdw blurRad="38100" dist="38100" dir="2700000" algn="tl">
                  <a:srgbClr val="000000">
                    <a:alpha val="43137"/>
                  </a:srgbClr>
                </a:outerShdw>
              </a:effectLst>
            </a:endParaRPr>
          </a:p>
        </p:txBody>
      </p:sp>
      <p:sp>
        <p:nvSpPr>
          <p:cNvPr id="9" name="Slide Number Placeholder 8">
            <a:extLst>
              <a:ext uri="{FF2B5EF4-FFF2-40B4-BE49-F238E27FC236}">
                <a16:creationId xmlns:a16="http://schemas.microsoft.com/office/drawing/2014/main" id="{F9E84E68-7D43-92D1-5BD2-91F092CD133A}"/>
              </a:ext>
            </a:extLst>
          </p:cNvPr>
          <p:cNvSpPr>
            <a:spLocks noGrp="1"/>
          </p:cNvSpPr>
          <p:nvPr>
            <p:ph type="sldNum" sz="quarter" idx="12"/>
          </p:nvPr>
        </p:nvSpPr>
        <p:spPr>
          <a:xfrm>
            <a:off x="11062964" y="6165304"/>
            <a:ext cx="711015" cy="304800"/>
          </a:xfrm>
        </p:spPr>
        <p:txBody>
          <a:bodyPr/>
          <a:lstStyle/>
          <a:p>
            <a:fld id="{DF28FB93-0A08-4E7D-8E63-9EFA29F1E093}" type="slidenum">
              <a:rPr lang="en-IN" sz="2400" smtClean="0"/>
              <a:pPr/>
              <a:t>5</a:t>
            </a:fld>
            <a:endParaRPr lang="en-IN" sz="2400" dirty="0"/>
          </a:p>
        </p:txBody>
      </p:sp>
      <p:sp>
        <p:nvSpPr>
          <p:cNvPr id="5" name="Title 1">
            <a:extLst>
              <a:ext uri="{FF2B5EF4-FFF2-40B4-BE49-F238E27FC236}">
                <a16:creationId xmlns:a16="http://schemas.microsoft.com/office/drawing/2014/main" id="{5AFCFD74-C1A7-191A-5838-A8F80657785C}"/>
              </a:ext>
            </a:extLst>
          </p:cNvPr>
          <p:cNvSpPr txBox="1">
            <a:spLocks/>
          </p:cNvSpPr>
          <p:nvPr/>
        </p:nvSpPr>
        <p:spPr>
          <a:xfrm>
            <a:off x="1218881" y="456141"/>
            <a:ext cx="9751060" cy="979512"/>
          </a:xfrm>
          <a:prstGeom prst="rect">
            <a:avLst/>
          </a:prstGeom>
        </p:spPr>
        <p:txBody>
          <a:bodyPr vert="horz" lIns="91440" tIns="45720" rIns="91440" bIns="45720" rtlCol="0" anchor="b">
            <a:normAutofit/>
          </a:bodyPr>
          <a:lstStyle>
            <a:lvl1pPr algn="l" defTabSz="914400" rtl="0" eaLnBrk="1" latinLnBrk="0" hangingPunct="1">
              <a:spcBef>
                <a:spcPct val="0"/>
              </a:spcBef>
              <a:buNone/>
              <a:defRPr sz="3200" kern="1200">
                <a:solidFill>
                  <a:schemeClr val="tx1"/>
                </a:solidFill>
                <a:latin typeface="+mj-lt"/>
                <a:ea typeface="+mj-ea"/>
                <a:cs typeface="+mj-cs"/>
              </a:defRPr>
            </a:lvl1pPr>
          </a:lstStyle>
          <a:p>
            <a:pPr algn="ctr"/>
            <a:r>
              <a:rPr lang="en-IN" sz="4400" b="1" dirty="0">
                <a:effectLst>
                  <a:outerShdw blurRad="38100" dist="38100" dir="2700000" algn="tl">
                    <a:srgbClr val="000000">
                      <a:alpha val="43137"/>
                    </a:srgbClr>
                  </a:outerShdw>
                </a:effectLst>
              </a:rPr>
              <a:t>EXISTING SYSTEM</a:t>
            </a:r>
          </a:p>
        </p:txBody>
      </p:sp>
    </p:spTree>
    <p:extLst>
      <p:ext uri="{BB962C8B-B14F-4D97-AF65-F5344CB8AC3E}">
        <p14:creationId xmlns:p14="http://schemas.microsoft.com/office/powerpoint/2010/main" val="3823739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a:xfrm>
            <a:off x="837828" y="1844824"/>
            <a:ext cx="10729191" cy="4680520"/>
          </a:xfrm>
        </p:spPr>
        <p:txBody>
          <a:bodyPr>
            <a:normAutofit/>
          </a:bodyPr>
          <a:lstStyle/>
          <a:p>
            <a:pPr algn="just">
              <a:lnSpc>
                <a:spcPct val="100000"/>
              </a:lnSpc>
            </a:pPr>
            <a:r>
              <a:rPr lang="en-US" sz="2200" b="1" dirty="0"/>
              <a:t>Background subtraction methods:</a:t>
            </a:r>
          </a:p>
          <a:p>
            <a:pPr marL="301752" lvl="1" indent="0" algn="just">
              <a:lnSpc>
                <a:spcPct val="100000"/>
              </a:lnSpc>
              <a:buNone/>
            </a:pPr>
            <a:r>
              <a:rPr lang="en-US" sz="2200" dirty="0"/>
              <a:t>These methods separate the foreground from the background in an image sequence and use this information to detect individuals. They can be effective in scenarios with a static background but can struggle with moving backgrounds and changes in lighting.</a:t>
            </a:r>
          </a:p>
          <a:p>
            <a:pPr algn="just">
              <a:lnSpc>
                <a:spcPct val="100000"/>
              </a:lnSpc>
            </a:pPr>
            <a:r>
              <a:rPr lang="en-US" sz="2200" b="1" dirty="0"/>
              <a:t>Deep learning-based methods: </a:t>
            </a:r>
          </a:p>
          <a:p>
            <a:pPr marL="301752" lvl="1" indent="0" algn="just">
              <a:lnSpc>
                <a:spcPct val="100000"/>
              </a:lnSpc>
              <a:buNone/>
            </a:pPr>
            <a:r>
              <a:rPr lang="en-US" sz="2200" dirty="0"/>
              <a:t>These methods use convolutional neural networks (CNNs) to extract features from the input images and make predictions about the presence or absence of individuals. They have shown great promise in detecting individuals in crowded scenes but can be computationally expensive and require large amounts of training data.</a:t>
            </a:r>
          </a:p>
        </p:txBody>
      </p:sp>
      <p:sp>
        <p:nvSpPr>
          <p:cNvPr id="8" name="Title 1">
            <a:extLst>
              <a:ext uri="{FF2B5EF4-FFF2-40B4-BE49-F238E27FC236}">
                <a16:creationId xmlns:a16="http://schemas.microsoft.com/office/drawing/2014/main" id="{C558F10E-9FEC-B808-F2F1-2EBAC91F1CD0}"/>
              </a:ext>
            </a:extLst>
          </p:cNvPr>
          <p:cNvSpPr txBox="1">
            <a:spLocks/>
          </p:cNvSpPr>
          <p:nvPr/>
        </p:nvSpPr>
        <p:spPr>
          <a:xfrm>
            <a:off x="405780" y="404664"/>
            <a:ext cx="12097344" cy="1016000"/>
          </a:xfrm>
          <a:prstGeom prst="rect">
            <a:avLst/>
          </a:prstGeom>
        </p:spPr>
        <p:txBody>
          <a:bodyPr vert="horz" lIns="91440" tIns="45720" rIns="91440" bIns="45720" rtlCol="0" anchor="b">
            <a:noAutofit/>
          </a:bodyPr>
          <a:lstStyle>
            <a:lvl1pPr algn="l" defTabSz="914400" rtl="0" eaLnBrk="1" latinLnBrk="0" hangingPunct="1">
              <a:spcBef>
                <a:spcPct val="0"/>
              </a:spcBef>
              <a:buNone/>
              <a:defRPr sz="3200" kern="1200">
                <a:solidFill>
                  <a:schemeClr val="tx1"/>
                </a:solidFill>
                <a:latin typeface="+mj-lt"/>
                <a:ea typeface="+mj-ea"/>
                <a:cs typeface="+mj-cs"/>
              </a:defRPr>
            </a:lvl1pPr>
          </a:lstStyle>
          <a:p>
            <a:endParaRPr lang="en-US" sz="3600" b="1" dirty="0">
              <a:effectLst>
                <a:outerShdw blurRad="38100" dist="38100" dir="2700000" algn="tl">
                  <a:srgbClr val="000000">
                    <a:alpha val="43137"/>
                  </a:srgbClr>
                </a:outerShdw>
              </a:effectLst>
            </a:endParaRPr>
          </a:p>
        </p:txBody>
      </p:sp>
      <p:sp>
        <p:nvSpPr>
          <p:cNvPr id="9" name="Slide Number Placeholder 8">
            <a:extLst>
              <a:ext uri="{FF2B5EF4-FFF2-40B4-BE49-F238E27FC236}">
                <a16:creationId xmlns:a16="http://schemas.microsoft.com/office/drawing/2014/main" id="{F9E84E68-7D43-92D1-5BD2-91F092CD133A}"/>
              </a:ext>
            </a:extLst>
          </p:cNvPr>
          <p:cNvSpPr>
            <a:spLocks noGrp="1"/>
          </p:cNvSpPr>
          <p:nvPr>
            <p:ph type="sldNum" sz="quarter" idx="12"/>
          </p:nvPr>
        </p:nvSpPr>
        <p:spPr>
          <a:xfrm>
            <a:off x="11062964" y="6165304"/>
            <a:ext cx="711015" cy="304800"/>
          </a:xfrm>
        </p:spPr>
        <p:txBody>
          <a:bodyPr/>
          <a:lstStyle/>
          <a:p>
            <a:fld id="{DF28FB93-0A08-4E7D-8E63-9EFA29F1E093}" type="slidenum">
              <a:rPr lang="en-IN" sz="2400" smtClean="0"/>
              <a:pPr/>
              <a:t>6</a:t>
            </a:fld>
            <a:endParaRPr lang="en-IN" sz="2400" dirty="0"/>
          </a:p>
        </p:txBody>
      </p:sp>
      <p:sp>
        <p:nvSpPr>
          <p:cNvPr id="5" name="Title 1">
            <a:extLst>
              <a:ext uri="{FF2B5EF4-FFF2-40B4-BE49-F238E27FC236}">
                <a16:creationId xmlns:a16="http://schemas.microsoft.com/office/drawing/2014/main" id="{5AFCFD74-C1A7-191A-5838-A8F80657785C}"/>
              </a:ext>
            </a:extLst>
          </p:cNvPr>
          <p:cNvSpPr txBox="1">
            <a:spLocks/>
          </p:cNvSpPr>
          <p:nvPr/>
        </p:nvSpPr>
        <p:spPr>
          <a:xfrm>
            <a:off x="1218881" y="456141"/>
            <a:ext cx="9751060" cy="979512"/>
          </a:xfrm>
          <a:prstGeom prst="rect">
            <a:avLst/>
          </a:prstGeom>
        </p:spPr>
        <p:txBody>
          <a:bodyPr vert="horz" lIns="91440" tIns="45720" rIns="91440" bIns="45720" rtlCol="0" anchor="b">
            <a:normAutofit/>
          </a:bodyPr>
          <a:lstStyle>
            <a:lvl1pPr algn="l" defTabSz="914400" rtl="0" eaLnBrk="1" latinLnBrk="0" hangingPunct="1">
              <a:spcBef>
                <a:spcPct val="0"/>
              </a:spcBef>
              <a:buNone/>
              <a:defRPr sz="3200" kern="1200">
                <a:solidFill>
                  <a:schemeClr val="tx1"/>
                </a:solidFill>
                <a:latin typeface="+mj-lt"/>
                <a:ea typeface="+mj-ea"/>
                <a:cs typeface="+mj-cs"/>
              </a:defRPr>
            </a:lvl1pPr>
          </a:lstStyle>
          <a:p>
            <a:pPr algn="ctr"/>
            <a:r>
              <a:rPr lang="en-IN" sz="4400" b="1" dirty="0">
                <a:effectLst>
                  <a:outerShdw blurRad="38100" dist="38100" dir="2700000" algn="tl">
                    <a:srgbClr val="000000">
                      <a:alpha val="43137"/>
                    </a:srgbClr>
                  </a:outerShdw>
                </a:effectLst>
              </a:rPr>
              <a:t>EXISTING SYSTEM</a:t>
            </a:r>
          </a:p>
        </p:txBody>
      </p:sp>
    </p:spTree>
    <p:extLst>
      <p:ext uri="{BB962C8B-B14F-4D97-AF65-F5344CB8AC3E}">
        <p14:creationId xmlns:p14="http://schemas.microsoft.com/office/powerpoint/2010/main" val="1848074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a:xfrm>
            <a:off x="837828" y="1556792"/>
            <a:ext cx="10729191" cy="4680520"/>
          </a:xfrm>
        </p:spPr>
        <p:txBody>
          <a:bodyPr>
            <a:normAutofit/>
          </a:bodyPr>
          <a:lstStyle/>
          <a:p>
            <a:pPr algn="just"/>
            <a:r>
              <a:rPr lang="en-US" dirty="0"/>
              <a:t>The proposed system addresses these limitations by incorporating a hybrid attention mechanism that selectively focuses on the most informative regions of the image or frame. </a:t>
            </a:r>
          </a:p>
          <a:p>
            <a:pPr algn="just"/>
            <a:r>
              <a:rPr lang="en-US" dirty="0"/>
              <a:t>The hybrid attention mechanism consists of two types of attention: spatial attention and channel attention. </a:t>
            </a:r>
          </a:p>
          <a:p>
            <a:pPr algn="just"/>
            <a:r>
              <a:rPr lang="en-US" dirty="0"/>
              <a:t>Spatial attention is used to weigh the importance of each spatial location in the feature map, while channel attention is used to weigh the importance of each channel. </a:t>
            </a:r>
          </a:p>
          <a:p>
            <a:pPr algn="just"/>
            <a:r>
              <a:rPr lang="en-US" dirty="0"/>
              <a:t>By combining these two types of attention, the system can effectively capture the most informative regions of the image or frame, while ignoring regions with occlusions or other artifacts.</a:t>
            </a:r>
          </a:p>
        </p:txBody>
      </p:sp>
      <p:sp>
        <p:nvSpPr>
          <p:cNvPr id="9" name="Slide Number Placeholder 8">
            <a:extLst>
              <a:ext uri="{FF2B5EF4-FFF2-40B4-BE49-F238E27FC236}">
                <a16:creationId xmlns:a16="http://schemas.microsoft.com/office/drawing/2014/main" id="{F9E84E68-7D43-92D1-5BD2-91F092CD133A}"/>
              </a:ext>
            </a:extLst>
          </p:cNvPr>
          <p:cNvSpPr>
            <a:spLocks noGrp="1"/>
          </p:cNvSpPr>
          <p:nvPr>
            <p:ph type="sldNum" sz="quarter" idx="12"/>
          </p:nvPr>
        </p:nvSpPr>
        <p:spPr>
          <a:xfrm>
            <a:off x="11062964" y="6165304"/>
            <a:ext cx="711015" cy="304800"/>
          </a:xfrm>
        </p:spPr>
        <p:txBody>
          <a:bodyPr/>
          <a:lstStyle/>
          <a:p>
            <a:fld id="{DF28FB93-0A08-4E7D-8E63-9EFA29F1E093}" type="slidenum">
              <a:rPr lang="en-IN" sz="2400" smtClean="0"/>
              <a:pPr/>
              <a:t>7</a:t>
            </a:fld>
            <a:endParaRPr lang="en-IN" sz="2400" dirty="0"/>
          </a:p>
        </p:txBody>
      </p:sp>
      <p:sp>
        <p:nvSpPr>
          <p:cNvPr id="5" name="Title 1">
            <a:extLst>
              <a:ext uri="{FF2B5EF4-FFF2-40B4-BE49-F238E27FC236}">
                <a16:creationId xmlns:a16="http://schemas.microsoft.com/office/drawing/2014/main" id="{5C7BBB9B-37A5-DE21-BD5A-3008FF130958}"/>
              </a:ext>
            </a:extLst>
          </p:cNvPr>
          <p:cNvSpPr>
            <a:spLocks noGrp="1"/>
          </p:cNvSpPr>
          <p:nvPr>
            <p:ph type="title"/>
          </p:nvPr>
        </p:nvSpPr>
        <p:spPr>
          <a:xfrm>
            <a:off x="1218881" y="456141"/>
            <a:ext cx="9751060" cy="979512"/>
          </a:xfrm>
        </p:spPr>
        <p:txBody>
          <a:bodyPr>
            <a:normAutofit/>
          </a:bodyPr>
          <a:lstStyle/>
          <a:p>
            <a:pPr algn="ctr"/>
            <a:r>
              <a:rPr lang="en-IN" sz="4400" b="1" dirty="0">
                <a:effectLst>
                  <a:outerShdw blurRad="38100" dist="38100" dir="2700000" algn="tl">
                    <a:srgbClr val="000000">
                      <a:alpha val="43137"/>
                    </a:srgbClr>
                  </a:outerShdw>
                </a:effectLst>
              </a:rPr>
              <a:t>PROPOSED SYSTEM</a:t>
            </a:r>
          </a:p>
        </p:txBody>
      </p:sp>
    </p:spTree>
    <p:extLst>
      <p:ext uri="{BB962C8B-B14F-4D97-AF65-F5344CB8AC3E}">
        <p14:creationId xmlns:p14="http://schemas.microsoft.com/office/powerpoint/2010/main" val="3568642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0176E-17D3-295C-E217-1C3E76733FC3}"/>
              </a:ext>
            </a:extLst>
          </p:cNvPr>
          <p:cNvSpPr>
            <a:spLocks noGrp="1"/>
          </p:cNvSpPr>
          <p:nvPr>
            <p:ph type="title"/>
          </p:nvPr>
        </p:nvSpPr>
        <p:spPr>
          <a:xfrm>
            <a:off x="1218882" y="476672"/>
            <a:ext cx="9751060" cy="979512"/>
          </a:xfrm>
        </p:spPr>
        <p:txBody>
          <a:bodyPr>
            <a:normAutofit/>
          </a:bodyPr>
          <a:lstStyle/>
          <a:p>
            <a:pPr algn="ctr"/>
            <a:r>
              <a:rPr lang="en-IN" sz="4400" b="1" dirty="0">
                <a:effectLst>
                  <a:outerShdw blurRad="38100" dist="38100" dir="2700000" algn="tl">
                    <a:srgbClr val="000000">
                      <a:alpha val="43137"/>
                    </a:srgbClr>
                  </a:outerShdw>
                </a:effectLst>
              </a:rPr>
              <a:t>SYSTEM REQUIREMENTS</a:t>
            </a:r>
          </a:p>
        </p:txBody>
      </p:sp>
      <p:sp>
        <p:nvSpPr>
          <p:cNvPr id="3" name="Content Placeholder 2">
            <a:extLst>
              <a:ext uri="{FF2B5EF4-FFF2-40B4-BE49-F238E27FC236}">
                <a16:creationId xmlns:a16="http://schemas.microsoft.com/office/drawing/2014/main" id="{E4BC6513-674C-3685-2007-23CC325D8BB0}"/>
              </a:ext>
            </a:extLst>
          </p:cNvPr>
          <p:cNvSpPr>
            <a:spLocks noGrp="1"/>
          </p:cNvSpPr>
          <p:nvPr>
            <p:ph idx="1"/>
          </p:nvPr>
        </p:nvSpPr>
        <p:spPr>
          <a:xfrm>
            <a:off x="837828" y="1628800"/>
            <a:ext cx="10405156" cy="4338803"/>
          </a:xfrm>
        </p:spPr>
        <p:txBody>
          <a:bodyPr>
            <a:noAutofit/>
          </a:bodyPr>
          <a:lstStyle/>
          <a:p>
            <a:pPr algn="just">
              <a:lnSpc>
                <a:spcPct val="100000"/>
              </a:lnSpc>
              <a:buFont typeface="Wingdings" panose="05000000000000000000" pitchFamily="2" charset="2"/>
              <a:buChar char="Ø"/>
            </a:pPr>
            <a:r>
              <a:rPr lang="en-US" sz="2000" dirty="0">
                <a:solidFill>
                  <a:schemeClr val="accent6">
                    <a:lumMod val="75000"/>
                  </a:schemeClr>
                </a:solidFill>
                <a:cs typeface="Times New Roman" panose="02020603050405020304" pitchFamily="18" charset="0"/>
              </a:rPr>
              <a:t>The proposed application is developed by using the Django framework, JavaScript, HTML, and CSS.</a:t>
            </a:r>
          </a:p>
          <a:p>
            <a:pPr algn="just">
              <a:lnSpc>
                <a:spcPct val="100000"/>
              </a:lnSpc>
              <a:buFont typeface="Wingdings" panose="05000000000000000000" pitchFamily="2" charset="2"/>
              <a:buChar char="Ø"/>
            </a:pPr>
            <a:r>
              <a:rPr lang="en-US" sz="2000" dirty="0">
                <a:solidFill>
                  <a:schemeClr val="accent6">
                    <a:lumMod val="75000"/>
                  </a:schemeClr>
                </a:solidFill>
                <a:cs typeface="Times New Roman" panose="02020603050405020304" pitchFamily="18" charset="0"/>
              </a:rPr>
              <a:t>Would need to install some Python libraries. Some commonly used libraries are:</a:t>
            </a:r>
          </a:p>
          <a:p>
            <a:pPr lvl="1" algn="just">
              <a:lnSpc>
                <a:spcPct val="100000"/>
              </a:lnSpc>
            </a:pPr>
            <a:r>
              <a:rPr lang="en-US" sz="1800" b="1" dirty="0">
                <a:solidFill>
                  <a:schemeClr val="accent6">
                    <a:lumMod val="75000"/>
                  </a:schemeClr>
                </a:solidFill>
                <a:cs typeface="Times New Roman" panose="02020603050405020304" pitchFamily="18" charset="0"/>
              </a:rPr>
              <a:t>OpenCV</a:t>
            </a:r>
            <a:r>
              <a:rPr lang="en-US" sz="1800" dirty="0">
                <a:solidFill>
                  <a:schemeClr val="accent6">
                    <a:lumMod val="75000"/>
                  </a:schemeClr>
                </a:solidFill>
                <a:cs typeface="Times New Roman" panose="02020603050405020304" pitchFamily="18" charset="0"/>
              </a:rPr>
              <a:t>: For loading, manipulating, and displaying images or video frames.</a:t>
            </a:r>
          </a:p>
          <a:p>
            <a:pPr lvl="1" algn="just">
              <a:lnSpc>
                <a:spcPct val="100000"/>
              </a:lnSpc>
            </a:pPr>
            <a:r>
              <a:rPr lang="en-US" sz="1800" b="1" dirty="0">
                <a:solidFill>
                  <a:schemeClr val="accent6">
                    <a:lumMod val="75000"/>
                  </a:schemeClr>
                </a:solidFill>
                <a:cs typeface="Times New Roman" panose="02020603050405020304" pitchFamily="18" charset="0"/>
              </a:rPr>
              <a:t>NumPy</a:t>
            </a:r>
            <a:r>
              <a:rPr lang="en-US" sz="1800" dirty="0">
                <a:solidFill>
                  <a:schemeClr val="accent6">
                    <a:lumMod val="75000"/>
                  </a:schemeClr>
                </a:solidFill>
                <a:cs typeface="Times New Roman" panose="02020603050405020304" pitchFamily="18" charset="0"/>
              </a:rPr>
              <a:t>: For manipulating arrays and matrices, performing mathematical operations, and working with images and videos.</a:t>
            </a:r>
          </a:p>
          <a:p>
            <a:pPr lvl="1" algn="just">
              <a:lnSpc>
                <a:spcPct val="100000"/>
              </a:lnSpc>
            </a:pPr>
            <a:r>
              <a:rPr lang="en-US" sz="1800" b="1" dirty="0" err="1">
                <a:solidFill>
                  <a:schemeClr val="accent6">
                    <a:lumMod val="75000"/>
                  </a:schemeClr>
                </a:solidFill>
                <a:cs typeface="Times New Roman" panose="02020603050405020304" pitchFamily="18" charset="0"/>
              </a:rPr>
              <a:t>PyTorch</a:t>
            </a:r>
            <a:r>
              <a:rPr lang="en-US" sz="1800" dirty="0">
                <a:solidFill>
                  <a:schemeClr val="accent6">
                    <a:lumMod val="75000"/>
                  </a:schemeClr>
                </a:solidFill>
                <a:cs typeface="Times New Roman" panose="02020603050405020304" pitchFamily="18" charset="0"/>
              </a:rPr>
              <a:t>: For implementing the hybrid attention mechanism-based model.</a:t>
            </a:r>
          </a:p>
          <a:p>
            <a:pPr lvl="1" algn="just">
              <a:lnSpc>
                <a:spcPct val="100000"/>
              </a:lnSpc>
            </a:pPr>
            <a:r>
              <a:rPr lang="en-US" sz="1800" b="1" dirty="0">
                <a:solidFill>
                  <a:schemeClr val="accent6">
                    <a:lumMod val="75000"/>
                  </a:schemeClr>
                </a:solidFill>
                <a:cs typeface="Times New Roman" panose="02020603050405020304" pitchFamily="18" charset="0"/>
              </a:rPr>
              <a:t>Matplotlib</a:t>
            </a:r>
            <a:r>
              <a:rPr lang="en-US" sz="1800" dirty="0">
                <a:solidFill>
                  <a:schemeClr val="accent6">
                    <a:lumMod val="75000"/>
                  </a:schemeClr>
                </a:solidFill>
                <a:cs typeface="Times New Roman" panose="02020603050405020304" pitchFamily="18" charset="0"/>
              </a:rPr>
              <a:t>: For displaying images, plotting graphs, and visualizing the attended feature maps.</a:t>
            </a:r>
          </a:p>
          <a:p>
            <a:pPr lvl="1" algn="just">
              <a:lnSpc>
                <a:spcPct val="100000"/>
              </a:lnSpc>
            </a:pPr>
            <a:r>
              <a:rPr lang="en-US" sz="1800" b="1" dirty="0">
                <a:solidFill>
                  <a:schemeClr val="accent6">
                    <a:lumMod val="75000"/>
                  </a:schemeClr>
                </a:solidFill>
                <a:cs typeface="Times New Roman" panose="02020603050405020304" pitchFamily="18" charset="0"/>
              </a:rPr>
              <a:t>Scikit-learn</a:t>
            </a:r>
            <a:r>
              <a:rPr lang="en-US" sz="1800" dirty="0">
                <a:solidFill>
                  <a:schemeClr val="accent6">
                    <a:lumMod val="75000"/>
                  </a:schemeClr>
                </a:solidFill>
                <a:cs typeface="Times New Roman" panose="02020603050405020304" pitchFamily="18" charset="0"/>
              </a:rPr>
              <a:t>: For data preprocessing, model selection, and evaluation of the trained model.</a:t>
            </a:r>
          </a:p>
          <a:p>
            <a:pPr algn="just">
              <a:lnSpc>
                <a:spcPct val="100000"/>
              </a:lnSpc>
              <a:buFont typeface="Wingdings" panose="05000000000000000000" pitchFamily="2" charset="2"/>
              <a:buChar char="Ø"/>
            </a:pPr>
            <a:r>
              <a:rPr lang="en-US" sz="2000" dirty="0">
                <a:solidFill>
                  <a:schemeClr val="accent6">
                    <a:lumMod val="75000"/>
                  </a:schemeClr>
                </a:solidFill>
                <a:cs typeface="Times New Roman" panose="02020603050405020304" pitchFamily="18" charset="0"/>
              </a:rPr>
              <a:t>You Only Look Once (YOLO)</a:t>
            </a:r>
          </a:p>
          <a:p>
            <a:pPr algn="just">
              <a:lnSpc>
                <a:spcPct val="100000"/>
              </a:lnSpc>
              <a:buFont typeface="Wingdings" panose="05000000000000000000" pitchFamily="2" charset="2"/>
              <a:buChar char="Ø"/>
            </a:pPr>
            <a:r>
              <a:rPr lang="en-US" sz="2000" dirty="0">
                <a:solidFill>
                  <a:schemeClr val="accent6">
                    <a:lumMod val="75000"/>
                  </a:schemeClr>
                </a:solidFill>
                <a:cs typeface="Times New Roman" panose="02020603050405020304" pitchFamily="18" charset="0"/>
              </a:rPr>
              <a:t>Regions with convolutional neural networks (Faster R-CNN) </a:t>
            </a:r>
          </a:p>
        </p:txBody>
      </p:sp>
      <p:sp>
        <p:nvSpPr>
          <p:cNvPr id="10" name="Slide Number Placeholder 9">
            <a:extLst>
              <a:ext uri="{FF2B5EF4-FFF2-40B4-BE49-F238E27FC236}">
                <a16:creationId xmlns:a16="http://schemas.microsoft.com/office/drawing/2014/main" id="{82F3FA81-4209-C77A-3AA6-09553AC7D756}"/>
              </a:ext>
            </a:extLst>
          </p:cNvPr>
          <p:cNvSpPr>
            <a:spLocks noGrp="1"/>
          </p:cNvSpPr>
          <p:nvPr>
            <p:ph type="sldNum" sz="quarter" idx="12"/>
          </p:nvPr>
        </p:nvSpPr>
        <p:spPr>
          <a:xfrm>
            <a:off x="11134972" y="6273799"/>
            <a:ext cx="711015" cy="304800"/>
          </a:xfrm>
        </p:spPr>
        <p:txBody>
          <a:bodyPr/>
          <a:lstStyle/>
          <a:p>
            <a:fld id="{DF28FB93-0A08-4E7D-8E63-9EFA29F1E093}" type="slidenum">
              <a:rPr lang="en-IN" sz="2400" smtClean="0"/>
              <a:pPr/>
              <a:t>8</a:t>
            </a:fld>
            <a:endParaRPr lang="en-IN" dirty="0"/>
          </a:p>
        </p:txBody>
      </p:sp>
    </p:spTree>
    <p:extLst>
      <p:ext uri="{BB962C8B-B14F-4D97-AF65-F5344CB8AC3E}">
        <p14:creationId xmlns:p14="http://schemas.microsoft.com/office/powerpoint/2010/main" val="2302241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7DC9F-D0A1-DD30-76E6-1F3C34885C8B}"/>
              </a:ext>
            </a:extLst>
          </p:cNvPr>
          <p:cNvSpPr>
            <a:spLocks noGrp="1"/>
          </p:cNvSpPr>
          <p:nvPr>
            <p:ph type="title"/>
          </p:nvPr>
        </p:nvSpPr>
        <p:spPr>
          <a:xfrm>
            <a:off x="1218882" y="260648"/>
            <a:ext cx="9751060" cy="835496"/>
          </a:xfrm>
        </p:spPr>
        <p:txBody>
          <a:bodyPr>
            <a:normAutofit/>
          </a:bodyPr>
          <a:lstStyle/>
          <a:p>
            <a:pPr algn="ctr"/>
            <a:r>
              <a:rPr lang="en-US" sz="4400" b="1" dirty="0">
                <a:effectLst>
                  <a:outerShdw blurRad="38100" dist="38100" dir="2700000" algn="tl">
                    <a:srgbClr val="000000">
                      <a:alpha val="43137"/>
                    </a:srgbClr>
                  </a:outerShdw>
                </a:effectLst>
              </a:rPr>
              <a:t>USER STORY</a:t>
            </a:r>
            <a:endParaRPr lang="en-IN" sz="4400" b="1" dirty="0">
              <a:effectLst>
                <a:outerShdw blurRad="38100" dist="38100" dir="2700000" algn="tl">
                  <a:srgbClr val="000000">
                    <a:alpha val="43137"/>
                  </a:srgbClr>
                </a:outerShdw>
              </a:effectLst>
            </a:endParaRPr>
          </a:p>
        </p:txBody>
      </p:sp>
      <p:graphicFrame>
        <p:nvGraphicFramePr>
          <p:cNvPr id="4" name="Content Placeholder 3">
            <a:extLst>
              <a:ext uri="{FF2B5EF4-FFF2-40B4-BE49-F238E27FC236}">
                <a16:creationId xmlns:a16="http://schemas.microsoft.com/office/drawing/2014/main" id="{A795F2FD-DE2A-EB4F-CDE7-7AB0ED8E80F1}"/>
              </a:ext>
            </a:extLst>
          </p:cNvPr>
          <p:cNvGraphicFramePr>
            <a:graphicFrameLocks noGrp="1"/>
          </p:cNvGraphicFramePr>
          <p:nvPr>
            <p:ph idx="1"/>
            <p:extLst>
              <p:ext uri="{D42A27DB-BD31-4B8C-83A1-F6EECF244321}">
                <p14:modId xmlns:p14="http://schemas.microsoft.com/office/powerpoint/2010/main" val="3333826555"/>
              </p:ext>
            </p:extLst>
          </p:nvPr>
        </p:nvGraphicFramePr>
        <p:xfrm>
          <a:off x="621804" y="1124745"/>
          <a:ext cx="10945216" cy="5117879"/>
        </p:xfrm>
        <a:graphic>
          <a:graphicData uri="http://schemas.openxmlformats.org/drawingml/2006/table">
            <a:tbl>
              <a:tblPr firstRow="1" bandRow="1">
                <a:tableStyleId>{5C22544A-7EE6-4342-B048-85BDC9FD1C3A}</a:tableStyleId>
              </a:tblPr>
              <a:tblGrid>
                <a:gridCol w="1449635">
                  <a:extLst>
                    <a:ext uri="{9D8B030D-6E8A-4147-A177-3AD203B41FA5}">
                      <a16:colId xmlns:a16="http://schemas.microsoft.com/office/drawing/2014/main" val="1365604874"/>
                    </a:ext>
                  </a:extLst>
                </a:gridCol>
                <a:gridCol w="1646709">
                  <a:extLst>
                    <a:ext uri="{9D8B030D-6E8A-4147-A177-3AD203B41FA5}">
                      <a16:colId xmlns:a16="http://schemas.microsoft.com/office/drawing/2014/main" val="3858445407"/>
                    </a:ext>
                  </a:extLst>
                </a:gridCol>
                <a:gridCol w="2448272">
                  <a:extLst>
                    <a:ext uri="{9D8B030D-6E8A-4147-A177-3AD203B41FA5}">
                      <a16:colId xmlns:a16="http://schemas.microsoft.com/office/drawing/2014/main" val="1614340118"/>
                    </a:ext>
                  </a:extLst>
                </a:gridCol>
                <a:gridCol w="5400600">
                  <a:extLst>
                    <a:ext uri="{9D8B030D-6E8A-4147-A177-3AD203B41FA5}">
                      <a16:colId xmlns:a16="http://schemas.microsoft.com/office/drawing/2014/main" val="715339628"/>
                    </a:ext>
                  </a:extLst>
                </a:gridCol>
              </a:tblGrid>
              <a:tr h="737389">
                <a:tc>
                  <a:txBody>
                    <a:bodyPr/>
                    <a:lstStyle/>
                    <a:p>
                      <a:pPr rtl="0" fontAlgn="t">
                        <a:spcBef>
                          <a:spcPts val="0"/>
                        </a:spcBef>
                        <a:spcAft>
                          <a:spcPts val="0"/>
                        </a:spcAft>
                      </a:pPr>
                      <a:r>
                        <a:rPr lang="en-IN" sz="1800" b="1" u="none" strike="noStrike" dirty="0">
                          <a:solidFill>
                            <a:schemeClr val="bg1"/>
                          </a:solidFill>
                          <a:effectLst>
                            <a:outerShdw blurRad="38100" dist="38100" dir="2700000" algn="tl">
                              <a:srgbClr val="000000">
                                <a:alpha val="43137"/>
                              </a:srgbClr>
                            </a:outerShdw>
                          </a:effectLst>
                        </a:rPr>
                        <a:t> User Story ID</a:t>
                      </a:r>
                      <a:endParaRPr lang="en-IN" sz="1800" dirty="0">
                        <a:solidFill>
                          <a:schemeClr val="bg1"/>
                        </a:solidFill>
                        <a:effectLst>
                          <a:outerShdw blurRad="38100" dist="38100" dir="2700000" algn="tl">
                            <a:srgbClr val="000000">
                              <a:alpha val="43137"/>
                            </a:srgbClr>
                          </a:outerShdw>
                        </a:effectLst>
                      </a:endParaRPr>
                    </a:p>
                  </a:txBody>
                  <a:tcPr marL="95250" marR="95250" marT="95250" marB="95250"/>
                </a:tc>
                <a:tc>
                  <a:txBody>
                    <a:bodyPr/>
                    <a:lstStyle/>
                    <a:p>
                      <a:pPr rtl="0" fontAlgn="t">
                        <a:spcBef>
                          <a:spcPts val="0"/>
                        </a:spcBef>
                        <a:spcAft>
                          <a:spcPts val="0"/>
                        </a:spcAft>
                      </a:pPr>
                      <a:r>
                        <a:rPr lang="en-US" sz="1800" b="1" u="none" strike="noStrike" dirty="0">
                          <a:solidFill>
                            <a:schemeClr val="bg1"/>
                          </a:solidFill>
                          <a:effectLst>
                            <a:outerShdw blurRad="38100" dist="38100" dir="2700000" algn="tl">
                              <a:srgbClr val="000000">
                                <a:alpha val="43137"/>
                              </a:srgbClr>
                            </a:outerShdw>
                          </a:effectLst>
                        </a:rPr>
                        <a:t>As a type of User</a:t>
                      </a:r>
                      <a:endParaRPr lang="en-US" sz="1800" dirty="0">
                        <a:solidFill>
                          <a:schemeClr val="bg1"/>
                        </a:solidFill>
                        <a:effectLst>
                          <a:outerShdw blurRad="38100" dist="38100" dir="2700000" algn="tl">
                            <a:srgbClr val="000000">
                              <a:alpha val="43137"/>
                            </a:srgbClr>
                          </a:outerShdw>
                        </a:effectLst>
                      </a:endParaRPr>
                    </a:p>
                  </a:txBody>
                  <a:tcPr marL="95250" marR="95250" marT="95250" marB="95250"/>
                </a:tc>
                <a:tc>
                  <a:txBody>
                    <a:bodyPr/>
                    <a:lstStyle/>
                    <a:p>
                      <a:pPr rtl="0" fontAlgn="t">
                        <a:spcBef>
                          <a:spcPts val="0"/>
                        </a:spcBef>
                        <a:spcAft>
                          <a:spcPts val="0"/>
                        </a:spcAft>
                      </a:pPr>
                      <a:r>
                        <a:rPr lang="en-US" sz="1800" b="1" u="none" strike="noStrike" dirty="0">
                          <a:solidFill>
                            <a:schemeClr val="bg1"/>
                          </a:solidFill>
                          <a:effectLst>
                            <a:outerShdw blurRad="38100" dist="38100" dir="2700000" algn="tl">
                              <a:srgbClr val="000000">
                                <a:alpha val="43137"/>
                              </a:srgbClr>
                            </a:outerShdw>
                          </a:effectLst>
                        </a:rPr>
                        <a:t>I want to </a:t>
                      </a:r>
                      <a:endParaRPr lang="en-US" sz="1800" dirty="0">
                        <a:solidFill>
                          <a:schemeClr val="bg1"/>
                        </a:solidFill>
                        <a:effectLst>
                          <a:outerShdw blurRad="38100" dist="38100" dir="2700000" algn="tl">
                            <a:srgbClr val="000000">
                              <a:alpha val="43137"/>
                            </a:srgbClr>
                          </a:outerShdw>
                        </a:effectLst>
                      </a:endParaRPr>
                    </a:p>
                    <a:p>
                      <a:pPr rtl="0" fontAlgn="t">
                        <a:spcBef>
                          <a:spcPts val="0"/>
                        </a:spcBef>
                        <a:spcAft>
                          <a:spcPts val="0"/>
                        </a:spcAft>
                      </a:pPr>
                      <a:r>
                        <a:rPr lang="en-US" sz="1000" b="1" u="none" strike="noStrike" dirty="0">
                          <a:solidFill>
                            <a:schemeClr val="bg1"/>
                          </a:solidFill>
                          <a:effectLst>
                            <a:outerShdw blurRad="38100" dist="38100" dir="2700000" algn="tl">
                              <a:srgbClr val="000000">
                                <a:alpha val="43137"/>
                              </a:srgbClr>
                            </a:outerShdw>
                          </a:effectLst>
                        </a:rPr>
                        <a:t>&lt;Perform some task&gt;</a:t>
                      </a:r>
                      <a:endParaRPr lang="en-US" sz="1000" dirty="0">
                        <a:solidFill>
                          <a:schemeClr val="bg1"/>
                        </a:solidFill>
                        <a:effectLst>
                          <a:outerShdw blurRad="38100" dist="38100" dir="2700000" algn="tl">
                            <a:srgbClr val="000000">
                              <a:alpha val="43137"/>
                            </a:srgbClr>
                          </a:outerShdw>
                        </a:effectLst>
                      </a:endParaRPr>
                    </a:p>
                  </a:txBody>
                  <a:tcPr marL="95250" marR="95250" marT="95250" marB="95250"/>
                </a:tc>
                <a:tc>
                  <a:txBody>
                    <a:bodyPr/>
                    <a:lstStyle/>
                    <a:p>
                      <a:pPr rtl="0" fontAlgn="t">
                        <a:spcBef>
                          <a:spcPts val="0"/>
                        </a:spcBef>
                        <a:spcAft>
                          <a:spcPts val="0"/>
                        </a:spcAft>
                      </a:pPr>
                      <a:r>
                        <a:rPr lang="en-US" sz="1800" b="1" u="none" strike="noStrike" dirty="0">
                          <a:solidFill>
                            <a:schemeClr val="bg1"/>
                          </a:solidFill>
                          <a:effectLst>
                            <a:outerShdw blurRad="38100" dist="38100" dir="2700000" algn="tl">
                              <a:srgbClr val="000000">
                                <a:alpha val="43137"/>
                              </a:srgbClr>
                            </a:outerShdw>
                          </a:effectLst>
                        </a:rPr>
                        <a:t>So that I can</a:t>
                      </a:r>
                      <a:endParaRPr lang="en-US" sz="1800" dirty="0">
                        <a:solidFill>
                          <a:schemeClr val="bg1"/>
                        </a:solidFill>
                        <a:effectLst>
                          <a:outerShdw blurRad="38100" dist="38100" dir="2700000" algn="tl">
                            <a:srgbClr val="000000">
                              <a:alpha val="43137"/>
                            </a:srgbClr>
                          </a:outerShdw>
                        </a:effectLst>
                      </a:endParaRPr>
                    </a:p>
                    <a:p>
                      <a:pPr rtl="0" fontAlgn="t">
                        <a:spcBef>
                          <a:spcPts val="0"/>
                        </a:spcBef>
                        <a:spcAft>
                          <a:spcPts val="0"/>
                        </a:spcAft>
                      </a:pPr>
                      <a:r>
                        <a:rPr lang="en-US" sz="1000" b="1" u="none" strike="noStrike" dirty="0">
                          <a:solidFill>
                            <a:schemeClr val="bg1"/>
                          </a:solidFill>
                          <a:effectLst>
                            <a:outerShdw blurRad="38100" dist="38100" dir="2700000" algn="tl">
                              <a:srgbClr val="000000">
                                <a:alpha val="43137"/>
                              </a:srgbClr>
                            </a:outerShdw>
                          </a:effectLst>
                        </a:rPr>
                        <a:t>&lt;Achieve Some Goal&gt; </a:t>
                      </a:r>
                      <a:endParaRPr lang="en-US" sz="1000" dirty="0">
                        <a:solidFill>
                          <a:schemeClr val="bg1"/>
                        </a:solidFill>
                        <a:effectLst>
                          <a:outerShdw blurRad="38100" dist="38100" dir="2700000" algn="tl">
                            <a:srgbClr val="000000">
                              <a:alpha val="43137"/>
                            </a:srgbClr>
                          </a:outerShdw>
                        </a:effectLst>
                      </a:endParaRPr>
                    </a:p>
                  </a:txBody>
                  <a:tcPr marL="95250" marR="95250" marT="95250" marB="95250"/>
                </a:tc>
                <a:extLst>
                  <a:ext uri="{0D108BD9-81ED-4DB2-BD59-A6C34878D82A}">
                    <a16:rowId xmlns:a16="http://schemas.microsoft.com/office/drawing/2014/main" val="762157081"/>
                  </a:ext>
                </a:extLst>
              </a:tr>
              <a:tr h="400297">
                <a:tc>
                  <a:txBody>
                    <a:bodyPr/>
                    <a:lstStyle/>
                    <a:p>
                      <a:pPr rtl="0" fontAlgn="t">
                        <a:spcBef>
                          <a:spcPts val="0"/>
                        </a:spcBef>
                        <a:spcAft>
                          <a:spcPts val="0"/>
                        </a:spcAft>
                      </a:pPr>
                      <a:r>
                        <a:rPr lang="en-IN" sz="1400" b="0" u="none" strike="noStrike">
                          <a:solidFill>
                            <a:schemeClr val="accent6">
                              <a:lumMod val="50000"/>
                            </a:schemeClr>
                          </a:solidFill>
                          <a:effectLst/>
                        </a:rPr>
                        <a:t>  1 </a:t>
                      </a:r>
                      <a:endParaRPr lang="en-IN" sz="140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IN" sz="1400" b="0" u="none" strike="noStrike" dirty="0">
                          <a:solidFill>
                            <a:schemeClr val="accent6">
                              <a:lumMod val="50000"/>
                            </a:schemeClr>
                          </a:solidFill>
                          <a:effectLst/>
                        </a:rPr>
                        <a:t>HAM USER</a:t>
                      </a:r>
                      <a:endParaRPr lang="en-IN" sz="1400" dirty="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IN" sz="1400" dirty="0">
                          <a:solidFill>
                            <a:schemeClr val="accent6">
                              <a:lumMod val="50000"/>
                            </a:schemeClr>
                          </a:solidFill>
                          <a:effectLst/>
                        </a:rPr>
                        <a:t>Collect the Data Set</a:t>
                      </a:r>
                    </a:p>
                  </a:txBody>
                  <a:tcPr marL="95250" marR="95250" marT="95250" marB="95250"/>
                </a:tc>
                <a:tc>
                  <a:txBody>
                    <a:bodyPr/>
                    <a:lstStyle/>
                    <a:p>
                      <a:pPr rtl="0" fontAlgn="t">
                        <a:spcBef>
                          <a:spcPts val="0"/>
                        </a:spcBef>
                        <a:spcAft>
                          <a:spcPts val="0"/>
                        </a:spcAft>
                      </a:pPr>
                      <a:r>
                        <a:rPr lang="en-US" sz="1400" dirty="0">
                          <a:solidFill>
                            <a:schemeClr val="accent6">
                              <a:lumMod val="50000"/>
                            </a:schemeClr>
                          </a:solidFill>
                          <a:effectLst/>
                        </a:rPr>
                        <a:t>Collecting different videos of containing of crowd scenarios</a:t>
                      </a:r>
                    </a:p>
                  </a:txBody>
                  <a:tcPr marL="95250" marR="95250" marT="95250" marB="95250"/>
                </a:tc>
                <a:extLst>
                  <a:ext uri="{0D108BD9-81ED-4DB2-BD59-A6C34878D82A}">
                    <a16:rowId xmlns:a16="http://schemas.microsoft.com/office/drawing/2014/main" val="3346849381"/>
                  </a:ext>
                </a:extLst>
              </a:tr>
              <a:tr h="625025">
                <a:tc>
                  <a:txBody>
                    <a:bodyPr/>
                    <a:lstStyle/>
                    <a:p>
                      <a:pPr rtl="0" fontAlgn="t">
                        <a:spcBef>
                          <a:spcPts val="0"/>
                        </a:spcBef>
                        <a:spcAft>
                          <a:spcPts val="0"/>
                        </a:spcAft>
                      </a:pPr>
                      <a:r>
                        <a:rPr lang="en-IN" sz="1400" b="0" u="none" strike="noStrike" dirty="0">
                          <a:solidFill>
                            <a:schemeClr val="accent6">
                              <a:lumMod val="50000"/>
                            </a:schemeClr>
                          </a:solidFill>
                          <a:effectLst/>
                        </a:rPr>
                        <a:t> 2</a:t>
                      </a:r>
                      <a:endParaRPr lang="en-IN" sz="1400" dirty="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IN" sz="1400" b="0" u="none" strike="noStrike" dirty="0">
                          <a:solidFill>
                            <a:schemeClr val="accent6">
                              <a:lumMod val="50000"/>
                            </a:schemeClr>
                          </a:solidFill>
                          <a:effectLst/>
                        </a:rPr>
                        <a:t>HAM USER</a:t>
                      </a:r>
                      <a:endParaRPr lang="en-IN" sz="1400" dirty="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IN" sz="1400" dirty="0">
                          <a:solidFill>
                            <a:schemeClr val="accent6">
                              <a:lumMod val="50000"/>
                            </a:schemeClr>
                          </a:solidFill>
                          <a:effectLst/>
                        </a:rPr>
                        <a:t>Image processing</a:t>
                      </a:r>
                    </a:p>
                  </a:txBody>
                  <a:tcPr marL="95250" marR="95250" marT="95250" marB="95250"/>
                </a:tc>
                <a:tc>
                  <a:txBody>
                    <a:bodyPr/>
                    <a:lstStyle/>
                    <a:p>
                      <a:pPr rtl="0" fontAlgn="t">
                        <a:spcBef>
                          <a:spcPts val="0"/>
                        </a:spcBef>
                        <a:spcAft>
                          <a:spcPts val="0"/>
                        </a:spcAft>
                      </a:pPr>
                      <a:r>
                        <a:rPr lang="en-US" sz="1400" dirty="0">
                          <a:solidFill>
                            <a:schemeClr val="accent6">
                              <a:lumMod val="50000"/>
                            </a:schemeClr>
                          </a:solidFill>
                          <a:effectLst/>
                        </a:rPr>
                        <a:t>Resizing the images to a fixed size, normalizing the pixel values</a:t>
                      </a:r>
                    </a:p>
                  </a:txBody>
                  <a:tcPr marL="95250" marR="95250" marT="95250" marB="95250"/>
                </a:tc>
                <a:extLst>
                  <a:ext uri="{0D108BD9-81ED-4DB2-BD59-A6C34878D82A}">
                    <a16:rowId xmlns:a16="http://schemas.microsoft.com/office/drawing/2014/main" val="1830897797"/>
                  </a:ext>
                </a:extLst>
              </a:tr>
              <a:tr h="625025">
                <a:tc>
                  <a:txBody>
                    <a:bodyPr/>
                    <a:lstStyle/>
                    <a:p>
                      <a:pPr rtl="0" fontAlgn="t">
                        <a:spcBef>
                          <a:spcPts val="0"/>
                        </a:spcBef>
                        <a:spcAft>
                          <a:spcPts val="0"/>
                        </a:spcAft>
                      </a:pPr>
                      <a:r>
                        <a:rPr lang="en-IN" sz="1400" b="0" u="none" strike="noStrike" dirty="0">
                          <a:solidFill>
                            <a:schemeClr val="accent6">
                              <a:lumMod val="50000"/>
                            </a:schemeClr>
                          </a:solidFill>
                          <a:effectLst/>
                        </a:rPr>
                        <a:t>3</a:t>
                      </a:r>
                      <a:endParaRPr lang="en-IN" sz="1400" dirty="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IN" sz="1400" b="0" u="none" strike="noStrike" dirty="0">
                          <a:solidFill>
                            <a:schemeClr val="accent6">
                              <a:lumMod val="50000"/>
                            </a:schemeClr>
                          </a:solidFill>
                          <a:effectLst/>
                        </a:rPr>
                        <a:t>HAM USER</a:t>
                      </a:r>
                      <a:endParaRPr lang="en-IN" sz="1400" dirty="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IN" sz="1400" dirty="0">
                          <a:solidFill>
                            <a:schemeClr val="accent6">
                              <a:lumMod val="50000"/>
                            </a:schemeClr>
                          </a:solidFill>
                          <a:effectLst/>
                        </a:rPr>
                        <a:t>Converting to grayscale</a:t>
                      </a:r>
                    </a:p>
                  </a:txBody>
                  <a:tcPr marL="95250" marR="95250" marT="95250" marB="95250"/>
                </a:tc>
                <a:tc>
                  <a:txBody>
                    <a:bodyPr/>
                    <a:lstStyle/>
                    <a:p>
                      <a:pPr rtl="0" fontAlgn="t">
                        <a:spcBef>
                          <a:spcPts val="0"/>
                        </a:spcBef>
                        <a:spcAft>
                          <a:spcPts val="0"/>
                        </a:spcAft>
                      </a:pPr>
                      <a:r>
                        <a:rPr lang="en-US" sz="1400" dirty="0">
                          <a:solidFill>
                            <a:schemeClr val="accent6">
                              <a:lumMod val="50000"/>
                            </a:schemeClr>
                          </a:solidFill>
                          <a:effectLst/>
                        </a:rPr>
                        <a:t> The images were converted to grayscale to reduce the computational cost of the model.</a:t>
                      </a:r>
                      <a:endParaRPr lang="en-IN" sz="1400" dirty="0">
                        <a:solidFill>
                          <a:schemeClr val="accent6">
                            <a:lumMod val="50000"/>
                          </a:schemeClr>
                        </a:solidFill>
                        <a:effectLst/>
                      </a:endParaRPr>
                    </a:p>
                  </a:txBody>
                  <a:tcPr marL="95250" marR="95250" marT="95250" marB="95250"/>
                </a:tc>
                <a:extLst>
                  <a:ext uri="{0D108BD9-81ED-4DB2-BD59-A6C34878D82A}">
                    <a16:rowId xmlns:a16="http://schemas.microsoft.com/office/drawing/2014/main" val="3534848380"/>
                  </a:ext>
                </a:extLst>
              </a:tr>
              <a:tr h="625025">
                <a:tc>
                  <a:txBody>
                    <a:bodyPr/>
                    <a:lstStyle/>
                    <a:p>
                      <a:pPr rtl="0" fontAlgn="t">
                        <a:spcBef>
                          <a:spcPts val="0"/>
                        </a:spcBef>
                        <a:spcAft>
                          <a:spcPts val="0"/>
                        </a:spcAft>
                      </a:pPr>
                      <a:r>
                        <a:rPr lang="en-IN" sz="1400" b="0" u="none" strike="noStrike" dirty="0">
                          <a:solidFill>
                            <a:schemeClr val="accent6">
                              <a:lumMod val="50000"/>
                            </a:schemeClr>
                          </a:solidFill>
                          <a:effectLst/>
                        </a:rPr>
                        <a:t>4</a:t>
                      </a:r>
                      <a:endParaRPr lang="en-IN" sz="1400" dirty="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IN" sz="1400" b="0" u="none" strike="noStrike" dirty="0">
                          <a:solidFill>
                            <a:schemeClr val="accent6">
                              <a:lumMod val="50000"/>
                            </a:schemeClr>
                          </a:solidFill>
                          <a:effectLst/>
                        </a:rPr>
                        <a:t>HAM USER</a:t>
                      </a:r>
                      <a:endParaRPr lang="en-IN" sz="1400" dirty="0">
                        <a:solidFill>
                          <a:schemeClr val="accent6">
                            <a:lumMod val="50000"/>
                          </a:schemeClr>
                        </a:solidFill>
                        <a:effectLst/>
                      </a:endParaRPr>
                    </a:p>
                  </a:txBody>
                  <a:tcPr marL="95250" marR="95250" marT="95250" marB="9525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400" dirty="0">
                          <a:solidFill>
                            <a:schemeClr val="accent6">
                              <a:lumMod val="50000"/>
                            </a:schemeClr>
                          </a:solidFill>
                          <a:effectLst/>
                        </a:rPr>
                        <a:t>Feature Extraction</a:t>
                      </a:r>
                    </a:p>
                  </a:txBody>
                  <a:tcPr marL="95250" marR="95250" marT="95250" marB="95250"/>
                </a:tc>
                <a:tc>
                  <a:txBody>
                    <a:bodyPr/>
                    <a:lstStyle/>
                    <a:p>
                      <a:pPr rtl="0" fontAlgn="t">
                        <a:spcBef>
                          <a:spcPts val="0"/>
                        </a:spcBef>
                        <a:spcAft>
                          <a:spcPts val="0"/>
                        </a:spcAft>
                      </a:pPr>
                      <a:r>
                        <a:rPr lang="en-US" sz="1400" dirty="0">
                          <a:solidFill>
                            <a:schemeClr val="accent6">
                              <a:lumMod val="50000"/>
                            </a:schemeClr>
                          </a:solidFill>
                          <a:effectLst/>
                        </a:rPr>
                        <a:t>Extract high-level features from the input images or frames</a:t>
                      </a:r>
                      <a:endParaRPr lang="en-IN" sz="1400" dirty="0">
                        <a:solidFill>
                          <a:schemeClr val="accent6">
                            <a:lumMod val="50000"/>
                          </a:schemeClr>
                        </a:solidFill>
                        <a:effectLst/>
                      </a:endParaRPr>
                    </a:p>
                  </a:txBody>
                  <a:tcPr marL="95250" marR="95250" marT="95250" marB="95250"/>
                </a:tc>
                <a:extLst>
                  <a:ext uri="{0D108BD9-81ED-4DB2-BD59-A6C34878D82A}">
                    <a16:rowId xmlns:a16="http://schemas.microsoft.com/office/drawing/2014/main" val="618492538"/>
                  </a:ext>
                </a:extLst>
              </a:tr>
              <a:tr h="849754">
                <a:tc>
                  <a:txBody>
                    <a:bodyPr/>
                    <a:lstStyle/>
                    <a:p>
                      <a:pPr rtl="0" fontAlgn="t">
                        <a:spcBef>
                          <a:spcPts val="0"/>
                        </a:spcBef>
                        <a:spcAft>
                          <a:spcPts val="0"/>
                        </a:spcAft>
                      </a:pPr>
                      <a:r>
                        <a:rPr lang="en-IN" sz="1400" b="0" u="none" strike="noStrike">
                          <a:solidFill>
                            <a:schemeClr val="accent6">
                              <a:lumMod val="50000"/>
                            </a:schemeClr>
                          </a:solidFill>
                          <a:effectLst/>
                        </a:rPr>
                        <a:t>5</a:t>
                      </a:r>
                      <a:endParaRPr lang="en-IN" sz="140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IN" sz="1400" b="0" u="none" strike="noStrike">
                          <a:solidFill>
                            <a:schemeClr val="accent6">
                              <a:lumMod val="50000"/>
                            </a:schemeClr>
                          </a:solidFill>
                          <a:effectLst/>
                        </a:rPr>
                        <a:t>HAM USER</a:t>
                      </a:r>
                      <a:endParaRPr lang="en-IN" sz="1400" dirty="0">
                        <a:solidFill>
                          <a:schemeClr val="accent6">
                            <a:lumMod val="50000"/>
                          </a:schemeClr>
                        </a:solidFill>
                        <a:effectLst/>
                      </a:endParaRPr>
                    </a:p>
                  </a:txBody>
                  <a:tcPr marL="95250" marR="95250" marT="95250" marB="9525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400" dirty="0">
                          <a:solidFill>
                            <a:schemeClr val="accent6">
                              <a:lumMod val="50000"/>
                            </a:schemeClr>
                          </a:solidFill>
                          <a:effectLst/>
                        </a:rPr>
                        <a:t>Data Clustering and Classification</a:t>
                      </a:r>
                    </a:p>
                  </a:txBody>
                  <a:tcPr marL="95250" marR="95250" marT="95250" marB="9525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dirty="0">
                          <a:solidFill>
                            <a:schemeClr val="accent6">
                              <a:lumMod val="50000"/>
                            </a:schemeClr>
                          </a:solidFill>
                          <a:effectLst/>
                        </a:rPr>
                        <a:t> Splitting the dataset into training and validation sets, the height, width, and number of channels of the feature map</a:t>
                      </a:r>
                      <a:endParaRPr lang="en-IN" sz="1400" dirty="0">
                        <a:solidFill>
                          <a:schemeClr val="accent6">
                            <a:lumMod val="50000"/>
                          </a:schemeClr>
                        </a:solidFill>
                        <a:effectLst/>
                      </a:endParaRPr>
                    </a:p>
                  </a:txBody>
                  <a:tcPr marL="95250" marR="95250" marT="95250" marB="95250"/>
                </a:tc>
                <a:extLst>
                  <a:ext uri="{0D108BD9-81ED-4DB2-BD59-A6C34878D82A}">
                    <a16:rowId xmlns:a16="http://schemas.microsoft.com/office/drawing/2014/main" val="4182833375"/>
                  </a:ext>
                </a:extLst>
              </a:tr>
              <a:tr h="625025">
                <a:tc>
                  <a:txBody>
                    <a:bodyPr/>
                    <a:lstStyle/>
                    <a:p>
                      <a:pPr rtl="0" fontAlgn="t">
                        <a:spcBef>
                          <a:spcPts val="0"/>
                        </a:spcBef>
                        <a:spcAft>
                          <a:spcPts val="0"/>
                        </a:spcAft>
                      </a:pPr>
                      <a:r>
                        <a:rPr lang="en-IN" sz="1400" b="0" u="none" strike="noStrike">
                          <a:solidFill>
                            <a:schemeClr val="accent6">
                              <a:lumMod val="50000"/>
                            </a:schemeClr>
                          </a:solidFill>
                          <a:effectLst/>
                        </a:rPr>
                        <a:t>6</a:t>
                      </a:r>
                      <a:endParaRPr lang="en-IN" sz="140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IN" sz="1400" b="0" u="none" strike="noStrike" dirty="0">
                          <a:solidFill>
                            <a:schemeClr val="accent6">
                              <a:lumMod val="50000"/>
                            </a:schemeClr>
                          </a:solidFill>
                          <a:effectLst/>
                        </a:rPr>
                        <a:t>HAM USER</a:t>
                      </a:r>
                      <a:endParaRPr lang="en-IN" sz="1400" dirty="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IN" sz="1400" dirty="0">
                          <a:solidFill>
                            <a:schemeClr val="accent6">
                              <a:lumMod val="50000"/>
                            </a:schemeClr>
                          </a:solidFill>
                          <a:effectLst/>
                        </a:rPr>
                        <a:t>Hybrid Attention mechanism</a:t>
                      </a:r>
                    </a:p>
                  </a:txBody>
                  <a:tcPr marL="95250" marR="95250" marT="95250" marB="95250"/>
                </a:tc>
                <a:tc>
                  <a:txBody>
                    <a:bodyPr/>
                    <a:lstStyle/>
                    <a:p>
                      <a:pPr rtl="0" fontAlgn="t">
                        <a:spcBef>
                          <a:spcPts val="0"/>
                        </a:spcBef>
                        <a:spcAft>
                          <a:spcPts val="0"/>
                        </a:spcAft>
                      </a:pPr>
                      <a:r>
                        <a:rPr lang="en-US" sz="1400" b="0" i="0" kern="1200" dirty="0">
                          <a:solidFill>
                            <a:schemeClr val="dk1"/>
                          </a:solidFill>
                          <a:effectLst/>
                          <a:latin typeface="+mn-lt"/>
                          <a:ea typeface="+mn-ea"/>
                          <a:cs typeface="+mn-cs"/>
                        </a:rPr>
                        <a:t>Apply a hybrid attention mechanism to the feature map to focus on the most informative regions of the image or frame. </a:t>
                      </a:r>
                      <a:endParaRPr lang="en-US" sz="1200" dirty="0">
                        <a:solidFill>
                          <a:schemeClr val="accent6">
                            <a:lumMod val="50000"/>
                          </a:schemeClr>
                        </a:solidFill>
                        <a:effectLst/>
                      </a:endParaRPr>
                    </a:p>
                  </a:txBody>
                  <a:tcPr marL="95250" marR="95250" marT="95250" marB="95250"/>
                </a:tc>
                <a:extLst>
                  <a:ext uri="{0D108BD9-81ED-4DB2-BD59-A6C34878D82A}">
                    <a16:rowId xmlns:a16="http://schemas.microsoft.com/office/drawing/2014/main" val="3277473815"/>
                  </a:ext>
                </a:extLst>
              </a:tr>
              <a:tr h="625025">
                <a:tc>
                  <a:txBody>
                    <a:bodyPr/>
                    <a:lstStyle/>
                    <a:p>
                      <a:pPr rtl="0" fontAlgn="t">
                        <a:spcBef>
                          <a:spcPts val="0"/>
                        </a:spcBef>
                        <a:spcAft>
                          <a:spcPts val="0"/>
                        </a:spcAft>
                      </a:pPr>
                      <a:r>
                        <a:rPr lang="en-IN" sz="1400" b="0" u="none" strike="noStrike">
                          <a:solidFill>
                            <a:schemeClr val="accent6">
                              <a:lumMod val="50000"/>
                            </a:schemeClr>
                          </a:solidFill>
                          <a:effectLst/>
                        </a:rPr>
                        <a:t>7</a:t>
                      </a:r>
                      <a:endParaRPr lang="en-IN" sz="140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IN" sz="1400" b="0" u="none" strike="noStrike" dirty="0">
                          <a:solidFill>
                            <a:schemeClr val="accent6">
                              <a:lumMod val="50000"/>
                            </a:schemeClr>
                          </a:solidFill>
                          <a:effectLst/>
                        </a:rPr>
                        <a:t>HAM USER</a:t>
                      </a:r>
                      <a:endParaRPr lang="en-IN" sz="1400" dirty="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IN" sz="1400" dirty="0">
                          <a:solidFill>
                            <a:schemeClr val="accent6">
                              <a:lumMod val="50000"/>
                            </a:schemeClr>
                          </a:solidFill>
                          <a:effectLst/>
                        </a:rPr>
                        <a:t>Collecting the headcount</a:t>
                      </a:r>
                    </a:p>
                  </a:txBody>
                  <a:tcPr marL="95250" marR="95250" marT="95250" marB="95250"/>
                </a:tc>
                <a:tc>
                  <a:txBody>
                    <a:bodyPr/>
                    <a:lstStyle/>
                    <a:p>
                      <a:pPr rtl="0" fontAlgn="t">
                        <a:spcBef>
                          <a:spcPts val="0"/>
                        </a:spcBef>
                        <a:spcAft>
                          <a:spcPts val="0"/>
                        </a:spcAft>
                      </a:pPr>
                      <a:r>
                        <a:rPr lang="en-US" sz="1400" dirty="0">
                          <a:solidFill>
                            <a:schemeClr val="accent6">
                              <a:lumMod val="50000"/>
                            </a:schemeClr>
                          </a:solidFill>
                          <a:effectLst/>
                        </a:rPr>
                        <a:t>After applying the HAM and from that the informative part is captured to get the headcount from the crowd.</a:t>
                      </a:r>
                    </a:p>
                  </a:txBody>
                  <a:tcPr marL="95250" marR="95250" marT="95250" marB="95250"/>
                </a:tc>
                <a:extLst>
                  <a:ext uri="{0D108BD9-81ED-4DB2-BD59-A6C34878D82A}">
                    <a16:rowId xmlns:a16="http://schemas.microsoft.com/office/drawing/2014/main" val="2252008314"/>
                  </a:ext>
                </a:extLst>
              </a:tr>
            </a:tbl>
          </a:graphicData>
        </a:graphic>
      </p:graphicFrame>
      <p:sp>
        <p:nvSpPr>
          <p:cNvPr id="11" name="Slide Number Placeholder 10">
            <a:extLst>
              <a:ext uri="{FF2B5EF4-FFF2-40B4-BE49-F238E27FC236}">
                <a16:creationId xmlns:a16="http://schemas.microsoft.com/office/drawing/2014/main" id="{3EDE5302-E2A3-2446-96D7-0CD3D9027CDF}"/>
              </a:ext>
            </a:extLst>
          </p:cNvPr>
          <p:cNvSpPr>
            <a:spLocks noGrp="1"/>
          </p:cNvSpPr>
          <p:nvPr>
            <p:ph type="sldNum" sz="quarter" idx="12"/>
          </p:nvPr>
        </p:nvSpPr>
        <p:spPr>
          <a:xfrm>
            <a:off x="11144037" y="6237312"/>
            <a:ext cx="711015" cy="304800"/>
          </a:xfrm>
        </p:spPr>
        <p:txBody>
          <a:bodyPr/>
          <a:lstStyle/>
          <a:p>
            <a:fld id="{DF28FB93-0A08-4E7D-8E63-9EFA29F1E093}" type="slidenum">
              <a:rPr lang="en-IN" sz="2400" smtClean="0"/>
              <a:pPr/>
              <a:t>9</a:t>
            </a:fld>
            <a:endParaRPr lang="en-IN" dirty="0"/>
          </a:p>
        </p:txBody>
      </p:sp>
    </p:spTree>
    <p:extLst>
      <p:ext uri="{BB962C8B-B14F-4D97-AF65-F5344CB8AC3E}">
        <p14:creationId xmlns:p14="http://schemas.microsoft.com/office/powerpoint/2010/main" val="3455248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ooks Classic 16x9">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90000"/>
                <a:satMod val="150000"/>
              </a:schemeClr>
            </a:gs>
            <a:gs pos="60000">
              <a:schemeClr val="phClr">
                <a:shade val="20000"/>
                <a:satMod val="255000"/>
              </a:schemeClr>
            </a:gs>
          </a:gsLst>
          <a:lin ang="5400000" scaled="0"/>
        </a:gradFill>
        <a:blipFill rotWithShape="1">
          <a:blip xmlns:r="http://schemas.openxmlformats.org/officeDocument/2006/relationships" r:embed="rId1">
            <a:duotone>
              <a:schemeClr val="phClr">
                <a:shade val="12000"/>
                <a:satMod val="240000"/>
              </a:schemeClr>
              <a:schemeClr val="phClr"/>
            </a:duotone>
          </a:blip>
          <a:stretch/>
        </a:blipFill>
      </a:bgFillStyleLst>
    </a:fmtScheme>
  </a:themeElements>
  <a:objectDefaults/>
  <a:extraClrSchemeLst/>
  <a:extLst>
    <a:ext uri="{05A4C25C-085E-4340-85A3-A5531E510DB2}">
      <thm15:themeFamily xmlns:thm15="http://schemas.microsoft.com/office/thememl/2012/main" name="TF02801059.potx" id="{C5FD5170-17AC-4815-968A-FDC1AAB6E99D}" vid="{74C691A5-1550-4555-B870-169F3443F41D}"/>
    </a:ext>
  </a:extLst>
</a:theme>
</file>

<file path=ppt/theme/theme2.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1360476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TP102801058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706496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8D003AC8-209A-4321-A17C-1B7A20643390}">
  <ds:schemaRefs>
    <ds:schemaRef ds:uri="http://schemas.microsoft.com/sharepoint/v3/contenttype/forms"/>
  </ds:schemaRefs>
</ds:datastoreItem>
</file>

<file path=customXml/itemProps2.xml><?xml version="1.0" encoding="utf-8"?>
<ds:datastoreItem xmlns:ds="http://schemas.openxmlformats.org/officeDocument/2006/customXml" ds:itemID="{83ED4759-CFDD-43F0-817C-11D9197192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ED80E12-3BE9-4746-820E-FFB249F467F2}">
  <ds:schemaRefs>
    <ds:schemaRef ds:uri="http://schemas.microsoft.com/office/2006/documentManagement/type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Classic book education presentation (widescreen)</Template>
  <TotalTime>3261</TotalTime>
  <Words>1272</Words>
  <Application>Microsoft Office PowerPoint</Application>
  <PresentationFormat>Custom</PresentationFormat>
  <Paragraphs>272</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Bahnschrift Light SemiCondensed</vt:lpstr>
      <vt:lpstr>Bahnschrift SemiCondensed</vt:lpstr>
      <vt:lpstr>Constantia</vt:lpstr>
      <vt:lpstr>Wingdings</vt:lpstr>
      <vt:lpstr>Books Classic 16x9</vt:lpstr>
      <vt:lpstr>HYBRID ATTENTION MECHANISM-BASED CROWD COUNTING WITH CNN</vt:lpstr>
      <vt:lpstr>Table of Content</vt:lpstr>
      <vt:lpstr>PowerPoint Presentation</vt:lpstr>
      <vt:lpstr>PowerPoint Presentation</vt:lpstr>
      <vt:lpstr>PowerPoint Presentation</vt:lpstr>
      <vt:lpstr>PowerPoint Presentation</vt:lpstr>
      <vt:lpstr>PROPOSED SYSTEM</vt:lpstr>
      <vt:lpstr>SYSTEM REQUIREMENTS</vt:lpstr>
      <vt:lpstr>USER STORY</vt:lpstr>
      <vt:lpstr>USER STORY</vt:lpstr>
      <vt:lpstr>PRODUCT BACKLOG</vt:lpstr>
      <vt:lpstr>PROJECT PLAN</vt:lpstr>
      <vt:lpstr>PROJECT PLAN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Call Center Based Order Management And Inventory</dc:title>
  <dc:creator>Mohamed Nihal</dc:creator>
  <cp:lastModifiedBy>Mohamed Nihal</cp:lastModifiedBy>
  <cp:revision>42</cp:revision>
  <dcterms:created xsi:type="dcterms:W3CDTF">2022-09-11T07:02:34Z</dcterms:created>
  <dcterms:modified xsi:type="dcterms:W3CDTF">2023-03-31T04:03:59Z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