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35"/>
  </p:notesMasterIdLst>
  <p:handoutMasterIdLst>
    <p:handoutMasterId r:id="rId36"/>
  </p:handoutMasterIdLst>
  <p:sldIdLst>
    <p:sldId id="267" r:id="rId5"/>
    <p:sldId id="278" r:id="rId6"/>
    <p:sldId id="279" r:id="rId7"/>
    <p:sldId id="280" r:id="rId8"/>
    <p:sldId id="281" r:id="rId9"/>
    <p:sldId id="269" r:id="rId10"/>
    <p:sldId id="271" r:id="rId11"/>
    <p:sldId id="272" r:id="rId12"/>
    <p:sldId id="288" r:id="rId13"/>
    <p:sldId id="289" r:id="rId14"/>
    <p:sldId id="298" r:id="rId15"/>
    <p:sldId id="282" r:id="rId16"/>
    <p:sldId id="283" r:id="rId17"/>
    <p:sldId id="284" r:id="rId18"/>
    <p:sldId id="285" r:id="rId19"/>
    <p:sldId id="286" r:id="rId20"/>
    <p:sldId id="287" r:id="rId21"/>
    <p:sldId id="273" r:id="rId22"/>
    <p:sldId id="299" r:id="rId23"/>
    <p:sldId id="300" r:id="rId24"/>
    <p:sldId id="290" r:id="rId25"/>
    <p:sldId id="291" r:id="rId26"/>
    <p:sldId id="293" r:id="rId27"/>
    <p:sldId id="294" r:id="rId28"/>
    <p:sldId id="292" r:id="rId29"/>
    <p:sldId id="295" r:id="rId30"/>
    <p:sldId id="296" r:id="rId31"/>
    <p:sldId id="301" r:id="rId32"/>
    <p:sldId id="302" r:id="rId33"/>
    <p:sldId id="297" r:id="rId3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3A2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2" autoAdjust="0"/>
    <p:restoredTop sz="94599" autoAdjust="0"/>
  </p:normalViewPr>
  <p:slideViewPr>
    <p:cSldViewPr>
      <p:cViewPr varScale="1">
        <p:scale>
          <a:sx n="72" d="100"/>
          <a:sy n="72" d="100"/>
        </p:scale>
        <p:origin x="732" y="78"/>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11/17/2022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11/17/2022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376792" y="1905003"/>
            <a:ext cx="9435241" cy="1625599"/>
          </a:xfrm>
        </p:spPr>
        <p:txBody>
          <a:bodyPr>
            <a:normAutofit/>
          </a:bodyPr>
          <a:lstStyle>
            <a:lvl1pPr algn="ctr">
              <a:lnSpc>
                <a:spcPct val="90000"/>
              </a:lnSpc>
              <a:defRPr sz="4800">
                <a:solidFill>
                  <a:schemeClr val="tx2"/>
                </a:solidFill>
              </a:defRPr>
            </a:lvl1pPr>
          </a:lstStyle>
          <a:p>
            <a:r>
              <a:rPr lang="en-US"/>
              <a:t>Click to edit Master title style</a:t>
            </a:r>
            <a:endParaRPr/>
          </a:p>
        </p:txBody>
      </p:sp>
      <p:sp>
        <p:nvSpPr>
          <p:cNvPr id="3" name="Subtitle 2"/>
          <p:cNvSpPr>
            <a:spLocks noGrp="1"/>
          </p:cNvSpPr>
          <p:nvPr>
            <p:ph type="subTitle" idx="1"/>
          </p:nvPr>
        </p:nvSpPr>
        <p:spPr>
          <a:xfrm>
            <a:off x="1382103" y="3657123"/>
            <a:ext cx="9429931" cy="991077"/>
          </a:xfrm>
        </p:spPr>
        <p:txBody>
          <a:bodyPr>
            <a:normAutofit/>
          </a:bodyPr>
          <a:lstStyle>
            <a:lvl1pPr marL="0" indent="0" algn="ctr">
              <a:spcBef>
                <a:spcPts val="0"/>
              </a:spcBef>
              <a:buNone/>
              <a:defRPr sz="2000" cap="all"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705C7CD6-1F70-4976-B20D-15F1BB8854B6}" type="datetime1">
              <a:rPr lang="en-US" smtClean="0"/>
              <a:t>11/17/2022</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F28FB93-0A08-4E7D-8E63-9EFA29F1E093}" type="slidenum">
              <a:rPr/>
              <a:pPr/>
              <a:t>‹#›</a:t>
            </a:fld>
            <a:endParaRPr/>
          </a:p>
        </p:txBody>
      </p:sp>
      <p:grpSp>
        <p:nvGrpSpPr>
          <p:cNvPr id="7" name="Group 6"/>
          <p:cNvGrpSpPr/>
          <p:nvPr/>
        </p:nvGrpSpPr>
        <p:grpSpPr>
          <a:xfrm>
            <a:off x="1218882" y="1600200"/>
            <a:ext cx="9739746"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1218882" y="4851400"/>
            <a:ext cx="9739746"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C9370DFC-3D89-4CC6-8882-58EB4E764F50}" type="datetime1">
              <a:rPr lang="en-US" smtClean="0"/>
              <a:t>11/17/2022</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2232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34563" y="434975"/>
            <a:ext cx="1168400" cy="566102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434975"/>
            <a:ext cx="8413750" cy="5661025"/>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4DA850F1-B34C-4688-9C46-06B0D61E867E}" type="datetime1">
              <a:rPr lang="en-US" smtClean="0"/>
              <a:t>11/17/2022</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0857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BC9FDFF0-E8DD-44C2-A1FA-A1EDAAA1003D}" type="datetime1">
              <a:rPr lang="en-US" smtClean="0"/>
              <a:t>11/17/2022</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990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030" y="990599"/>
            <a:ext cx="9344765" cy="2235203"/>
          </a:xfrm>
        </p:spPr>
        <p:txBody>
          <a:bodyPr anchor="b">
            <a:normAutofit/>
          </a:bodyPr>
          <a:lstStyle>
            <a:lvl1pPr algn="ctr">
              <a:lnSpc>
                <a:spcPct val="9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422030" y="3733800"/>
            <a:ext cx="9344765" cy="12192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D7D5702-A40F-4D29-857D-64382794E406}" type="datetime1">
              <a:rPr lang="en-US" smtClean="0"/>
              <a:t>11/17/2022</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grpSp>
        <p:nvGrpSpPr>
          <p:cNvPr id="13" name="Group 12"/>
          <p:cNvGrpSpPr/>
          <p:nvPr/>
        </p:nvGrpSpPr>
        <p:grpSpPr>
          <a:xfrm>
            <a:off x="3273781" y="3475736"/>
            <a:ext cx="5641265"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95986"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D3FCFBF3-E9C1-4E9D-863C-989F2B2ACF01}" type="datetime1">
              <a:rPr lang="en-US" smtClean="0"/>
              <a:t>11/17/2022</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8607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22945"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8883"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00049"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5986"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FD064E1-1F0C-40B0-85A6-20DA5D299247}" type="datetime1">
              <a:rPr lang="en-US" smtClean="0"/>
              <a:t>11/17/2022</a:t>
            </a:fld>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7425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BFB37BDD-439F-415C-9E8B-58F3B13D9028}" type="datetime1">
              <a:rPr lang="en-US" smtClean="0"/>
              <a:t>11/17/2022</a:t>
            </a:fld>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565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7D0D986B-2F15-4A5F-8B43-1086374CD1AE}" type="datetime1">
              <a:rPr lang="en-US" smtClean="0"/>
              <a:t>11/17/2022</a:t>
            </a:fld>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12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1218883" y="1803400"/>
            <a:ext cx="6602281" cy="426720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125883" y="1803400"/>
            <a:ext cx="2844060" cy="4267201"/>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5AE7B1FB-B33E-4E5B-AA64-621283CE6935}" type="datetime1">
              <a:rPr lang="en-US" smtClean="0"/>
              <a:t>11/17/2022</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5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8" name="Rectangle 7"/>
          <p:cNvSpPr/>
          <p:nvPr/>
        </p:nvSpPr>
        <p:spPr>
          <a:xfrm>
            <a:off x="1218883" y="1803400"/>
            <a:ext cx="660228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a:xfrm>
            <a:off x="1338739" y="1925320"/>
            <a:ext cx="6362567" cy="402336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125883" y="1803401"/>
            <a:ext cx="2844060" cy="4165600"/>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3978762-79A6-4DDC-B3BF-58904F698A86}" type="datetime1">
              <a:rPr lang="en-US" smtClean="0"/>
              <a:t>11/17/2022</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4050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0"/>
            <a:ext cx="12188825"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2400"/>
          </a:p>
        </p:txBody>
      </p:sp>
      <p:sp>
        <p:nvSpPr>
          <p:cNvPr id="8" name="Rounded Rectangle 7"/>
          <p:cNvSpPr/>
          <p:nvPr/>
        </p:nvSpPr>
        <p:spPr>
          <a:xfrm>
            <a:off x="304721" y="301752"/>
            <a:ext cx="11579384"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218883" y="431800"/>
            <a:ext cx="9751060" cy="11684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803400"/>
            <a:ext cx="975106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18882" y="6172200"/>
            <a:ext cx="7414870" cy="304800"/>
          </a:xfrm>
          <a:prstGeom prst="rect">
            <a:avLst/>
          </a:prstGeom>
        </p:spPr>
        <p:txBody>
          <a:bodyPr vert="horz" lIns="91440" tIns="45720" rIns="91440" bIns="45720"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836898" y="6172200"/>
            <a:ext cx="1218883" cy="304800"/>
          </a:xfrm>
          <a:prstGeom prst="rect">
            <a:avLst/>
          </a:prstGeom>
        </p:spPr>
        <p:txBody>
          <a:bodyPr vert="horz" lIns="91440" tIns="45720" rIns="91440" bIns="45720" rtlCol="0" anchor="ctr"/>
          <a:lstStyle>
            <a:lvl1pPr algn="r">
              <a:defRPr sz="1100">
                <a:solidFill>
                  <a:schemeClr val="tx1"/>
                </a:solidFill>
              </a:defRPr>
            </a:lvl1pPr>
          </a:lstStyle>
          <a:p>
            <a:fld id="{B855DF69-F5C9-4007-8767-8AF374755C39}" type="datetime1">
              <a:rPr lang="en-US" smtClean="0"/>
              <a:t>11/17/2022</a:t>
            </a:fld>
            <a:endParaRPr/>
          </a:p>
        </p:txBody>
      </p:sp>
      <p:sp>
        <p:nvSpPr>
          <p:cNvPr id="6" name="Slide Number Placeholder 5"/>
          <p:cNvSpPr>
            <a:spLocks noGrp="1"/>
          </p:cNvSpPr>
          <p:nvPr>
            <p:ph type="sldNum" sz="quarter" idx="4"/>
          </p:nvPr>
        </p:nvSpPr>
        <p:spPr>
          <a:xfrm>
            <a:off x="10258928" y="6172200"/>
            <a:ext cx="711015" cy="304800"/>
          </a:xfrm>
          <a:prstGeom prst="rect">
            <a:avLst/>
          </a:prstGeom>
        </p:spPr>
        <p:txBody>
          <a:bodyPr vert="horz" lIns="91440" tIns="45720" rIns="91440" bIns="45720" rtlCol="0" anchor="ctr"/>
          <a:lstStyle>
            <a:lvl1pPr algn="r">
              <a:defRPr sz="1100">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2101" y="2204864"/>
            <a:ext cx="9429931" cy="2088232"/>
          </a:xfrm>
        </p:spPr>
        <p:txBody>
          <a:bodyPr>
            <a:normAutofit/>
          </a:bodyPr>
          <a:lstStyle/>
          <a:p>
            <a:r>
              <a:rPr lang="en-US" sz="5400" b="1" dirty="0"/>
              <a:t>Call Center Based Order Management And Inventory</a:t>
            </a:r>
          </a:p>
        </p:txBody>
      </p:sp>
      <p:sp>
        <p:nvSpPr>
          <p:cNvPr id="3" name="Subtitle 2"/>
          <p:cNvSpPr>
            <a:spLocks noGrp="1"/>
          </p:cNvSpPr>
          <p:nvPr>
            <p:ph type="subTitle" idx="1"/>
          </p:nvPr>
        </p:nvSpPr>
        <p:spPr>
          <a:xfrm>
            <a:off x="1557908" y="5373216"/>
            <a:ext cx="9429931" cy="991077"/>
          </a:xfrm>
        </p:spPr>
        <p:txBody>
          <a:bodyPr/>
          <a:lstStyle/>
          <a:p>
            <a:pPr algn="r"/>
            <a:r>
              <a:rPr lang="en-US" dirty="0">
                <a:latin typeface="Bahnschrift Light SemiCondensed" panose="020B0502040204020203" pitchFamily="34" charset="0"/>
              </a:rPr>
              <a:t>Mohamed Nihal</a:t>
            </a:r>
          </a:p>
          <a:p>
            <a:pPr algn="r"/>
            <a:r>
              <a:rPr lang="en-US" dirty="0">
                <a:latin typeface="Bahnschrift Light SemiCondensed" panose="020B0502040204020203" pitchFamily="34" charset="0"/>
              </a:rPr>
              <a:t>Mes21mca-2022</a:t>
            </a:r>
          </a:p>
          <a:p>
            <a:pPr algn="r"/>
            <a:r>
              <a:rPr lang="en-US" dirty="0">
                <a:latin typeface="Bahnschrift Light SemiCondensed" panose="020B0502040204020203" pitchFamily="34" charset="0"/>
              </a:rPr>
              <a:t>Product owner : </a:t>
            </a:r>
            <a:r>
              <a:rPr lang="en-US" dirty="0" err="1">
                <a:latin typeface="Bahnschrift Light SemiCondensed" panose="020B0502040204020203" pitchFamily="34" charset="0"/>
              </a:rPr>
              <a:t>sayed</a:t>
            </a:r>
            <a:r>
              <a:rPr lang="en-US" dirty="0">
                <a:latin typeface="Bahnschrift Light SemiCondensed" panose="020B0502040204020203" pitchFamily="34" charset="0"/>
              </a:rPr>
              <a:t> </a:t>
            </a:r>
            <a:r>
              <a:rPr lang="en-US" dirty="0" err="1">
                <a:latin typeface="Bahnschrift Light SemiCondensed" panose="020B0502040204020203" pitchFamily="34" charset="0"/>
              </a:rPr>
              <a:t>feroz</a:t>
            </a:r>
            <a:r>
              <a:rPr lang="en-US" dirty="0">
                <a:latin typeface="Bahnschrift Light SemiCondensed" panose="020B0502040204020203" pitchFamily="34" charset="0"/>
              </a:rPr>
              <a:t> </a:t>
            </a:r>
            <a:r>
              <a:rPr lang="en-US" dirty="0" err="1">
                <a:latin typeface="Bahnschrift Light SemiCondensed" panose="020B0502040204020203" pitchFamily="34" charset="0"/>
              </a:rPr>
              <a:t>ahmed</a:t>
            </a:r>
            <a:r>
              <a:rPr lang="en-US" dirty="0">
                <a:latin typeface="Bahnschrift Light SemiCondensed" panose="020B0502040204020203" pitchFamily="34" charset="0"/>
              </a:rPr>
              <a:t> m</a:t>
            </a:r>
          </a:p>
        </p:txBody>
      </p:sp>
      <p:sp>
        <p:nvSpPr>
          <p:cNvPr id="10" name="Slide Number Placeholder 9">
            <a:extLst>
              <a:ext uri="{FF2B5EF4-FFF2-40B4-BE49-F238E27FC236}">
                <a16:creationId xmlns:a16="http://schemas.microsoft.com/office/drawing/2014/main" id="{159FEDB9-ED12-36EF-91F4-4C6D2A41261E}"/>
              </a:ext>
            </a:extLst>
          </p:cNvPr>
          <p:cNvSpPr>
            <a:spLocks noGrp="1"/>
          </p:cNvSpPr>
          <p:nvPr>
            <p:ph type="sldNum" sz="quarter" idx="12"/>
          </p:nvPr>
        </p:nvSpPr>
        <p:spPr>
          <a:xfrm>
            <a:off x="11134972" y="6364293"/>
            <a:ext cx="711015" cy="304800"/>
          </a:xfrm>
        </p:spPr>
        <p:txBody>
          <a:bodyPr/>
          <a:lstStyle/>
          <a:p>
            <a:fld id="{DF28FB93-0A08-4E7D-8E63-9EFA29F1E093}" type="slidenum">
              <a:rPr lang="en-IN" sz="2400" smtClean="0"/>
              <a:pPr/>
              <a:t>1</a:t>
            </a:fld>
            <a:endParaRPr lang="en-IN" dirty="0"/>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FC0CA-E0C4-BDFD-6875-B4FC8A5C4579}"/>
              </a:ext>
            </a:extLst>
          </p:cNvPr>
          <p:cNvSpPr>
            <a:spLocks noGrp="1"/>
          </p:cNvSpPr>
          <p:nvPr>
            <p:ph type="title"/>
          </p:nvPr>
        </p:nvSpPr>
        <p:spPr>
          <a:xfrm>
            <a:off x="1053852" y="476672"/>
            <a:ext cx="9751060" cy="979512"/>
          </a:xfrm>
        </p:spPr>
        <p:txBody>
          <a:bodyPr>
            <a:normAutofit/>
          </a:bodyPr>
          <a:lstStyle/>
          <a:p>
            <a:pPr algn="ctr"/>
            <a:r>
              <a:rPr lang="en-US" sz="4400" b="1" dirty="0">
                <a:effectLst>
                  <a:outerShdw blurRad="38100" dist="38100" dir="2700000" algn="tl">
                    <a:srgbClr val="000000">
                      <a:alpha val="43137"/>
                    </a:srgbClr>
                  </a:outerShdw>
                </a:effectLst>
              </a:rPr>
              <a:t>MODULE DESCRIPTION</a:t>
            </a:r>
            <a:endParaRPr lang="en-IN" sz="4400"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D839F7A-EA4B-C469-1DCC-06F1A94B28DA}"/>
              </a:ext>
            </a:extLst>
          </p:cNvPr>
          <p:cNvSpPr>
            <a:spLocks noGrp="1"/>
          </p:cNvSpPr>
          <p:nvPr>
            <p:ph idx="1"/>
          </p:nvPr>
        </p:nvSpPr>
        <p:spPr>
          <a:xfrm>
            <a:off x="765820" y="1772816"/>
            <a:ext cx="10369152" cy="4464496"/>
          </a:xfrm>
        </p:spPr>
        <p:txBody>
          <a:bodyPr>
            <a:normAutofit/>
          </a:bodyPr>
          <a:lstStyle/>
          <a:p>
            <a:r>
              <a:rPr lang="en-US" sz="2500" b="1" dirty="0">
                <a:solidFill>
                  <a:schemeClr val="accent6">
                    <a:lumMod val="75000"/>
                  </a:schemeClr>
                </a:solidFill>
              </a:rPr>
              <a:t>STATE COORDINATOR </a:t>
            </a:r>
          </a:p>
          <a:p>
            <a:pPr lvl="1">
              <a:buFont typeface="Courier New" panose="02070309020205020404" pitchFamily="49" charset="0"/>
              <a:buChar char="o"/>
            </a:pPr>
            <a:r>
              <a:rPr lang="en-US" sz="2100" dirty="0">
                <a:solidFill>
                  <a:schemeClr val="accent6">
                    <a:lumMod val="75000"/>
                  </a:schemeClr>
                </a:solidFill>
              </a:rPr>
              <a:t>The user State Coordinator who is responsible for all the order allocation of the order to the different delivery agent. </a:t>
            </a:r>
          </a:p>
          <a:p>
            <a:pPr lvl="1">
              <a:buFont typeface="Courier New" panose="02070309020205020404" pitchFamily="49" charset="0"/>
              <a:buChar char="o"/>
            </a:pPr>
            <a:r>
              <a:rPr lang="en-US" sz="2100" dirty="0">
                <a:solidFill>
                  <a:schemeClr val="accent6">
                    <a:lumMod val="75000"/>
                  </a:schemeClr>
                </a:solidFill>
              </a:rPr>
              <a:t>The delivery agent will be having stocks of their particular location where the order is received.</a:t>
            </a:r>
          </a:p>
          <a:p>
            <a:pPr lvl="1">
              <a:buFont typeface="Courier New" panose="02070309020205020404" pitchFamily="49" charset="0"/>
              <a:buChar char="o"/>
            </a:pPr>
            <a:r>
              <a:rPr lang="en-US" sz="2100" dirty="0">
                <a:solidFill>
                  <a:schemeClr val="accent6">
                    <a:lumMod val="75000"/>
                  </a:schemeClr>
                </a:solidFill>
              </a:rPr>
              <a:t>have the authority of rejecting and cancellation of order</a:t>
            </a:r>
          </a:p>
          <a:p>
            <a:pPr lvl="1">
              <a:buFont typeface="Courier New" panose="02070309020205020404" pitchFamily="49" charset="0"/>
              <a:buChar char="o"/>
            </a:pPr>
            <a:r>
              <a:rPr lang="en-US" sz="2100" dirty="0">
                <a:solidFill>
                  <a:schemeClr val="accent6">
                    <a:lumMod val="75000"/>
                  </a:schemeClr>
                </a:solidFill>
              </a:rPr>
              <a:t> Have the supreme power on the delivery agents also </a:t>
            </a:r>
          </a:p>
          <a:p>
            <a:pPr lvl="1">
              <a:buFont typeface="Courier New" panose="02070309020205020404" pitchFamily="49" charset="0"/>
              <a:buChar char="o"/>
            </a:pPr>
            <a:r>
              <a:rPr lang="en-US" sz="2100" dirty="0">
                <a:solidFill>
                  <a:schemeClr val="accent6">
                    <a:lumMod val="75000"/>
                  </a:schemeClr>
                </a:solidFill>
              </a:rPr>
              <a:t>Can look after all the reports on the delivery of the orders. </a:t>
            </a:r>
            <a:endParaRPr lang="en-IN" sz="2100" dirty="0">
              <a:solidFill>
                <a:schemeClr val="accent6">
                  <a:lumMod val="75000"/>
                </a:schemeClr>
              </a:solidFill>
            </a:endParaRPr>
          </a:p>
          <a:p>
            <a:pPr marL="301752" lvl="1" indent="0">
              <a:buNone/>
            </a:pPr>
            <a:endParaRPr lang="en-US" sz="2100" dirty="0">
              <a:solidFill>
                <a:schemeClr val="accent6">
                  <a:lumMod val="75000"/>
                </a:schemeClr>
              </a:solidFill>
            </a:endParaRPr>
          </a:p>
        </p:txBody>
      </p:sp>
      <p:sp>
        <p:nvSpPr>
          <p:cNvPr id="10" name="Slide Number Placeholder 9">
            <a:extLst>
              <a:ext uri="{FF2B5EF4-FFF2-40B4-BE49-F238E27FC236}">
                <a16:creationId xmlns:a16="http://schemas.microsoft.com/office/drawing/2014/main" id="{0B405F10-A241-92D2-616B-84AE27CDBC73}"/>
              </a:ext>
            </a:extLst>
          </p:cNvPr>
          <p:cNvSpPr>
            <a:spLocks noGrp="1"/>
          </p:cNvSpPr>
          <p:nvPr>
            <p:ph type="sldNum" sz="quarter" idx="12"/>
          </p:nvPr>
        </p:nvSpPr>
        <p:spPr>
          <a:xfrm>
            <a:off x="11067497" y="6237312"/>
            <a:ext cx="711015" cy="304800"/>
          </a:xfrm>
        </p:spPr>
        <p:txBody>
          <a:bodyPr/>
          <a:lstStyle/>
          <a:p>
            <a:fld id="{DF28FB93-0A08-4E7D-8E63-9EFA29F1E093}" type="slidenum">
              <a:rPr lang="en-IN" sz="2400" smtClean="0"/>
              <a:pPr/>
              <a:t>10</a:t>
            </a:fld>
            <a:endParaRPr lang="en-IN" dirty="0"/>
          </a:p>
        </p:txBody>
      </p:sp>
    </p:spTree>
    <p:extLst>
      <p:ext uri="{BB962C8B-B14F-4D97-AF65-F5344CB8AC3E}">
        <p14:creationId xmlns:p14="http://schemas.microsoft.com/office/powerpoint/2010/main" val="889981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1F70B-8DBC-F5A5-1267-C83007A219F7}"/>
              </a:ext>
            </a:extLst>
          </p:cNvPr>
          <p:cNvSpPr>
            <a:spLocks noGrp="1"/>
          </p:cNvSpPr>
          <p:nvPr>
            <p:ph type="title"/>
          </p:nvPr>
        </p:nvSpPr>
        <p:spPr/>
        <p:txBody>
          <a:bodyPr>
            <a:normAutofit/>
          </a:bodyPr>
          <a:lstStyle/>
          <a:p>
            <a:pPr algn="ctr"/>
            <a:r>
              <a:rPr lang="en-US" sz="4400" b="1" dirty="0">
                <a:effectLst>
                  <a:outerShdw blurRad="38100" dist="38100" dir="2700000" algn="tl">
                    <a:srgbClr val="000000">
                      <a:alpha val="43137"/>
                    </a:srgbClr>
                  </a:outerShdw>
                </a:effectLst>
              </a:rPr>
              <a:t>MODULE DESCRIPTION</a:t>
            </a:r>
            <a:endParaRPr lang="en-IN" sz="4400" dirty="0"/>
          </a:p>
        </p:txBody>
      </p:sp>
      <p:sp>
        <p:nvSpPr>
          <p:cNvPr id="3" name="Content Placeholder 2">
            <a:extLst>
              <a:ext uri="{FF2B5EF4-FFF2-40B4-BE49-F238E27FC236}">
                <a16:creationId xmlns:a16="http://schemas.microsoft.com/office/drawing/2014/main" id="{80C408AF-871F-024F-12AE-4A65F3572A3E}"/>
              </a:ext>
            </a:extLst>
          </p:cNvPr>
          <p:cNvSpPr>
            <a:spLocks noGrp="1"/>
          </p:cNvSpPr>
          <p:nvPr>
            <p:ph idx="1"/>
          </p:nvPr>
        </p:nvSpPr>
        <p:spPr/>
        <p:txBody>
          <a:bodyPr/>
          <a:lstStyle/>
          <a:p>
            <a:pPr marL="246888" marR="0" lvl="0" indent="-246888" algn="l" defTabSz="914400" rtl="0" eaLnBrk="1" fontAlgn="auto" latinLnBrk="0" hangingPunct="1">
              <a:lnSpc>
                <a:spcPct val="90000"/>
              </a:lnSpc>
              <a:spcBef>
                <a:spcPts val="1800"/>
              </a:spcBef>
              <a:spcAft>
                <a:spcPts val="0"/>
              </a:spcAft>
              <a:buClr>
                <a:srgbClr val="6A3A20"/>
              </a:buClr>
              <a:buSzTx/>
              <a:buFont typeface="Arial" pitchFamily="34" charset="0"/>
              <a:buChar char="•"/>
              <a:tabLst/>
              <a:defRPr/>
            </a:pPr>
            <a:r>
              <a:rPr kumimoji="0" lang="en-US" sz="2500" b="1" i="0" u="none" strike="noStrike" kern="1200" cap="none" spc="0" normalizeH="0" baseline="0" noProof="0" dirty="0">
                <a:ln>
                  <a:noFill/>
                </a:ln>
                <a:solidFill>
                  <a:srgbClr val="B95E14">
                    <a:lumMod val="75000"/>
                  </a:srgbClr>
                </a:solidFill>
                <a:effectLst/>
                <a:uLnTx/>
                <a:uFillTx/>
                <a:latin typeface="Constantia"/>
                <a:ea typeface="+mn-ea"/>
                <a:cs typeface="+mn-cs"/>
              </a:rPr>
              <a:t>BPE (BUSINESS PROCESS EXECUTIVE) </a:t>
            </a:r>
          </a:p>
          <a:p>
            <a:pPr lvl="1">
              <a:buClr>
                <a:srgbClr val="6A3A20"/>
              </a:buClr>
              <a:buFont typeface="Courier New" panose="02070309020205020404" pitchFamily="49" charset="0"/>
              <a:buChar char="o"/>
              <a:defRPr/>
            </a:pPr>
            <a:r>
              <a:rPr kumimoji="0" lang="en-US" sz="2100" b="0" i="0" u="none" strike="noStrike" kern="1200" cap="none" spc="0" normalizeH="0" baseline="0" noProof="0" dirty="0">
                <a:ln>
                  <a:noFill/>
                </a:ln>
                <a:solidFill>
                  <a:srgbClr val="B95E14">
                    <a:lumMod val="75000"/>
                  </a:srgbClr>
                </a:solidFill>
                <a:effectLst/>
                <a:uLnTx/>
                <a:uFillTx/>
                <a:latin typeface="Constantia"/>
                <a:ea typeface="+mn-ea"/>
                <a:cs typeface="+mn-cs"/>
              </a:rPr>
              <a:t>The order processing from the leads which had been allocated from the system admin is being processed by the BPE </a:t>
            </a:r>
          </a:p>
          <a:p>
            <a:pPr lvl="1">
              <a:buClr>
                <a:srgbClr val="6A3A20"/>
              </a:buClr>
              <a:buFont typeface="Courier New" panose="02070309020205020404" pitchFamily="49" charset="0"/>
              <a:buChar char="o"/>
              <a:defRPr/>
            </a:pPr>
            <a:r>
              <a:rPr kumimoji="0" lang="en-US" sz="2100" b="0" i="0" u="none" strike="noStrike" kern="1200" cap="none" spc="0" normalizeH="0" baseline="0" noProof="0" dirty="0">
                <a:ln>
                  <a:noFill/>
                </a:ln>
                <a:solidFill>
                  <a:srgbClr val="B95E14">
                    <a:lumMod val="75000"/>
                  </a:srgbClr>
                </a:solidFill>
                <a:effectLst/>
                <a:uLnTx/>
                <a:uFillTx/>
                <a:latin typeface="Constantia"/>
                <a:ea typeface="+mn-ea"/>
                <a:cs typeface="+mn-cs"/>
              </a:rPr>
              <a:t>who deals with the customer and the required product order are being taken and the invoice is generated.</a:t>
            </a:r>
            <a:r>
              <a:rPr lang="en-US" sz="2100" dirty="0">
                <a:solidFill>
                  <a:srgbClr val="B95E14">
                    <a:lumMod val="75000"/>
                  </a:srgbClr>
                </a:solidFill>
                <a:latin typeface="Constantia"/>
              </a:rPr>
              <a:t>  </a:t>
            </a:r>
          </a:p>
          <a:p>
            <a:pPr lvl="1">
              <a:buClr>
                <a:srgbClr val="6A3A20"/>
              </a:buClr>
              <a:buFont typeface="Courier New" panose="02070309020205020404" pitchFamily="49" charset="0"/>
              <a:buChar char="o"/>
              <a:defRPr/>
            </a:pPr>
            <a:r>
              <a:rPr lang="en-US" sz="2100" dirty="0">
                <a:solidFill>
                  <a:srgbClr val="B95E14">
                    <a:lumMod val="75000"/>
                  </a:srgbClr>
                </a:solidFill>
                <a:latin typeface="Constantia"/>
              </a:rPr>
              <a:t>The order are moved to the system admin for the confirmation </a:t>
            </a:r>
          </a:p>
          <a:p>
            <a:pPr lvl="1">
              <a:buClr>
                <a:srgbClr val="6A3A20"/>
              </a:buClr>
              <a:buFont typeface="Courier New" panose="02070309020205020404" pitchFamily="49" charset="0"/>
              <a:buChar char="o"/>
              <a:defRPr/>
            </a:pPr>
            <a:r>
              <a:rPr lang="en-US" sz="2100" dirty="0">
                <a:solidFill>
                  <a:srgbClr val="B95E14">
                    <a:lumMod val="75000"/>
                  </a:srgbClr>
                </a:solidFill>
                <a:latin typeface="Constantia"/>
              </a:rPr>
              <a:t>later on the order are being processed and delivered to customers.</a:t>
            </a:r>
            <a:r>
              <a:rPr kumimoji="0" lang="en-US" sz="2100" b="0" i="0" u="none" strike="noStrike" kern="1200" cap="none" spc="0" normalizeH="0" baseline="0" noProof="0" dirty="0">
                <a:ln>
                  <a:noFill/>
                </a:ln>
                <a:solidFill>
                  <a:srgbClr val="B95E14">
                    <a:lumMod val="75000"/>
                  </a:srgbClr>
                </a:solidFill>
                <a:effectLst/>
                <a:uLnTx/>
                <a:uFillTx/>
                <a:latin typeface="Constantia"/>
                <a:ea typeface="+mn-ea"/>
                <a:cs typeface="+mn-cs"/>
              </a:rPr>
              <a:t> </a:t>
            </a:r>
            <a:endParaRPr kumimoji="0" lang="en-US" sz="2000" b="1" i="0" u="none" strike="noStrike" kern="1200" cap="none" spc="0" normalizeH="0" baseline="0" noProof="0" dirty="0">
              <a:ln>
                <a:noFill/>
              </a:ln>
              <a:solidFill>
                <a:srgbClr val="B95E14">
                  <a:lumMod val="75000"/>
                </a:srgbClr>
              </a:solidFill>
              <a:effectLst/>
              <a:uLnTx/>
              <a:uFillTx/>
              <a:latin typeface="Constantia"/>
              <a:ea typeface="+mn-ea"/>
              <a:cs typeface="+mn-cs"/>
            </a:endParaRPr>
          </a:p>
          <a:p>
            <a:pPr marL="246888" marR="0" lvl="0" indent="-246888" algn="l" defTabSz="914400" rtl="0" eaLnBrk="1" fontAlgn="auto" latinLnBrk="0" hangingPunct="1">
              <a:lnSpc>
                <a:spcPct val="90000"/>
              </a:lnSpc>
              <a:spcBef>
                <a:spcPts val="1800"/>
              </a:spcBef>
              <a:spcAft>
                <a:spcPts val="0"/>
              </a:spcAft>
              <a:buClr>
                <a:srgbClr val="6A3A20"/>
              </a:buClr>
              <a:buSzTx/>
              <a:buFont typeface="Arial" pitchFamily="34" charset="0"/>
              <a:buChar char="•"/>
              <a:tabLst/>
              <a:defRPr/>
            </a:pPr>
            <a:r>
              <a:rPr kumimoji="0" lang="en-US" sz="2400" b="1" i="0" u="none" strike="noStrike" kern="1200" cap="none" spc="0" normalizeH="0" baseline="0" noProof="0" dirty="0">
                <a:ln>
                  <a:noFill/>
                </a:ln>
                <a:solidFill>
                  <a:srgbClr val="B95E14">
                    <a:lumMod val="75000"/>
                  </a:srgbClr>
                </a:solidFill>
                <a:effectLst/>
                <a:uLnTx/>
                <a:uFillTx/>
                <a:latin typeface="Constantia"/>
                <a:ea typeface="+mn-ea"/>
                <a:cs typeface="+mn-cs"/>
              </a:rPr>
              <a:t>DELIVERY AGENT </a:t>
            </a:r>
          </a:p>
          <a:p>
            <a:pPr marL="301752" marR="0" lvl="1" indent="0" algn="l" defTabSz="914400" rtl="0" eaLnBrk="1" fontAlgn="auto" latinLnBrk="0" hangingPunct="1">
              <a:lnSpc>
                <a:spcPct val="90000"/>
              </a:lnSpc>
              <a:spcBef>
                <a:spcPts val="800"/>
              </a:spcBef>
              <a:spcAft>
                <a:spcPts val="0"/>
              </a:spcAft>
              <a:buClr>
                <a:srgbClr val="6A3A20"/>
              </a:buClr>
              <a:buSzTx/>
              <a:buFont typeface="Arial" pitchFamily="34" charset="0"/>
              <a:buNone/>
              <a:tabLst/>
              <a:defRPr/>
            </a:pPr>
            <a:r>
              <a:rPr kumimoji="0" lang="en-US" sz="2000" b="0" i="0" u="none" strike="noStrike" kern="1200" cap="none" spc="0" normalizeH="0" baseline="0" noProof="0" dirty="0">
                <a:ln>
                  <a:noFill/>
                </a:ln>
                <a:solidFill>
                  <a:srgbClr val="B95E14">
                    <a:lumMod val="75000"/>
                  </a:srgbClr>
                </a:solidFill>
                <a:effectLst/>
                <a:uLnTx/>
                <a:uFillTx/>
                <a:latin typeface="Constantia"/>
                <a:ea typeface="+mn-ea"/>
                <a:cs typeface="+mn-cs"/>
              </a:rPr>
              <a:t>The important module and simpler module in which the delivery agent who deliver the goods to the customer and update the delivery in application.</a:t>
            </a:r>
          </a:p>
          <a:p>
            <a:endParaRPr lang="en-IN" dirty="0"/>
          </a:p>
        </p:txBody>
      </p:sp>
      <p:sp>
        <p:nvSpPr>
          <p:cNvPr id="11" name="Slide Number Placeholder 10">
            <a:extLst>
              <a:ext uri="{FF2B5EF4-FFF2-40B4-BE49-F238E27FC236}">
                <a16:creationId xmlns:a16="http://schemas.microsoft.com/office/drawing/2014/main" id="{ED8B7D0E-F725-DDF2-0192-BD39B09521FB}"/>
              </a:ext>
            </a:extLst>
          </p:cNvPr>
          <p:cNvSpPr>
            <a:spLocks noGrp="1"/>
          </p:cNvSpPr>
          <p:nvPr>
            <p:ph type="sldNum" sz="quarter" idx="12"/>
          </p:nvPr>
        </p:nvSpPr>
        <p:spPr>
          <a:xfrm>
            <a:off x="11062964" y="6237312"/>
            <a:ext cx="711015" cy="304800"/>
          </a:xfrm>
        </p:spPr>
        <p:txBody>
          <a:bodyPr/>
          <a:lstStyle/>
          <a:p>
            <a:fld id="{DF28FB93-0A08-4E7D-8E63-9EFA29F1E093}" type="slidenum">
              <a:rPr lang="en-IN" sz="2400" smtClean="0"/>
              <a:pPr/>
              <a:t>11</a:t>
            </a:fld>
            <a:endParaRPr lang="en-IN" dirty="0"/>
          </a:p>
        </p:txBody>
      </p:sp>
    </p:spTree>
    <p:extLst>
      <p:ext uri="{BB962C8B-B14F-4D97-AF65-F5344CB8AC3E}">
        <p14:creationId xmlns:p14="http://schemas.microsoft.com/office/powerpoint/2010/main" val="1054047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404664"/>
            <a:ext cx="9751060" cy="952376"/>
          </a:xfrm>
        </p:spPr>
        <p:txBody>
          <a:bodyPr>
            <a:normAutofit/>
          </a:bodyPr>
          <a:lstStyle/>
          <a:p>
            <a:pPr algn="ctr"/>
            <a:r>
              <a:rPr lang="en-US" sz="4400" b="1" dirty="0">
                <a:effectLst>
                  <a:outerShdw blurRad="38100" dist="38100" dir="2700000" algn="tl">
                    <a:srgbClr val="000000">
                      <a:alpha val="43137"/>
                    </a:srgbClr>
                  </a:outerShdw>
                </a:effectLst>
              </a:rPr>
              <a:t>DATA FLOW DIAGRAM</a:t>
            </a:r>
          </a:p>
        </p:txBody>
      </p:sp>
      <p:pic>
        <p:nvPicPr>
          <p:cNvPr id="6" name="Picture 5">
            <a:extLst>
              <a:ext uri="{FF2B5EF4-FFF2-40B4-BE49-F238E27FC236}">
                <a16:creationId xmlns:a16="http://schemas.microsoft.com/office/drawing/2014/main" id="{0915C47F-7717-1962-F13E-786BFF6857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882" y="1357040"/>
            <a:ext cx="9051993" cy="4952279"/>
          </a:xfrm>
          <a:prstGeom prst="rect">
            <a:avLst/>
          </a:prstGeom>
          <a:ln>
            <a:noFill/>
          </a:ln>
          <a:effectLst>
            <a:softEdge rad="112500"/>
          </a:effectLst>
        </p:spPr>
      </p:pic>
      <p:sp>
        <p:nvSpPr>
          <p:cNvPr id="10" name="Slide Number Placeholder 9">
            <a:extLst>
              <a:ext uri="{FF2B5EF4-FFF2-40B4-BE49-F238E27FC236}">
                <a16:creationId xmlns:a16="http://schemas.microsoft.com/office/drawing/2014/main" id="{701DA1A3-6563-5042-8733-E27169EC5ED6}"/>
              </a:ext>
            </a:extLst>
          </p:cNvPr>
          <p:cNvSpPr>
            <a:spLocks noGrp="1"/>
          </p:cNvSpPr>
          <p:nvPr>
            <p:ph type="sldNum" sz="quarter" idx="12"/>
          </p:nvPr>
        </p:nvSpPr>
        <p:spPr>
          <a:xfrm>
            <a:off x="11062964" y="6156919"/>
            <a:ext cx="711015" cy="304800"/>
          </a:xfrm>
        </p:spPr>
        <p:txBody>
          <a:bodyPr/>
          <a:lstStyle/>
          <a:p>
            <a:fld id="{DF28FB93-0A08-4E7D-8E63-9EFA29F1E093}" type="slidenum">
              <a:rPr lang="en-IN" sz="2400" smtClean="0"/>
              <a:pPr/>
              <a:t>12</a:t>
            </a:fld>
            <a:endParaRPr lang="en-IN" sz="2400" dirty="0"/>
          </a:p>
        </p:txBody>
      </p:sp>
    </p:spTree>
    <p:extLst>
      <p:ext uri="{BB962C8B-B14F-4D97-AF65-F5344CB8AC3E}">
        <p14:creationId xmlns:p14="http://schemas.microsoft.com/office/powerpoint/2010/main" val="423777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A6908A-6A32-62B6-0616-A9BB4E2A41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876" y="1141016"/>
            <a:ext cx="9217024" cy="5168303"/>
          </a:xfrm>
          <a:prstGeom prst="rect">
            <a:avLst/>
          </a:prstGeom>
          <a:ln>
            <a:noFill/>
          </a:ln>
          <a:effectLst>
            <a:softEdge rad="112500"/>
          </a:effectLst>
        </p:spPr>
      </p:pic>
      <p:sp>
        <p:nvSpPr>
          <p:cNvPr id="5" name="Title 1">
            <a:extLst>
              <a:ext uri="{FF2B5EF4-FFF2-40B4-BE49-F238E27FC236}">
                <a16:creationId xmlns:a16="http://schemas.microsoft.com/office/drawing/2014/main" id="{89FD9AF6-41D0-F88A-DB74-5D4D4CE7C8B7}"/>
              </a:ext>
            </a:extLst>
          </p:cNvPr>
          <p:cNvSpPr txBox="1">
            <a:spLocks/>
          </p:cNvSpPr>
          <p:nvPr/>
        </p:nvSpPr>
        <p:spPr>
          <a:xfrm>
            <a:off x="1269876" y="332656"/>
            <a:ext cx="9751060" cy="80836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pPr algn="ctr"/>
            <a:r>
              <a:rPr lang="en-US" sz="4400" b="1" dirty="0">
                <a:effectLst>
                  <a:outerShdw blurRad="38100" dist="38100" dir="2700000" algn="tl">
                    <a:srgbClr val="000000">
                      <a:alpha val="43137"/>
                    </a:srgbClr>
                  </a:outerShdw>
                </a:effectLst>
              </a:rPr>
              <a:t>DATA FLOW DIAGRAM</a:t>
            </a:r>
          </a:p>
        </p:txBody>
      </p:sp>
      <p:sp>
        <p:nvSpPr>
          <p:cNvPr id="10" name="Slide Number Placeholder 9">
            <a:extLst>
              <a:ext uri="{FF2B5EF4-FFF2-40B4-BE49-F238E27FC236}">
                <a16:creationId xmlns:a16="http://schemas.microsoft.com/office/drawing/2014/main" id="{154E1BCB-C7A9-0472-3D6A-E0092A6E3EE6}"/>
              </a:ext>
            </a:extLst>
          </p:cNvPr>
          <p:cNvSpPr>
            <a:spLocks noGrp="1"/>
          </p:cNvSpPr>
          <p:nvPr>
            <p:ph type="sldNum" sz="quarter" idx="12"/>
          </p:nvPr>
        </p:nvSpPr>
        <p:spPr>
          <a:xfrm>
            <a:off x="11054102" y="6156919"/>
            <a:ext cx="711015" cy="304800"/>
          </a:xfrm>
        </p:spPr>
        <p:txBody>
          <a:bodyPr/>
          <a:lstStyle/>
          <a:p>
            <a:fld id="{DF28FB93-0A08-4E7D-8E63-9EFA29F1E093}" type="slidenum">
              <a:rPr lang="en-IN" sz="2400" smtClean="0"/>
              <a:pPr/>
              <a:t>13</a:t>
            </a:fld>
            <a:endParaRPr lang="en-IN" dirty="0"/>
          </a:p>
        </p:txBody>
      </p:sp>
    </p:spTree>
    <p:extLst>
      <p:ext uri="{BB962C8B-B14F-4D97-AF65-F5344CB8AC3E}">
        <p14:creationId xmlns:p14="http://schemas.microsoft.com/office/powerpoint/2010/main" val="3153798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B481EFD-7880-FD01-EC34-4DAF369EB7F8}"/>
              </a:ext>
            </a:extLst>
          </p:cNvPr>
          <p:cNvSpPr txBox="1">
            <a:spLocks/>
          </p:cNvSpPr>
          <p:nvPr/>
        </p:nvSpPr>
        <p:spPr>
          <a:xfrm>
            <a:off x="1218883" y="476672"/>
            <a:ext cx="9751060" cy="880368"/>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pPr algn="ctr"/>
            <a:r>
              <a:rPr lang="en-US" sz="4400" b="1" dirty="0">
                <a:effectLst>
                  <a:outerShdw blurRad="38100" dist="38100" dir="2700000" algn="tl">
                    <a:srgbClr val="000000">
                      <a:alpha val="43137"/>
                    </a:srgbClr>
                  </a:outerShdw>
                </a:effectLst>
              </a:rPr>
              <a:t>DATA FLOW DIAGRAM</a:t>
            </a:r>
          </a:p>
        </p:txBody>
      </p:sp>
      <p:pic>
        <p:nvPicPr>
          <p:cNvPr id="5" name="Picture 4">
            <a:extLst>
              <a:ext uri="{FF2B5EF4-FFF2-40B4-BE49-F238E27FC236}">
                <a16:creationId xmlns:a16="http://schemas.microsoft.com/office/drawing/2014/main" id="{371A529A-6885-92E5-ABE3-7FFAD8D23B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882" y="1357040"/>
            <a:ext cx="9268017" cy="5024288"/>
          </a:xfrm>
          <a:prstGeom prst="rect">
            <a:avLst/>
          </a:prstGeom>
          <a:ln>
            <a:noFill/>
          </a:ln>
          <a:effectLst>
            <a:softEdge rad="112500"/>
          </a:effectLst>
        </p:spPr>
      </p:pic>
      <p:sp>
        <p:nvSpPr>
          <p:cNvPr id="10" name="Slide Number Placeholder 9">
            <a:extLst>
              <a:ext uri="{FF2B5EF4-FFF2-40B4-BE49-F238E27FC236}">
                <a16:creationId xmlns:a16="http://schemas.microsoft.com/office/drawing/2014/main" id="{D40E8C0D-04CF-868F-1B1B-2F748391731E}"/>
              </a:ext>
            </a:extLst>
          </p:cNvPr>
          <p:cNvSpPr>
            <a:spLocks noGrp="1"/>
          </p:cNvSpPr>
          <p:nvPr>
            <p:ph type="sldNum" sz="quarter" idx="12"/>
          </p:nvPr>
        </p:nvSpPr>
        <p:spPr>
          <a:xfrm>
            <a:off x="11062964" y="6165304"/>
            <a:ext cx="711015" cy="304800"/>
          </a:xfrm>
        </p:spPr>
        <p:txBody>
          <a:bodyPr/>
          <a:lstStyle/>
          <a:p>
            <a:fld id="{DF28FB93-0A08-4E7D-8E63-9EFA29F1E093}" type="slidenum">
              <a:rPr lang="en-IN" sz="2400" smtClean="0"/>
              <a:pPr/>
              <a:t>14</a:t>
            </a:fld>
            <a:endParaRPr lang="en-IN" dirty="0"/>
          </a:p>
        </p:txBody>
      </p:sp>
    </p:spTree>
    <p:extLst>
      <p:ext uri="{BB962C8B-B14F-4D97-AF65-F5344CB8AC3E}">
        <p14:creationId xmlns:p14="http://schemas.microsoft.com/office/powerpoint/2010/main" val="1280204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FC32D81-33DF-2F77-34E2-2DC6F65130D1}"/>
              </a:ext>
            </a:extLst>
          </p:cNvPr>
          <p:cNvSpPr txBox="1">
            <a:spLocks/>
          </p:cNvSpPr>
          <p:nvPr/>
        </p:nvSpPr>
        <p:spPr>
          <a:xfrm>
            <a:off x="1218883" y="404664"/>
            <a:ext cx="9751060" cy="952376"/>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pPr algn="ctr"/>
            <a:r>
              <a:rPr lang="en-US" sz="4400" b="1" dirty="0">
                <a:effectLst>
                  <a:outerShdw blurRad="38100" dist="38100" dir="2700000" algn="tl">
                    <a:srgbClr val="000000">
                      <a:alpha val="43137"/>
                    </a:srgbClr>
                  </a:outerShdw>
                </a:effectLst>
              </a:rPr>
              <a:t>DATA FLOW DIAGRAM</a:t>
            </a:r>
          </a:p>
        </p:txBody>
      </p:sp>
      <p:pic>
        <p:nvPicPr>
          <p:cNvPr id="5" name="Picture 4">
            <a:extLst>
              <a:ext uri="{FF2B5EF4-FFF2-40B4-BE49-F238E27FC236}">
                <a16:creationId xmlns:a16="http://schemas.microsoft.com/office/drawing/2014/main" id="{FA85EBFD-FCA6-339E-252C-C34EA5C152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852" y="1357040"/>
            <a:ext cx="9751059" cy="4808263"/>
          </a:xfrm>
          <a:prstGeom prst="rect">
            <a:avLst/>
          </a:prstGeom>
          <a:ln>
            <a:noFill/>
          </a:ln>
          <a:effectLst>
            <a:softEdge rad="112500"/>
          </a:effectLst>
        </p:spPr>
      </p:pic>
      <p:sp>
        <p:nvSpPr>
          <p:cNvPr id="10" name="Slide Number Placeholder 9">
            <a:extLst>
              <a:ext uri="{FF2B5EF4-FFF2-40B4-BE49-F238E27FC236}">
                <a16:creationId xmlns:a16="http://schemas.microsoft.com/office/drawing/2014/main" id="{5A7E6DBE-344A-6B20-9E5C-08E6094E5361}"/>
              </a:ext>
            </a:extLst>
          </p:cNvPr>
          <p:cNvSpPr>
            <a:spLocks noGrp="1"/>
          </p:cNvSpPr>
          <p:nvPr>
            <p:ph type="sldNum" sz="quarter" idx="12"/>
          </p:nvPr>
        </p:nvSpPr>
        <p:spPr>
          <a:xfrm>
            <a:off x="11062964" y="6165304"/>
            <a:ext cx="711015" cy="304800"/>
          </a:xfrm>
        </p:spPr>
        <p:txBody>
          <a:bodyPr/>
          <a:lstStyle/>
          <a:p>
            <a:fld id="{DF28FB93-0A08-4E7D-8E63-9EFA29F1E093}" type="slidenum">
              <a:rPr lang="en-IN" sz="2400" smtClean="0"/>
              <a:pPr/>
              <a:t>15</a:t>
            </a:fld>
            <a:endParaRPr lang="en-IN" dirty="0"/>
          </a:p>
        </p:txBody>
      </p:sp>
    </p:spTree>
    <p:extLst>
      <p:ext uri="{BB962C8B-B14F-4D97-AF65-F5344CB8AC3E}">
        <p14:creationId xmlns:p14="http://schemas.microsoft.com/office/powerpoint/2010/main" val="1974131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695CACE-2981-1783-C81E-F4EA7C520C59}"/>
              </a:ext>
            </a:extLst>
          </p:cNvPr>
          <p:cNvSpPr txBox="1">
            <a:spLocks/>
          </p:cNvSpPr>
          <p:nvPr/>
        </p:nvSpPr>
        <p:spPr>
          <a:xfrm>
            <a:off x="1218883" y="332656"/>
            <a:ext cx="9751060" cy="1024384"/>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pPr algn="ctr"/>
            <a:r>
              <a:rPr lang="en-US" sz="4400" b="1" dirty="0">
                <a:effectLst>
                  <a:outerShdw blurRad="38100" dist="38100" dir="2700000" algn="tl">
                    <a:srgbClr val="000000">
                      <a:alpha val="43137"/>
                    </a:srgbClr>
                  </a:outerShdw>
                </a:effectLst>
              </a:rPr>
              <a:t>DATA FLOW DIAGRAM</a:t>
            </a:r>
          </a:p>
        </p:txBody>
      </p:sp>
      <p:pic>
        <p:nvPicPr>
          <p:cNvPr id="5" name="Picture 4">
            <a:extLst>
              <a:ext uri="{FF2B5EF4-FFF2-40B4-BE49-F238E27FC236}">
                <a16:creationId xmlns:a16="http://schemas.microsoft.com/office/drawing/2014/main" id="{B9E8EA32-3D85-27C1-7A9D-CC0A8A2BC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884" y="1357040"/>
            <a:ext cx="8691952" cy="4880272"/>
          </a:xfrm>
          <a:prstGeom prst="rect">
            <a:avLst/>
          </a:prstGeom>
          <a:ln>
            <a:noFill/>
          </a:ln>
          <a:effectLst>
            <a:softEdge rad="112500"/>
          </a:effectLst>
        </p:spPr>
      </p:pic>
      <p:sp>
        <p:nvSpPr>
          <p:cNvPr id="10" name="Slide Number Placeholder 9">
            <a:extLst>
              <a:ext uri="{FF2B5EF4-FFF2-40B4-BE49-F238E27FC236}">
                <a16:creationId xmlns:a16="http://schemas.microsoft.com/office/drawing/2014/main" id="{3D454293-92A3-9AD2-4E00-4C5D34493A5D}"/>
              </a:ext>
            </a:extLst>
          </p:cNvPr>
          <p:cNvSpPr>
            <a:spLocks noGrp="1"/>
          </p:cNvSpPr>
          <p:nvPr>
            <p:ph type="sldNum" sz="quarter" idx="12"/>
          </p:nvPr>
        </p:nvSpPr>
        <p:spPr>
          <a:xfrm>
            <a:off x="11062964" y="6237312"/>
            <a:ext cx="711015" cy="304800"/>
          </a:xfrm>
        </p:spPr>
        <p:txBody>
          <a:bodyPr/>
          <a:lstStyle/>
          <a:p>
            <a:fld id="{DF28FB93-0A08-4E7D-8E63-9EFA29F1E093}" type="slidenum">
              <a:rPr lang="en-IN" sz="2400" smtClean="0"/>
              <a:pPr/>
              <a:t>16</a:t>
            </a:fld>
            <a:endParaRPr lang="en-IN" sz="2400" dirty="0"/>
          </a:p>
        </p:txBody>
      </p:sp>
    </p:spTree>
    <p:extLst>
      <p:ext uri="{BB962C8B-B14F-4D97-AF65-F5344CB8AC3E}">
        <p14:creationId xmlns:p14="http://schemas.microsoft.com/office/powerpoint/2010/main" val="229874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7737AB-1591-AA0E-1A58-720BF0F2F8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884" y="1357040"/>
            <a:ext cx="7907630" cy="4952280"/>
          </a:xfrm>
          <a:prstGeom prst="rect">
            <a:avLst/>
          </a:prstGeom>
          <a:ln>
            <a:noFill/>
          </a:ln>
          <a:effectLst>
            <a:softEdge rad="112500"/>
          </a:effectLst>
        </p:spPr>
      </p:pic>
      <p:sp>
        <p:nvSpPr>
          <p:cNvPr id="4" name="Title 1">
            <a:extLst>
              <a:ext uri="{FF2B5EF4-FFF2-40B4-BE49-F238E27FC236}">
                <a16:creationId xmlns:a16="http://schemas.microsoft.com/office/drawing/2014/main" id="{2C982E60-3631-0D67-CF6B-93B0A7032389}"/>
              </a:ext>
            </a:extLst>
          </p:cNvPr>
          <p:cNvSpPr txBox="1">
            <a:spLocks/>
          </p:cNvSpPr>
          <p:nvPr/>
        </p:nvSpPr>
        <p:spPr>
          <a:xfrm>
            <a:off x="1218883" y="404664"/>
            <a:ext cx="9751060" cy="952376"/>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pPr algn="ctr"/>
            <a:r>
              <a:rPr lang="en-US" sz="4400" b="1" dirty="0">
                <a:effectLst>
                  <a:outerShdw blurRad="38100" dist="38100" dir="2700000" algn="tl">
                    <a:srgbClr val="000000">
                      <a:alpha val="43137"/>
                    </a:srgbClr>
                  </a:outerShdw>
                </a:effectLst>
              </a:rPr>
              <a:t>DATA FLOW DIAGRAM</a:t>
            </a:r>
          </a:p>
        </p:txBody>
      </p:sp>
      <p:sp>
        <p:nvSpPr>
          <p:cNvPr id="10" name="Slide Number Placeholder 9">
            <a:extLst>
              <a:ext uri="{FF2B5EF4-FFF2-40B4-BE49-F238E27FC236}">
                <a16:creationId xmlns:a16="http://schemas.microsoft.com/office/drawing/2014/main" id="{567C2FB3-623E-1FDC-56DB-F4C45C294605}"/>
              </a:ext>
            </a:extLst>
          </p:cNvPr>
          <p:cNvSpPr>
            <a:spLocks noGrp="1"/>
          </p:cNvSpPr>
          <p:nvPr>
            <p:ph type="sldNum" sz="quarter" idx="12"/>
          </p:nvPr>
        </p:nvSpPr>
        <p:spPr>
          <a:xfrm>
            <a:off x="11062964" y="6156920"/>
            <a:ext cx="711015" cy="304800"/>
          </a:xfrm>
        </p:spPr>
        <p:txBody>
          <a:bodyPr/>
          <a:lstStyle/>
          <a:p>
            <a:fld id="{DF28FB93-0A08-4E7D-8E63-9EFA29F1E093}" type="slidenum">
              <a:rPr lang="en-IN" sz="2400" smtClean="0"/>
              <a:pPr/>
              <a:t>17</a:t>
            </a:fld>
            <a:endParaRPr lang="en-IN" dirty="0"/>
          </a:p>
        </p:txBody>
      </p:sp>
    </p:spTree>
    <p:extLst>
      <p:ext uri="{BB962C8B-B14F-4D97-AF65-F5344CB8AC3E}">
        <p14:creationId xmlns:p14="http://schemas.microsoft.com/office/powerpoint/2010/main" val="305183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BAEF131-C12F-3C64-B0C4-4946FB2331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781" y="1340768"/>
            <a:ext cx="11305256" cy="5024040"/>
          </a:xfrm>
          <a:prstGeom prst="rect">
            <a:avLst/>
          </a:prstGeom>
          <a:ln>
            <a:noFill/>
          </a:ln>
          <a:effectLst>
            <a:softEdge rad="112500"/>
          </a:effectLst>
        </p:spPr>
      </p:pic>
      <p:sp>
        <p:nvSpPr>
          <p:cNvPr id="6" name="Title 1">
            <a:extLst>
              <a:ext uri="{FF2B5EF4-FFF2-40B4-BE49-F238E27FC236}">
                <a16:creationId xmlns:a16="http://schemas.microsoft.com/office/drawing/2014/main" id="{5C64ABAB-ADEF-D0BD-AE96-BDC972AB464E}"/>
              </a:ext>
            </a:extLst>
          </p:cNvPr>
          <p:cNvSpPr txBox="1">
            <a:spLocks/>
          </p:cNvSpPr>
          <p:nvPr/>
        </p:nvSpPr>
        <p:spPr>
          <a:xfrm>
            <a:off x="1125860" y="493192"/>
            <a:ext cx="9751060" cy="975072"/>
          </a:xfrm>
          <a:prstGeom prst="rect">
            <a:avLst/>
          </a:prstGeom>
        </p:spPr>
        <p:txBody>
          <a:bodyPr>
            <a:norm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pPr algn="ctr"/>
            <a:r>
              <a:rPr lang="en-US" sz="4400" b="1" dirty="0">
                <a:effectLst>
                  <a:outerShdw blurRad="38100" dist="38100" dir="2700000" algn="tl">
                    <a:srgbClr val="000000">
                      <a:alpha val="43137"/>
                    </a:srgbClr>
                  </a:outerShdw>
                </a:effectLst>
              </a:rPr>
              <a:t>TABLE</a:t>
            </a:r>
          </a:p>
        </p:txBody>
      </p:sp>
      <p:sp>
        <p:nvSpPr>
          <p:cNvPr id="10" name="Slide Number Placeholder 9">
            <a:extLst>
              <a:ext uri="{FF2B5EF4-FFF2-40B4-BE49-F238E27FC236}">
                <a16:creationId xmlns:a16="http://schemas.microsoft.com/office/drawing/2014/main" id="{39A2379E-02FB-7CD4-8510-DB30EDFAADC4}"/>
              </a:ext>
            </a:extLst>
          </p:cNvPr>
          <p:cNvSpPr>
            <a:spLocks noGrp="1"/>
          </p:cNvSpPr>
          <p:nvPr>
            <p:ph type="sldNum" sz="quarter" idx="12"/>
          </p:nvPr>
        </p:nvSpPr>
        <p:spPr>
          <a:xfrm>
            <a:off x="11072029" y="6212408"/>
            <a:ext cx="711015" cy="304800"/>
          </a:xfrm>
        </p:spPr>
        <p:txBody>
          <a:bodyPr/>
          <a:lstStyle/>
          <a:p>
            <a:fld id="{DF28FB93-0A08-4E7D-8E63-9EFA29F1E093}" type="slidenum">
              <a:rPr lang="en-IN" sz="2400" smtClean="0"/>
              <a:pPr/>
              <a:t>18</a:t>
            </a:fld>
            <a:endParaRPr lang="en-IN" dirty="0"/>
          </a:p>
        </p:txBody>
      </p:sp>
    </p:spTree>
    <p:extLst>
      <p:ext uri="{BB962C8B-B14F-4D97-AF65-F5344CB8AC3E}">
        <p14:creationId xmlns:p14="http://schemas.microsoft.com/office/powerpoint/2010/main" val="2623819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BCC89E-57DB-CECC-C381-23943E5D4FAA}"/>
              </a:ext>
            </a:extLst>
          </p:cNvPr>
          <p:cNvSpPr>
            <a:spLocks noGrp="1"/>
          </p:cNvSpPr>
          <p:nvPr>
            <p:ph type="sldNum" sz="quarter" idx="12"/>
          </p:nvPr>
        </p:nvSpPr>
        <p:spPr/>
        <p:txBody>
          <a:bodyPr/>
          <a:lstStyle/>
          <a:p>
            <a:fld id="{DF28FB93-0A08-4E7D-8E63-9EFA29F1E093}" type="slidenum">
              <a:rPr lang="en-IN" smtClean="0"/>
              <a:pPr/>
              <a:t>19</a:t>
            </a:fld>
            <a:endParaRPr lang="en-IN"/>
          </a:p>
        </p:txBody>
      </p:sp>
      <p:sp>
        <p:nvSpPr>
          <p:cNvPr id="3" name="Title 1">
            <a:extLst>
              <a:ext uri="{FF2B5EF4-FFF2-40B4-BE49-F238E27FC236}">
                <a16:creationId xmlns:a16="http://schemas.microsoft.com/office/drawing/2014/main" id="{84F7105E-4AAB-A61F-A578-2E85DF942BE5}"/>
              </a:ext>
            </a:extLst>
          </p:cNvPr>
          <p:cNvSpPr txBox="1">
            <a:spLocks/>
          </p:cNvSpPr>
          <p:nvPr/>
        </p:nvSpPr>
        <p:spPr>
          <a:xfrm>
            <a:off x="1125860" y="493192"/>
            <a:ext cx="9751060" cy="975072"/>
          </a:xfrm>
          <a:prstGeom prst="rect">
            <a:avLst/>
          </a:prstGeom>
        </p:spPr>
        <p:txBody>
          <a:bodyPr>
            <a:norm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pPr algn="ctr"/>
            <a:r>
              <a:rPr lang="en-US" sz="4400" b="1" dirty="0">
                <a:effectLst>
                  <a:outerShdw blurRad="38100" dist="38100" dir="2700000" algn="tl">
                    <a:srgbClr val="000000">
                      <a:alpha val="43137"/>
                    </a:srgbClr>
                  </a:outerShdw>
                </a:effectLst>
              </a:rPr>
              <a:t>TABLE</a:t>
            </a:r>
          </a:p>
        </p:txBody>
      </p:sp>
      <p:pic>
        <p:nvPicPr>
          <p:cNvPr id="5" name="Picture 4">
            <a:extLst>
              <a:ext uri="{FF2B5EF4-FFF2-40B4-BE49-F238E27FC236}">
                <a16:creationId xmlns:a16="http://schemas.microsoft.com/office/drawing/2014/main" id="{C766BA26-804B-E457-2DDD-0C5C2D00D6CB}"/>
              </a:ext>
            </a:extLst>
          </p:cNvPr>
          <p:cNvPicPr>
            <a:picLocks noChangeAspect="1"/>
          </p:cNvPicPr>
          <p:nvPr/>
        </p:nvPicPr>
        <p:blipFill>
          <a:blip r:embed="rId2"/>
          <a:stretch>
            <a:fillRect/>
          </a:stretch>
        </p:blipFill>
        <p:spPr>
          <a:xfrm>
            <a:off x="693812" y="1412776"/>
            <a:ext cx="10945216" cy="4464496"/>
          </a:xfrm>
          <a:prstGeom prst="rect">
            <a:avLst/>
          </a:prstGeom>
          <a:ln>
            <a:noFill/>
          </a:ln>
          <a:effectLst>
            <a:softEdge rad="112500"/>
          </a:effectLst>
        </p:spPr>
      </p:pic>
    </p:spTree>
    <p:extLst>
      <p:ext uri="{BB962C8B-B14F-4D97-AF65-F5344CB8AC3E}">
        <p14:creationId xmlns:p14="http://schemas.microsoft.com/office/powerpoint/2010/main" val="2148806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2" y="203200"/>
            <a:ext cx="9751060" cy="1168400"/>
          </a:xfrm>
        </p:spPr>
        <p:txBody>
          <a:bodyPr>
            <a:normAutofit/>
          </a:bodyPr>
          <a:lstStyle/>
          <a:p>
            <a:r>
              <a:rPr lang="en-US" sz="4400" b="1" dirty="0">
                <a:effectLst>
                  <a:outerShdw blurRad="38100" dist="38100" dir="2700000" algn="tl">
                    <a:srgbClr val="000000">
                      <a:alpha val="43137"/>
                    </a:srgbClr>
                  </a:outerShdw>
                </a:effectLst>
              </a:rPr>
              <a:t>Table of Content</a:t>
            </a:r>
          </a:p>
        </p:txBody>
      </p:sp>
      <p:sp>
        <p:nvSpPr>
          <p:cNvPr id="14" name="Content Placeholder 13"/>
          <p:cNvSpPr>
            <a:spLocks noGrp="1"/>
          </p:cNvSpPr>
          <p:nvPr>
            <p:ph idx="1"/>
          </p:nvPr>
        </p:nvSpPr>
        <p:spPr>
          <a:xfrm>
            <a:off x="1218883" y="1628800"/>
            <a:ext cx="9751060" cy="4608512"/>
          </a:xfrm>
        </p:spPr>
        <p:txBody>
          <a:bodyPr>
            <a:normAutofit lnSpcReduction="10000"/>
          </a:bodyPr>
          <a:lstStyle/>
          <a:p>
            <a:pPr marL="457200" indent="-457200">
              <a:buFont typeface="+mj-lt"/>
              <a:buAutoNum type="arabicPeriod"/>
            </a:pPr>
            <a:r>
              <a:rPr lang="en-US" dirty="0">
                <a:solidFill>
                  <a:schemeClr val="accent6">
                    <a:lumMod val="75000"/>
                  </a:schemeClr>
                </a:solidFill>
                <a:latin typeface="Bahnschrift SemiCondensed" panose="020B0502040204020203" pitchFamily="34" charset="0"/>
              </a:rPr>
              <a:t>Introduction</a:t>
            </a:r>
          </a:p>
          <a:p>
            <a:pPr marL="457200" indent="-457200">
              <a:buFont typeface="+mj-lt"/>
              <a:buAutoNum type="arabicPeriod"/>
            </a:pPr>
            <a:r>
              <a:rPr lang="en-US" dirty="0">
                <a:solidFill>
                  <a:schemeClr val="accent6">
                    <a:lumMod val="75000"/>
                  </a:schemeClr>
                </a:solidFill>
                <a:latin typeface="Bahnschrift SemiCondensed" panose="020B0502040204020203" pitchFamily="34" charset="0"/>
              </a:rPr>
              <a:t>Modules</a:t>
            </a:r>
          </a:p>
          <a:p>
            <a:pPr marL="457200" indent="-457200">
              <a:buFont typeface="+mj-lt"/>
              <a:buAutoNum type="arabicPeriod"/>
            </a:pPr>
            <a:r>
              <a:rPr lang="en-US" dirty="0">
                <a:solidFill>
                  <a:schemeClr val="accent6">
                    <a:lumMod val="75000"/>
                  </a:schemeClr>
                </a:solidFill>
                <a:latin typeface="Bahnschrift SemiCondensed" panose="020B0502040204020203" pitchFamily="34" charset="0"/>
              </a:rPr>
              <a:t>Module Descriptions</a:t>
            </a:r>
          </a:p>
          <a:p>
            <a:pPr marL="457200" indent="-457200">
              <a:buFont typeface="+mj-lt"/>
              <a:buAutoNum type="arabicPeriod"/>
            </a:pPr>
            <a:r>
              <a:rPr lang="en-US" dirty="0">
                <a:solidFill>
                  <a:schemeClr val="accent6">
                    <a:lumMod val="75000"/>
                  </a:schemeClr>
                </a:solidFill>
                <a:latin typeface="Bahnschrift SemiCondensed" panose="020B0502040204020203" pitchFamily="34" charset="0"/>
              </a:rPr>
              <a:t>Data Flow Diagram</a:t>
            </a:r>
          </a:p>
          <a:p>
            <a:pPr marL="457200" indent="-457200">
              <a:buFont typeface="+mj-lt"/>
              <a:buAutoNum type="arabicPeriod"/>
            </a:pPr>
            <a:r>
              <a:rPr lang="en-US" dirty="0">
                <a:solidFill>
                  <a:schemeClr val="accent6">
                    <a:lumMod val="75000"/>
                  </a:schemeClr>
                </a:solidFill>
                <a:latin typeface="Bahnschrift SemiCondensed" panose="020B0502040204020203" pitchFamily="34" charset="0"/>
              </a:rPr>
              <a:t>Table Design</a:t>
            </a:r>
          </a:p>
          <a:p>
            <a:pPr marL="457200" indent="-457200">
              <a:buFont typeface="+mj-lt"/>
              <a:buAutoNum type="arabicPeriod"/>
            </a:pPr>
            <a:r>
              <a:rPr lang="en-US" dirty="0">
                <a:solidFill>
                  <a:schemeClr val="accent6">
                    <a:lumMod val="75000"/>
                  </a:schemeClr>
                </a:solidFill>
                <a:latin typeface="Bahnschrift SemiCondensed" panose="020B0502040204020203" pitchFamily="34" charset="0"/>
              </a:rPr>
              <a:t>Developing Environment</a:t>
            </a:r>
          </a:p>
          <a:p>
            <a:pPr marL="457200" indent="-457200">
              <a:buFont typeface="+mj-lt"/>
              <a:buAutoNum type="arabicPeriod"/>
            </a:pPr>
            <a:r>
              <a:rPr lang="en-US" dirty="0">
                <a:solidFill>
                  <a:schemeClr val="accent6">
                    <a:lumMod val="75000"/>
                  </a:schemeClr>
                </a:solidFill>
                <a:latin typeface="Bahnschrift SemiCondensed" panose="020B0502040204020203" pitchFamily="34" charset="0"/>
              </a:rPr>
              <a:t>User Story</a:t>
            </a:r>
          </a:p>
          <a:p>
            <a:pPr marL="457200" indent="-457200">
              <a:buFont typeface="+mj-lt"/>
              <a:buAutoNum type="arabicPeriod"/>
            </a:pPr>
            <a:r>
              <a:rPr lang="en-US" dirty="0">
                <a:solidFill>
                  <a:schemeClr val="accent6">
                    <a:lumMod val="75000"/>
                  </a:schemeClr>
                </a:solidFill>
                <a:latin typeface="Bahnschrift SemiCondensed" panose="020B0502040204020203" pitchFamily="34" charset="0"/>
              </a:rPr>
              <a:t>Product Backlog</a:t>
            </a:r>
          </a:p>
          <a:p>
            <a:pPr marL="457200" indent="-457200">
              <a:buFont typeface="+mj-lt"/>
              <a:buAutoNum type="arabicPeriod"/>
            </a:pPr>
            <a:r>
              <a:rPr lang="en-US" dirty="0">
                <a:solidFill>
                  <a:schemeClr val="accent6">
                    <a:lumMod val="75000"/>
                  </a:schemeClr>
                </a:solidFill>
                <a:latin typeface="Bahnschrift SemiCondensed" panose="020B0502040204020203" pitchFamily="34" charset="0"/>
              </a:rPr>
              <a:t>Project Plan</a:t>
            </a:r>
          </a:p>
        </p:txBody>
      </p:sp>
      <p:sp>
        <p:nvSpPr>
          <p:cNvPr id="8" name="Slide Number Placeholder 7">
            <a:extLst>
              <a:ext uri="{FF2B5EF4-FFF2-40B4-BE49-F238E27FC236}">
                <a16:creationId xmlns:a16="http://schemas.microsoft.com/office/drawing/2014/main" id="{688CBB48-F81F-C18F-5568-FC29CF504692}"/>
              </a:ext>
            </a:extLst>
          </p:cNvPr>
          <p:cNvSpPr>
            <a:spLocks noGrp="1"/>
          </p:cNvSpPr>
          <p:nvPr>
            <p:ph type="sldNum" sz="quarter" idx="12"/>
          </p:nvPr>
        </p:nvSpPr>
        <p:spPr>
          <a:xfrm>
            <a:off x="11062964" y="6237312"/>
            <a:ext cx="711015" cy="304800"/>
          </a:xfrm>
        </p:spPr>
        <p:txBody>
          <a:bodyPr/>
          <a:lstStyle/>
          <a:p>
            <a:fld id="{DF28FB93-0A08-4E7D-8E63-9EFA29F1E093}" type="slidenum">
              <a:rPr lang="en-IN" sz="2400" smtClean="0"/>
              <a:pPr/>
              <a:t>2</a:t>
            </a:fld>
            <a:endParaRPr lang="en-IN" sz="2400" dirty="0"/>
          </a:p>
        </p:txBody>
      </p:sp>
    </p:spTree>
    <p:extLst>
      <p:ext uri="{BB962C8B-B14F-4D97-AF65-F5344CB8AC3E}">
        <p14:creationId xmlns:p14="http://schemas.microsoft.com/office/powerpoint/2010/main" val="101646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73C405-CC93-6EAC-2DC2-66DE1D4F70D1}"/>
              </a:ext>
            </a:extLst>
          </p:cNvPr>
          <p:cNvSpPr>
            <a:spLocks noGrp="1"/>
          </p:cNvSpPr>
          <p:nvPr>
            <p:ph type="sldNum" sz="quarter" idx="12"/>
          </p:nvPr>
        </p:nvSpPr>
        <p:spPr/>
        <p:txBody>
          <a:bodyPr/>
          <a:lstStyle/>
          <a:p>
            <a:fld id="{DF28FB93-0A08-4E7D-8E63-9EFA29F1E093}" type="slidenum">
              <a:rPr lang="en-IN" smtClean="0"/>
              <a:pPr/>
              <a:t>20</a:t>
            </a:fld>
            <a:endParaRPr lang="en-IN"/>
          </a:p>
        </p:txBody>
      </p:sp>
      <p:pic>
        <p:nvPicPr>
          <p:cNvPr id="4" name="Picture 3">
            <a:extLst>
              <a:ext uri="{FF2B5EF4-FFF2-40B4-BE49-F238E27FC236}">
                <a16:creationId xmlns:a16="http://schemas.microsoft.com/office/drawing/2014/main" id="{817EFB77-033D-D56B-81B3-83989F6850DD}"/>
              </a:ext>
            </a:extLst>
          </p:cNvPr>
          <p:cNvPicPr>
            <a:picLocks noChangeAspect="1"/>
          </p:cNvPicPr>
          <p:nvPr/>
        </p:nvPicPr>
        <p:blipFill>
          <a:blip r:embed="rId2"/>
          <a:stretch>
            <a:fillRect/>
          </a:stretch>
        </p:blipFill>
        <p:spPr>
          <a:xfrm>
            <a:off x="1701924" y="1556792"/>
            <a:ext cx="8784976" cy="4687238"/>
          </a:xfrm>
          <a:prstGeom prst="rect">
            <a:avLst/>
          </a:prstGeom>
        </p:spPr>
      </p:pic>
      <p:sp>
        <p:nvSpPr>
          <p:cNvPr id="5" name="Title 1">
            <a:extLst>
              <a:ext uri="{FF2B5EF4-FFF2-40B4-BE49-F238E27FC236}">
                <a16:creationId xmlns:a16="http://schemas.microsoft.com/office/drawing/2014/main" id="{4D4BDE55-15AC-C2B3-6770-374C97979699}"/>
              </a:ext>
            </a:extLst>
          </p:cNvPr>
          <p:cNvSpPr txBox="1">
            <a:spLocks/>
          </p:cNvSpPr>
          <p:nvPr/>
        </p:nvSpPr>
        <p:spPr>
          <a:xfrm>
            <a:off x="1125860" y="509712"/>
            <a:ext cx="9751060" cy="975072"/>
          </a:xfrm>
          <a:prstGeom prst="rect">
            <a:avLst/>
          </a:prstGeom>
        </p:spPr>
        <p:txBody>
          <a:bodyPr>
            <a:norm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pPr algn="ctr"/>
            <a:r>
              <a:rPr lang="en-US" sz="4400" b="1" dirty="0">
                <a:effectLst>
                  <a:outerShdw blurRad="38100" dist="38100" dir="2700000" algn="tl">
                    <a:srgbClr val="000000">
                      <a:alpha val="43137"/>
                    </a:srgbClr>
                  </a:outerShdw>
                </a:effectLst>
              </a:rPr>
              <a:t>ER DIAGRAM</a:t>
            </a:r>
          </a:p>
        </p:txBody>
      </p:sp>
    </p:spTree>
    <p:extLst>
      <p:ext uri="{BB962C8B-B14F-4D97-AF65-F5344CB8AC3E}">
        <p14:creationId xmlns:p14="http://schemas.microsoft.com/office/powerpoint/2010/main" val="3191592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09AC9-2235-0A13-2EC0-EE3C01A52BB0}"/>
              </a:ext>
            </a:extLst>
          </p:cNvPr>
          <p:cNvSpPr>
            <a:spLocks noGrp="1"/>
          </p:cNvSpPr>
          <p:nvPr>
            <p:ph type="title"/>
          </p:nvPr>
        </p:nvSpPr>
        <p:spPr/>
        <p:txBody>
          <a:bodyPr>
            <a:normAutofit/>
          </a:bodyPr>
          <a:lstStyle/>
          <a:p>
            <a:pPr algn="ctr"/>
            <a:r>
              <a:rPr lang="en-US" sz="4400" b="1" dirty="0">
                <a:effectLst>
                  <a:outerShdw blurRad="38100" dist="38100" dir="2700000" algn="tl">
                    <a:srgbClr val="000000">
                      <a:alpha val="43137"/>
                    </a:srgbClr>
                  </a:outerShdw>
                </a:effectLst>
              </a:rPr>
              <a:t>DEVELOPING ENVIRONMENT</a:t>
            </a:r>
            <a:endParaRPr lang="en-IN" sz="4400"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26BD232-8CD2-917F-AB7B-FA2B5F614D9C}"/>
              </a:ext>
            </a:extLst>
          </p:cNvPr>
          <p:cNvSpPr>
            <a:spLocks noGrp="1"/>
          </p:cNvSpPr>
          <p:nvPr>
            <p:ph idx="1"/>
          </p:nvPr>
        </p:nvSpPr>
        <p:spPr/>
        <p:txBody>
          <a:bodyPr>
            <a:normAutofit/>
          </a:bodyPr>
          <a:lstStyle/>
          <a:p>
            <a:pPr>
              <a:buFont typeface="Wingdings" panose="05000000000000000000" pitchFamily="2" charset="2"/>
              <a:buChar char="Ø"/>
            </a:pPr>
            <a:r>
              <a:rPr lang="en-US" sz="3200" b="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HARDWARE REQUIREMENTS  </a:t>
            </a:r>
          </a:p>
          <a:p>
            <a:pPr marL="301752" lvl="1" indent="0">
              <a:buNone/>
            </a:pPr>
            <a:r>
              <a:rPr lang="en-US" sz="2600" dirty="0">
                <a:solidFill>
                  <a:schemeClr val="accent6">
                    <a:lumMod val="75000"/>
                  </a:schemeClr>
                </a:solidFill>
                <a:latin typeface="Times New Roman" panose="02020603050405020304" pitchFamily="18" charset="0"/>
                <a:cs typeface="Times New Roman" panose="02020603050405020304" pitchFamily="18" charset="0"/>
              </a:rPr>
              <a:t>It is recommended that for optimal performance, the following minimum hardware is installed on the server on which the portal is hosted, as well as on clients that access the portal.   </a:t>
            </a:r>
          </a:p>
          <a:p>
            <a:pPr lvl="1"/>
            <a:r>
              <a:rPr lang="en-US" sz="2600" b="1" dirty="0">
                <a:solidFill>
                  <a:schemeClr val="accent6">
                    <a:lumMod val="75000"/>
                  </a:schemeClr>
                </a:solidFill>
                <a:latin typeface="Times New Roman" panose="02020603050405020304" pitchFamily="18" charset="0"/>
                <a:cs typeface="Times New Roman" panose="02020603050405020304" pitchFamily="18" charset="0"/>
              </a:rPr>
              <a:t>PROCESSOR : </a:t>
            </a:r>
            <a:r>
              <a:rPr lang="en-US" sz="2600" dirty="0">
                <a:solidFill>
                  <a:schemeClr val="accent6">
                    <a:lumMod val="75000"/>
                  </a:schemeClr>
                </a:solidFill>
                <a:latin typeface="Times New Roman" panose="02020603050405020304" pitchFamily="18" charset="0"/>
                <a:cs typeface="Times New Roman" panose="02020603050405020304" pitchFamily="18" charset="0"/>
              </a:rPr>
              <a:t>Intel Pentium core 3</a:t>
            </a:r>
          </a:p>
          <a:p>
            <a:pPr lvl="1"/>
            <a:r>
              <a:rPr lang="en-US" sz="2600" b="1" dirty="0">
                <a:solidFill>
                  <a:schemeClr val="accent6">
                    <a:lumMod val="75000"/>
                  </a:schemeClr>
                </a:solidFill>
                <a:latin typeface="Times New Roman" panose="02020603050405020304" pitchFamily="18" charset="0"/>
                <a:cs typeface="Times New Roman" panose="02020603050405020304" pitchFamily="18" charset="0"/>
              </a:rPr>
              <a:t>MONITOR : </a:t>
            </a:r>
            <a:r>
              <a:rPr lang="en-US" sz="2600" dirty="0">
                <a:solidFill>
                  <a:schemeClr val="accent6">
                    <a:lumMod val="75000"/>
                  </a:schemeClr>
                </a:solidFill>
                <a:latin typeface="Times New Roman" panose="02020603050405020304" pitchFamily="18" charset="0"/>
                <a:cs typeface="Times New Roman" panose="02020603050405020304" pitchFamily="18" charset="0"/>
              </a:rPr>
              <a:t>LCD Display </a:t>
            </a:r>
          </a:p>
          <a:p>
            <a:pPr lvl="1"/>
            <a:r>
              <a:rPr lang="en-US" sz="2600" b="1" dirty="0">
                <a:solidFill>
                  <a:schemeClr val="accent6">
                    <a:lumMod val="75000"/>
                  </a:schemeClr>
                </a:solidFill>
                <a:latin typeface="Times New Roman" panose="02020603050405020304" pitchFamily="18" charset="0"/>
                <a:cs typeface="Times New Roman" panose="02020603050405020304" pitchFamily="18" charset="0"/>
              </a:rPr>
              <a:t>RAM : </a:t>
            </a:r>
            <a:r>
              <a:rPr lang="en-US" sz="2600" dirty="0">
                <a:solidFill>
                  <a:schemeClr val="accent6">
                    <a:lumMod val="75000"/>
                  </a:schemeClr>
                </a:solidFill>
                <a:latin typeface="Times New Roman" panose="02020603050405020304" pitchFamily="18" charset="0"/>
                <a:cs typeface="Times New Roman" panose="02020603050405020304" pitchFamily="18" charset="0"/>
              </a:rPr>
              <a:t>Min 2 GB </a:t>
            </a:r>
          </a:p>
          <a:p>
            <a:pPr lvl="1"/>
            <a:r>
              <a:rPr lang="en-US" sz="2600" b="1" dirty="0">
                <a:solidFill>
                  <a:schemeClr val="accent6">
                    <a:lumMod val="75000"/>
                  </a:schemeClr>
                </a:solidFill>
                <a:latin typeface="Times New Roman" panose="02020603050405020304" pitchFamily="18" charset="0"/>
                <a:cs typeface="Times New Roman" panose="02020603050405020304" pitchFamily="18" charset="0"/>
              </a:rPr>
              <a:t>HARD DISK : </a:t>
            </a:r>
            <a:r>
              <a:rPr lang="en-US" sz="2600" dirty="0">
                <a:solidFill>
                  <a:schemeClr val="accent6">
                    <a:lumMod val="75000"/>
                  </a:schemeClr>
                </a:solidFill>
                <a:latin typeface="Times New Roman" panose="02020603050405020304" pitchFamily="18" charset="0"/>
                <a:cs typeface="Times New Roman" panose="02020603050405020304" pitchFamily="18" charset="0"/>
              </a:rPr>
              <a:t>500 GB</a:t>
            </a:r>
            <a:endParaRPr lang="en-IN" sz="26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0" name="Slide Number Placeholder 9">
            <a:extLst>
              <a:ext uri="{FF2B5EF4-FFF2-40B4-BE49-F238E27FC236}">
                <a16:creationId xmlns:a16="http://schemas.microsoft.com/office/drawing/2014/main" id="{3F59209F-DCB4-E972-B1EA-05C98FCA3FF7}"/>
              </a:ext>
            </a:extLst>
          </p:cNvPr>
          <p:cNvSpPr>
            <a:spLocks noGrp="1"/>
          </p:cNvSpPr>
          <p:nvPr>
            <p:ph type="sldNum" sz="quarter" idx="12"/>
          </p:nvPr>
        </p:nvSpPr>
        <p:spPr>
          <a:xfrm>
            <a:off x="11134972" y="6165304"/>
            <a:ext cx="711015" cy="304800"/>
          </a:xfrm>
        </p:spPr>
        <p:txBody>
          <a:bodyPr/>
          <a:lstStyle/>
          <a:p>
            <a:fld id="{DF28FB93-0A08-4E7D-8E63-9EFA29F1E093}" type="slidenum">
              <a:rPr lang="en-IN" sz="2400" smtClean="0"/>
              <a:pPr/>
              <a:t>21</a:t>
            </a:fld>
            <a:endParaRPr lang="en-IN" sz="2400" dirty="0"/>
          </a:p>
        </p:txBody>
      </p:sp>
    </p:spTree>
    <p:extLst>
      <p:ext uri="{BB962C8B-B14F-4D97-AF65-F5344CB8AC3E}">
        <p14:creationId xmlns:p14="http://schemas.microsoft.com/office/powerpoint/2010/main" val="479187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0176E-17D3-295C-E217-1C3E76733FC3}"/>
              </a:ext>
            </a:extLst>
          </p:cNvPr>
          <p:cNvSpPr>
            <a:spLocks noGrp="1"/>
          </p:cNvSpPr>
          <p:nvPr>
            <p:ph type="title"/>
          </p:nvPr>
        </p:nvSpPr>
        <p:spPr>
          <a:xfrm>
            <a:off x="1218881" y="456141"/>
            <a:ext cx="9751060" cy="979512"/>
          </a:xfrm>
        </p:spPr>
        <p:txBody>
          <a:bodyPr>
            <a:normAutofit/>
          </a:bodyPr>
          <a:lstStyle/>
          <a:p>
            <a:pPr algn="ctr"/>
            <a:r>
              <a:rPr lang="en-US" sz="4400" b="1" dirty="0">
                <a:effectLst>
                  <a:outerShdw blurRad="38100" dist="38100" dir="2700000" algn="tl">
                    <a:srgbClr val="000000">
                      <a:alpha val="43137"/>
                    </a:srgbClr>
                  </a:outerShdw>
                </a:effectLst>
              </a:rPr>
              <a:t>DEVELOPING ENVIRONMENT</a:t>
            </a:r>
            <a:endParaRPr lang="en-IN" sz="4400"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E4BC6513-674C-3685-2007-23CC325D8BB0}"/>
              </a:ext>
            </a:extLst>
          </p:cNvPr>
          <p:cNvSpPr>
            <a:spLocks noGrp="1"/>
          </p:cNvSpPr>
          <p:nvPr>
            <p:ph idx="1"/>
          </p:nvPr>
        </p:nvSpPr>
        <p:spPr>
          <a:xfrm>
            <a:off x="801824" y="1610476"/>
            <a:ext cx="10585175" cy="4815723"/>
          </a:xfrm>
        </p:spPr>
        <p:txBody>
          <a:bodyPr>
            <a:noAutofit/>
          </a:bodyPr>
          <a:lstStyle/>
          <a:p>
            <a:pPr>
              <a:buFont typeface="Wingdings" panose="05000000000000000000" pitchFamily="2" charset="2"/>
              <a:buChar char="Ø"/>
            </a:pPr>
            <a:r>
              <a:rPr lang="en-IN" sz="2800" b="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REQUIREMENTS </a:t>
            </a:r>
          </a:p>
          <a:p>
            <a:pPr marL="301752" lvl="1" indent="0">
              <a:buNone/>
            </a:pPr>
            <a:r>
              <a:rPr lang="en-IN" sz="2400" dirty="0">
                <a:solidFill>
                  <a:schemeClr val="accent6">
                    <a:lumMod val="75000"/>
                  </a:schemeClr>
                </a:solidFill>
                <a:latin typeface="Times New Roman" panose="02020603050405020304" pitchFamily="18" charset="0"/>
                <a:cs typeface="Times New Roman" panose="02020603050405020304" pitchFamily="18" charset="0"/>
              </a:rPr>
              <a:t>For the proposed system to work properly, it is necessary that following software are installed and running on the server / client. </a:t>
            </a:r>
          </a:p>
          <a:p>
            <a:pPr lvl="1"/>
            <a:r>
              <a:rPr lang="en-IN" sz="2400" b="1" dirty="0">
                <a:solidFill>
                  <a:schemeClr val="accent6">
                    <a:lumMod val="75000"/>
                  </a:schemeClr>
                </a:solidFill>
                <a:latin typeface="Times New Roman" panose="02020603050405020304" pitchFamily="18" charset="0"/>
                <a:cs typeface="Times New Roman" panose="02020603050405020304" pitchFamily="18" charset="0"/>
              </a:rPr>
              <a:t>FRONT END : </a:t>
            </a:r>
            <a:r>
              <a:rPr lang="en-IN" sz="2400" dirty="0">
                <a:solidFill>
                  <a:schemeClr val="accent6">
                    <a:lumMod val="75000"/>
                  </a:schemeClr>
                </a:solidFill>
                <a:latin typeface="Times New Roman" panose="02020603050405020304" pitchFamily="18" charset="0"/>
                <a:cs typeface="Times New Roman" panose="02020603050405020304" pitchFamily="18" charset="0"/>
              </a:rPr>
              <a:t>HTML5,CSS,Javascript,Bootstrap </a:t>
            </a:r>
          </a:p>
          <a:p>
            <a:pPr lvl="1"/>
            <a:r>
              <a:rPr lang="en-IN" sz="2400" b="1" dirty="0">
                <a:solidFill>
                  <a:schemeClr val="accent6">
                    <a:lumMod val="75000"/>
                  </a:schemeClr>
                </a:solidFill>
                <a:latin typeface="Times New Roman" panose="02020603050405020304" pitchFamily="18" charset="0"/>
                <a:cs typeface="Times New Roman" panose="02020603050405020304" pitchFamily="18" charset="0"/>
              </a:rPr>
              <a:t>BACK END : </a:t>
            </a:r>
            <a:r>
              <a:rPr lang="en-IN" sz="2400" dirty="0">
                <a:solidFill>
                  <a:schemeClr val="accent6">
                    <a:lumMod val="75000"/>
                  </a:schemeClr>
                </a:solidFill>
                <a:latin typeface="Times New Roman" panose="02020603050405020304" pitchFamily="18" charset="0"/>
                <a:cs typeface="Times New Roman" panose="02020603050405020304" pitchFamily="18" charset="0"/>
              </a:rPr>
              <a:t>PHP</a:t>
            </a:r>
          </a:p>
          <a:p>
            <a:pPr lvl="1"/>
            <a:r>
              <a:rPr lang="en-IN" sz="2400" b="1" dirty="0">
                <a:solidFill>
                  <a:schemeClr val="accent6">
                    <a:lumMod val="75000"/>
                  </a:schemeClr>
                </a:solidFill>
                <a:latin typeface="Times New Roman" panose="02020603050405020304" pitchFamily="18" charset="0"/>
                <a:cs typeface="Times New Roman" panose="02020603050405020304" pitchFamily="18" charset="0"/>
              </a:rPr>
              <a:t>Database: </a:t>
            </a:r>
            <a:r>
              <a:rPr lang="en-IN" sz="2400" dirty="0">
                <a:solidFill>
                  <a:schemeClr val="accent6">
                    <a:lumMod val="75000"/>
                  </a:schemeClr>
                </a:solidFill>
                <a:latin typeface="Times New Roman" panose="02020603050405020304" pitchFamily="18" charset="0"/>
                <a:cs typeface="Times New Roman" panose="02020603050405020304" pitchFamily="18" charset="0"/>
              </a:rPr>
              <a:t>MySQL</a:t>
            </a:r>
          </a:p>
          <a:p>
            <a:pPr lvl="1"/>
            <a:r>
              <a:rPr lang="en-IN" sz="2400" b="1" dirty="0">
                <a:solidFill>
                  <a:schemeClr val="accent6">
                    <a:lumMod val="75000"/>
                  </a:schemeClr>
                </a:solidFill>
                <a:latin typeface="Times New Roman" panose="02020603050405020304" pitchFamily="18" charset="0"/>
                <a:cs typeface="Times New Roman" panose="02020603050405020304" pitchFamily="18" charset="0"/>
              </a:rPr>
              <a:t>IDE : </a:t>
            </a:r>
            <a:r>
              <a:rPr lang="en-IN" sz="2400" dirty="0">
                <a:solidFill>
                  <a:schemeClr val="accent6">
                    <a:lumMod val="75000"/>
                  </a:schemeClr>
                </a:solidFill>
                <a:latin typeface="Times New Roman" panose="02020603050405020304" pitchFamily="18" charset="0"/>
                <a:cs typeface="Times New Roman" panose="02020603050405020304" pitchFamily="18" charset="0"/>
              </a:rPr>
              <a:t>Visual Studio Code</a:t>
            </a:r>
          </a:p>
          <a:p>
            <a:pPr lvl="1"/>
            <a:r>
              <a:rPr lang="en-IN" sz="2400" b="1" dirty="0">
                <a:solidFill>
                  <a:schemeClr val="accent6">
                    <a:lumMod val="75000"/>
                  </a:schemeClr>
                </a:solidFill>
                <a:latin typeface="Times New Roman" panose="02020603050405020304" pitchFamily="18" charset="0"/>
                <a:cs typeface="Times New Roman" panose="02020603050405020304" pitchFamily="18" charset="0"/>
              </a:rPr>
              <a:t>TECHNOLOGY USED :</a:t>
            </a:r>
            <a:r>
              <a:rPr lang="en-IN" sz="2400" dirty="0">
                <a:solidFill>
                  <a:schemeClr val="accent6">
                    <a:lumMod val="75000"/>
                  </a:schemeClr>
                </a:solidFill>
                <a:latin typeface="Times New Roman" panose="02020603050405020304" pitchFamily="18" charset="0"/>
                <a:cs typeface="Times New Roman" panose="02020603050405020304" pitchFamily="18" charset="0"/>
              </a:rPr>
              <a:t>  Web </a:t>
            </a:r>
          </a:p>
          <a:p>
            <a:pPr lvl="1"/>
            <a:r>
              <a:rPr lang="en-IN" sz="2400" b="1" dirty="0">
                <a:solidFill>
                  <a:schemeClr val="accent6">
                    <a:lumMod val="75000"/>
                  </a:schemeClr>
                </a:solidFill>
                <a:latin typeface="Times New Roman" panose="02020603050405020304" pitchFamily="18" charset="0"/>
                <a:cs typeface="Times New Roman" panose="02020603050405020304" pitchFamily="18" charset="0"/>
              </a:rPr>
              <a:t>OPERATING SYSTEM : </a:t>
            </a:r>
            <a:r>
              <a:rPr lang="en-IN" sz="2400" dirty="0">
                <a:solidFill>
                  <a:schemeClr val="accent6">
                    <a:lumMod val="75000"/>
                  </a:schemeClr>
                </a:solidFill>
                <a:latin typeface="Times New Roman" panose="02020603050405020304" pitchFamily="18" charset="0"/>
                <a:cs typeface="Times New Roman" panose="02020603050405020304" pitchFamily="18" charset="0"/>
              </a:rPr>
              <a:t>WINDOWS 7/8/10 for better performance </a:t>
            </a:r>
          </a:p>
          <a:p>
            <a:pPr lvl="1"/>
            <a:r>
              <a:rPr lang="en-IN" sz="2400" b="1" dirty="0">
                <a:solidFill>
                  <a:schemeClr val="accent6">
                    <a:lumMod val="75000"/>
                  </a:schemeClr>
                </a:solidFill>
                <a:latin typeface="Times New Roman" panose="02020603050405020304" pitchFamily="18" charset="0"/>
                <a:cs typeface="Times New Roman" panose="02020603050405020304" pitchFamily="18" charset="0"/>
              </a:rPr>
              <a:t>WEB BROWSER : </a:t>
            </a:r>
            <a:r>
              <a:rPr lang="en-IN" sz="2400" dirty="0">
                <a:solidFill>
                  <a:schemeClr val="accent6">
                    <a:lumMod val="75000"/>
                  </a:schemeClr>
                </a:solidFill>
                <a:latin typeface="Times New Roman" panose="02020603050405020304" pitchFamily="18" charset="0"/>
                <a:cs typeface="Times New Roman" panose="02020603050405020304" pitchFamily="18" charset="0"/>
              </a:rPr>
              <a:t>Internet Explorer/Google Chrome/Firefox</a:t>
            </a:r>
          </a:p>
        </p:txBody>
      </p:sp>
      <p:sp>
        <p:nvSpPr>
          <p:cNvPr id="10" name="Slide Number Placeholder 9">
            <a:extLst>
              <a:ext uri="{FF2B5EF4-FFF2-40B4-BE49-F238E27FC236}">
                <a16:creationId xmlns:a16="http://schemas.microsoft.com/office/drawing/2014/main" id="{82F3FA81-4209-C77A-3AA6-09553AC7D756}"/>
              </a:ext>
            </a:extLst>
          </p:cNvPr>
          <p:cNvSpPr>
            <a:spLocks noGrp="1"/>
          </p:cNvSpPr>
          <p:nvPr>
            <p:ph type="sldNum" sz="quarter" idx="12"/>
          </p:nvPr>
        </p:nvSpPr>
        <p:spPr>
          <a:xfrm>
            <a:off x="11134972" y="6273799"/>
            <a:ext cx="711015" cy="304800"/>
          </a:xfrm>
        </p:spPr>
        <p:txBody>
          <a:bodyPr/>
          <a:lstStyle/>
          <a:p>
            <a:fld id="{DF28FB93-0A08-4E7D-8E63-9EFA29F1E093}" type="slidenum">
              <a:rPr lang="en-IN" sz="2400" smtClean="0"/>
              <a:pPr/>
              <a:t>22</a:t>
            </a:fld>
            <a:endParaRPr lang="en-IN" dirty="0"/>
          </a:p>
        </p:txBody>
      </p:sp>
    </p:spTree>
    <p:extLst>
      <p:ext uri="{BB962C8B-B14F-4D97-AF65-F5344CB8AC3E}">
        <p14:creationId xmlns:p14="http://schemas.microsoft.com/office/powerpoint/2010/main" val="2302241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7DC9F-D0A1-DD30-76E6-1F3C34885C8B}"/>
              </a:ext>
            </a:extLst>
          </p:cNvPr>
          <p:cNvSpPr>
            <a:spLocks noGrp="1"/>
          </p:cNvSpPr>
          <p:nvPr>
            <p:ph type="title"/>
          </p:nvPr>
        </p:nvSpPr>
        <p:spPr>
          <a:xfrm>
            <a:off x="1218882" y="470198"/>
            <a:ext cx="9751060" cy="835496"/>
          </a:xfrm>
        </p:spPr>
        <p:txBody>
          <a:bodyPr>
            <a:normAutofit/>
          </a:bodyPr>
          <a:lstStyle/>
          <a:p>
            <a:pPr algn="ctr"/>
            <a:r>
              <a:rPr lang="en-US" sz="4400" b="1" dirty="0">
                <a:effectLst>
                  <a:outerShdw blurRad="38100" dist="38100" dir="2700000" algn="tl">
                    <a:srgbClr val="000000">
                      <a:alpha val="43137"/>
                    </a:srgbClr>
                  </a:outerShdw>
                </a:effectLst>
              </a:rPr>
              <a:t>USER STORY</a:t>
            </a:r>
            <a:endParaRPr lang="en-IN" sz="4400" b="1" dirty="0">
              <a:effectLst>
                <a:outerShdw blurRad="38100" dist="38100" dir="2700000" algn="tl">
                  <a:srgbClr val="000000">
                    <a:alpha val="43137"/>
                  </a:srgbClr>
                </a:outerShdw>
              </a:effectLst>
            </a:endParaRPr>
          </a:p>
        </p:txBody>
      </p:sp>
      <p:graphicFrame>
        <p:nvGraphicFramePr>
          <p:cNvPr id="4" name="Content Placeholder 3">
            <a:extLst>
              <a:ext uri="{FF2B5EF4-FFF2-40B4-BE49-F238E27FC236}">
                <a16:creationId xmlns:a16="http://schemas.microsoft.com/office/drawing/2014/main" id="{A795F2FD-DE2A-EB4F-CDE7-7AB0ED8E80F1}"/>
              </a:ext>
            </a:extLst>
          </p:cNvPr>
          <p:cNvGraphicFramePr>
            <a:graphicFrameLocks noGrp="1"/>
          </p:cNvGraphicFramePr>
          <p:nvPr>
            <p:ph idx="1"/>
            <p:extLst>
              <p:ext uri="{D42A27DB-BD31-4B8C-83A1-F6EECF244321}">
                <p14:modId xmlns:p14="http://schemas.microsoft.com/office/powerpoint/2010/main" val="4273536509"/>
              </p:ext>
            </p:extLst>
          </p:nvPr>
        </p:nvGraphicFramePr>
        <p:xfrm>
          <a:off x="477788" y="1276094"/>
          <a:ext cx="11233248" cy="5166992"/>
        </p:xfrm>
        <a:graphic>
          <a:graphicData uri="http://schemas.openxmlformats.org/drawingml/2006/table">
            <a:tbl>
              <a:tblPr firstRow="1" bandRow="1">
                <a:tableStyleId>{5C22544A-7EE6-4342-B048-85BDC9FD1C3A}</a:tableStyleId>
              </a:tblPr>
              <a:tblGrid>
                <a:gridCol w="1478059">
                  <a:extLst>
                    <a:ext uri="{9D8B030D-6E8A-4147-A177-3AD203B41FA5}">
                      <a16:colId xmlns:a16="http://schemas.microsoft.com/office/drawing/2014/main" val="1365604874"/>
                    </a:ext>
                  </a:extLst>
                </a:gridCol>
                <a:gridCol w="1921477">
                  <a:extLst>
                    <a:ext uri="{9D8B030D-6E8A-4147-A177-3AD203B41FA5}">
                      <a16:colId xmlns:a16="http://schemas.microsoft.com/office/drawing/2014/main" val="3858445407"/>
                    </a:ext>
                  </a:extLst>
                </a:gridCol>
                <a:gridCol w="2433112">
                  <a:extLst>
                    <a:ext uri="{9D8B030D-6E8A-4147-A177-3AD203B41FA5}">
                      <a16:colId xmlns:a16="http://schemas.microsoft.com/office/drawing/2014/main" val="1614340118"/>
                    </a:ext>
                  </a:extLst>
                </a:gridCol>
                <a:gridCol w="5400600">
                  <a:extLst>
                    <a:ext uri="{9D8B030D-6E8A-4147-A177-3AD203B41FA5}">
                      <a16:colId xmlns:a16="http://schemas.microsoft.com/office/drawing/2014/main" val="715339628"/>
                    </a:ext>
                  </a:extLst>
                </a:gridCol>
              </a:tblGrid>
              <a:tr h="476374">
                <a:tc>
                  <a:txBody>
                    <a:bodyPr/>
                    <a:lstStyle/>
                    <a:p>
                      <a:pPr rtl="0" fontAlgn="t">
                        <a:spcBef>
                          <a:spcPts val="0"/>
                        </a:spcBef>
                        <a:spcAft>
                          <a:spcPts val="0"/>
                        </a:spcAft>
                      </a:pPr>
                      <a:r>
                        <a:rPr lang="en-IN" sz="2200" b="1" u="none" strike="noStrike">
                          <a:solidFill>
                            <a:schemeClr val="bg1"/>
                          </a:solidFill>
                          <a:effectLst>
                            <a:outerShdw blurRad="38100" dist="38100" dir="2700000" algn="tl">
                              <a:srgbClr val="000000">
                                <a:alpha val="43137"/>
                              </a:srgbClr>
                            </a:outerShdw>
                          </a:effectLst>
                        </a:rPr>
                        <a:t> User Story ID</a:t>
                      </a:r>
                      <a:endParaRPr lang="en-IN" sz="2200">
                        <a:solidFill>
                          <a:schemeClr val="bg1"/>
                        </a:solidFill>
                        <a:effectLst>
                          <a:outerShdw blurRad="38100" dist="38100" dir="2700000" algn="tl">
                            <a:srgbClr val="000000">
                              <a:alpha val="43137"/>
                            </a:srgbClr>
                          </a:outerShdw>
                        </a:effectLst>
                      </a:endParaRPr>
                    </a:p>
                  </a:txBody>
                  <a:tcPr marL="95250" marR="95250" marT="95250" marB="95250"/>
                </a:tc>
                <a:tc>
                  <a:txBody>
                    <a:bodyPr/>
                    <a:lstStyle/>
                    <a:p>
                      <a:pPr rtl="0" fontAlgn="t">
                        <a:spcBef>
                          <a:spcPts val="0"/>
                        </a:spcBef>
                        <a:spcAft>
                          <a:spcPts val="0"/>
                        </a:spcAft>
                      </a:pPr>
                      <a:r>
                        <a:rPr lang="en-US" sz="2200" b="1" u="none" strike="noStrike" dirty="0">
                          <a:solidFill>
                            <a:schemeClr val="bg1"/>
                          </a:solidFill>
                          <a:effectLst>
                            <a:outerShdw blurRad="38100" dist="38100" dir="2700000" algn="tl">
                              <a:srgbClr val="000000">
                                <a:alpha val="43137"/>
                              </a:srgbClr>
                            </a:outerShdw>
                          </a:effectLst>
                        </a:rPr>
                        <a:t>As a type of User</a:t>
                      </a:r>
                      <a:endParaRPr lang="en-US" sz="2200" dirty="0">
                        <a:solidFill>
                          <a:schemeClr val="bg1"/>
                        </a:solidFill>
                        <a:effectLst>
                          <a:outerShdw blurRad="38100" dist="38100" dir="2700000" algn="tl">
                            <a:srgbClr val="000000">
                              <a:alpha val="43137"/>
                            </a:srgbClr>
                          </a:outerShdw>
                        </a:effectLst>
                      </a:endParaRPr>
                    </a:p>
                  </a:txBody>
                  <a:tcPr marL="95250" marR="95250" marT="95250" marB="95250"/>
                </a:tc>
                <a:tc>
                  <a:txBody>
                    <a:bodyPr/>
                    <a:lstStyle/>
                    <a:p>
                      <a:pPr rtl="0" fontAlgn="t">
                        <a:spcBef>
                          <a:spcPts val="0"/>
                        </a:spcBef>
                        <a:spcAft>
                          <a:spcPts val="0"/>
                        </a:spcAft>
                      </a:pPr>
                      <a:r>
                        <a:rPr lang="en-US" sz="2200" b="1" u="none" strike="noStrike" dirty="0">
                          <a:solidFill>
                            <a:schemeClr val="bg1"/>
                          </a:solidFill>
                          <a:effectLst>
                            <a:outerShdw blurRad="38100" dist="38100" dir="2700000" algn="tl">
                              <a:srgbClr val="000000">
                                <a:alpha val="43137"/>
                              </a:srgbClr>
                            </a:outerShdw>
                          </a:effectLst>
                        </a:rPr>
                        <a:t>I want to </a:t>
                      </a:r>
                      <a:endParaRPr lang="en-US" sz="2200" dirty="0">
                        <a:solidFill>
                          <a:schemeClr val="bg1"/>
                        </a:solidFill>
                        <a:effectLst>
                          <a:outerShdw blurRad="38100" dist="38100" dir="2700000" algn="tl">
                            <a:srgbClr val="000000">
                              <a:alpha val="43137"/>
                            </a:srgbClr>
                          </a:outerShdw>
                        </a:effectLst>
                      </a:endParaRPr>
                    </a:p>
                    <a:p>
                      <a:pPr rtl="0" fontAlgn="t">
                        <a:spcBef>
                          <a:spcPts val="0"/>
                        </a:spcBef>
                        <a:spcAft>
                          <a:spcPts val="0"/>
                        </a:spcAft>
                      </a:pPr>
                      <a:r>
                        <a:rPr lang="en-US" sz="1100" b="1" u="none" strike="noStrike" dirty="0">
                          <a:solidFill>
                            <a:schemeClr val="bg1"/>
                          </a:solidFill>
                          <a:effectLst>
                            <a:outerShdw blurRad="38100" dist="38100" dir="2700000" algn="tl">
                              <a:srgbClr val="000000">
                                <a:alpha val="43137"/>
                              </a:srgbClr>
                            </a:outerShdw>
                          </a:effectLst>
                        </a:rPr>
                        <a:t>&lt;Perform some task&gt;</a:t>
                      </a:r>
                      <a:endParaRPr lang="en-US" sz="1100" dirty="0">
                        <a:solidFill>
                          <a:schemeClr val="bg1"/>
                        </a:solidFill>
                        <a:effectLst>
                          <a:outerShdw blurRad="38100" dist="38100" dir="2700000" algn="tl">
                            <a:srgbClr val="000000">
                              <a:alpha val="43137"/>
                            </a:srgbClr>
                          </a:outerShdw>
                        </a:effectLst>
                      </a:endParaRPr>
                    </a:p>
                  </a:txBody>
                  <a:tcPr marL="95250" marR="95250" marT="95250" marB="95250"/>
                </a:tc>
                <a:tc>
                  <a:txBody>
                    <a:bodyPr/>
                    <a:lstStyle/>
                    <a:p>
                      <a:pPr rtl="0" fontAlgn="t">
                        <a:spcBef>
                          <a:spcPts val="0"/>
                        </a:spcBef>
                        <a:spcAft>
                          <a:spcPts val="0"/>
                        </a:spcAft>
                      </a:pPr>
                      <a:r>
                        <a:rPr lang="en-US" sz="2200" b="1" u="none" strike="noStrike" dirty="0">
                          <a:solidFill>
                            <a:schemeClr val="bg1"/>
                          </a:solidFill>
                          <a:effectLst>
                            <a:outerShdw blurRad="38100" dist="38100" dir="2700000" algn="tl">
                              <a:srgbClr val="000000">
                                <a:alpha val="43137"/>
                              </a:srgbClr>
                            </a:outerShdw>
                          </a:effectLst>
                        </a:rPr>
                        <a:t>So that I can</a:t>
                      </a:r>
                      <a:endParaRPr lang="en-US" sz="2200" dirty="0">
                        <a:solidFill>
                          <a:schemeClr val="bg1"/>
                        </a:solidFill>
                        <a:effectLst>
                          <a:outerShdw blurRad="38100" dist="38100" dir="2700000" algn="tl">
                            <a:srgbClr val="000000">
                              <a:alpha val="43137"/>
                            </a:srgbClr>
                          </a:outerShdw>
                        </a:effectLst>
                      </a:endParaRPr>
                    </a:p>
                    <a:p>
                      <a:pPr rtl="0" fontAlgn="t">
                        <a:spcBef>
                          <a:spcPts val="0"/>
                        </a:spcBef>
                        <a:spcAft>
                          <a:spcPts val="0"/>
                        </a:spcAft>
                      </a:pPr>
                      <a:r>
                        <a:rPr lang="en-US" sz="1100" b="1" u="none" strike="noStrike" dirty="0">
                          <a:solidFill>
                            <a:schemeClr val="bg1"/>
                          </a:solidFill>
                          <a:effectLst>
                            <a:outerShdw blurRad="38100" dist="38100" dir="2700000" algn="tl">
                              <a:srgbClr val="000000">
                                <a:alpha val="43137"/>
                              </a:srgbClr>
                            </a:outerShdw>
                          </a:effectLst>
                        </a:rPr>
                        <a:t>&lt;Achieve Some Goal&gt; </a:t>
                      </a:r>
                      <a:endParaRPr lang="en-US" sz="1100" dirty="0">
                        <a:solidFill>
                          <a:schemeClr val="bg1"/>
                        </a:solidFill>
                        <a:effectLst>
                          <a:outerShdw blurRad="38100" dist="38100" dir="2700000" algn="tl">
                            <a:srgbClr val="000000">
                              <a:alpha val="43137"/>
                            </a:srgbClr>
                          </a:outerShdw>
                        </a:effectLst>
                      </a:endParaRPr>
                    </a:p>
                  </a:txBody>
                  <a:tcPr marL="95250" marR="95250" marT="95250" marB="95250"/>
                </a:tc>
                <a:extLst>
                  <a:ext uri="{0D108BD9-81ED-4DB2-BD59-A6C34878D82A}">
                    <a16:rowId xmlns:a16="http://schemas.microsoft.com/office/drawing/2014/main" val="762157081"/>
                  </a:ext>
                </a:extLst>
              </a:tr>
              <a:tr h="721673">
                <a:tc>
                  <a:txBody>
                    <a:bodyPr/>
                    <a:lstStyle/>
                    <a:p>
                      <a:pPr rtl="0" fontAlgn="t">
                        <a:spcBef>
                          <a:spcPts val="0"/>
                        </a:spcBef>
                        <a:spcAft>
                          <a:spcPts val="0"/>
                        </a:spcAft>
                      </a:pPr>
                      <a:r>
                        <a:rPr lang="en-IN" sz="1800" b="0" u="none" strike="noStrike">
                          <a:solidFill>
                            <a:schemeClr val="accent6">
                              <a:lumMod val="50000"/>
                            </a:schemeClr>
                          </a:solidFill>
                          <a:effectLst/>
                        </a:rPr>
                        <a:t>  1 </a:t>
                      </a:r>
                      <a:endParaRPr lang="en-IN" sz="180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800" b="0" u="none" strike="noStrike">
                          <a:solidFill>
                            <a:schemeClr val="accent6">
                              <a:lumMod val="50000"/>
                            </a:schemeClr>
                          </a:solidFill>
                          <a:effectLst/>
                        </a:rPr>
                        <a:t>ADMIN</a:t>
                      </a:r>
                      <a:endParaRPr lang="en-IN" sz="180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800" b="0" u="none" strike="noStrike">
                          <a:solidFill>
                            <a:schemeClr val="accent6">
                              <a:lumMod val="50000"/>
                            </a:schemeClr>
                          </a:solidFill>
                          <a:effectLst/>
                        </a:rPr>
                        <a:t>Login</a:t>
                      </a:r>
                      <a:endParaRPr lang="en-IN" sz="180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US" sz="1800" b="0" u="none" strike="noStrike" dirty="0">
                          <a:solidFill>
                            <a:schemeClr val="accent6">
                              <a:lumMod val="50000"/>
                            </a:schemeClr>
                          </a:solidFill>
                          <a:effectLst/>
                        </a:rPr>
                        <a:t>login successful with correct username and password </a:t>
                      </a:r>
                      <a:endParaRPr lang="en-US" sz="1800" dirty="0">
                        <a:solidFill>
                          <a:schemeClr val="accent6">
                            <a:lumMod val="50000"/>
                          </a:schemeClr>
                        </a:solidFill>
                        <a:effectLst/>
                      </a:endParaRPr>
                    </a:p>
                  </a:txBody>
                  <a:tcPr marL="95250" marR="95250" marT="95250" marB="95250"/>
                </a:tc>
                <a:extLst>
                  <a:ext uri="{0D108BD9-81ED-4DB2-BD59-A6C34878D82A}">
                    <a16:rowId xmlns:a16="http://schemas.microsoft.com/office/drawing/2014/main" val="3346849381"/>
                  </a:ext>
                </a:extLst>
              </a:tr>
              <a:tr h="791566">
                <a:tc>
                  <a:txBody>
                    <a:bodyPr/>
                    <a:lstStyle/>
                    <a:p>
                      <a:pPr rtl="0" fontAlgn="t">
                        <a:spcBef>
                          <a:spcPts val="0"/>
                        </a:spcBef>
                        <a:spcAft>
                          <a:spcPts val="0"/>
                        </a:spcAft>
                      </a:pPr>
                      <a:r>
                        <a:rPr lang="en-IN" sz="1800" b="0" u="none" strike="noStrike" dirty="0">
                          <a:solidFill>
                            <a:schemeClr val="accent6">
                              <a:lumMod val="50000"/>
                            </a:schemeClr>
                          </a:solidFill>
                          <a:effectLst/>
                        </a:rPr>
                        <a:t> 2</a:t>
                      </a:r>
                      <a:endParaRPr lang="en-IN" sz="1800" dirty="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800" b="0" u="none" strike="noStrike" dirty="0">
                          <a:solidFill>
                            <a:schemeClr val="accent6">
                              <a:lumMod val="50000"/>
                            </a:schemeClr>
                          </a:solidFill>
                          <a:effectLst/>
                        </a:rPr>
                        <a:t>ADMIN</a:t>
                      </a:r>
                      <a:endParaRPr lang="en-IN" sz="1800" dirty="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800" b="0" u="none" strike="noStrike" dirty="0">
                          <a:solidFill>
                            <a:schemeClr val="accent6">
                              <a:lumMod val="50000"/>
                            </a:schemeClr>
                          </a:solidFill>
                          <a:effectLst/>
                        </a:rPr>
                        <a:t>View and Manage</a:t>
                      </a:r>
                      <a:endParaRPr lang="en-IN" sz="1800" dirty="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US" sz="1800" b="0" u="none" strike="noStrike" dirty="0">
                          <a:solidFill>
                            <a:schemeClr val="accent6">
                              <a:lumMod val="50000"/>
                            </a:schemeClr>
                          </a:solidFill>
                          <a:effectLst/>
                        </a:rPr>
                        <a:t>Can view and Manage registered users, product, agents, inventory and payment</a:t>
                      </a:r>
                      <a:endParaRPr lang="en-US" sz="1800" dirty="0">
                        <a:solidFill>
                          <a:schemeClr val="accent6">
                            <a:lumMod val="50000"/>
                          </a:schemeClr>
                        </a:solidFill>
                        <a:effectLst/>
                      </a:endParaRPr>
                    </a:p>
                  </a:txBody>
                  <a:tcPr marL="95250" marR="95250" marT="95250" marB="95250"/>
                </a:tc>
                <a:extLst>
                  <a:ext uri="{0D108BD9-81ED-4DB2-BD59-A6C34878D82A}">
                    <a16:rowId xmlns:a16="http://schemas.microsoft.com/office/drawing/2014/main" val="1830897797"/>
                  </a:ext>
                </a:extLst>
              </a:tr>
              <a:tr h="466145">
                <a:tc>
                  <a:txBody>
                    <a:bodyPr/>
                    <a:lstStyle/>
                    <a:p>
                      <a:pPr rtl="0" fontAlgn="t">
                        <a:spcBef>
                          <a:spcPts val="0"/>
                        </a:spcBef>
                        <a:spcAft>
                          <a:spcPts val="0"/>
                        </a:spcAft>
                      </a:pPr>
                      <a:r>
                        <a:rPr lang="en-IN" sz="1800" b="0" u="none" strike="noStrike" dirty="0">
                          <a:solidFill>
                            <a:schemeClr val="accent6">
                              <a:lumMod val="50000"/>
                            </a:schemeClr>
                          </a:solidFill>
                          <a:effectLst/>
                        </a:rPr>
                        <a:t>3</a:t>
                      </a:r>
                      <a:endParaRPr lang="en-IN" sz="1800" dirty="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800" b="0" u="none" strike="noStrike">
                          <a:solidFill>
                            <a:schemeClr val="accent6">
                              <a:lumMod val="50000"/>
                            </a:schemeClr>
                          </a:solidFill>
                          <a:effectLst/>
                        </a:rPr>
                        <a:t>ADMIN</a:t>
                      </a:r>
                      <a:endParaRPr lang="en-IN" sz="180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800" b="0" u="none" strike="noStrike">
                          <a:solidFill>
                            <a:schemeClr val="accent6">
                              <a:lumMod val="50000"/>
                            </a:schemeClr>
                          </a:solidFill>
                          <a:effectLst/>
                        </a:rPr>
                        <a:t>Report</a:t>
                      </a:r>
                      <a:endParaRPr lang="en-IN" sz="180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800" b="0" u="none" strike="noStrike" dirty="0">
                          <a:solidFill>
                            <a:schemeClr val="accent6">
                              <a:lumMod val="50000"/>
                            </a:schemeClr>
                          </a:solidFill>
                          <a:effectLst/>
                        </a:rPr>
                        <a:t>Customized different report</a:t>
                      </a:r>
                      <a:endParaRPr lang="en-IN" sz="1800" dirty="0">
                        <a:solidFill>
                          <a:schemeClr val="accent6">
                            <a:lumMod val="50000"/>
                          </a:schemeClr>
                        </a:solidFill>
                        <a:effectLst/>
                      </a:endParaRPr>
                    </a:p>
                  </a:txBody>
                  <a:tcPr marL="95250" marR="95250" marT="95250" marB="95250"/>
                </a:tc>
                <a:extLst>
                  <a:ext uri="{0D108BD9-81ED-4DB2-BD59-A6C34878D82A}">
                    <a16:rowId xmlns:a16="http://schemas.microsoft.com/office/drawing/2014/main" val="3534848380"/>
                  </a:ext>
                </a:extLst>
              </a:tr>
              <a:tr h="466145">
                <a:tc>
                  <a:txBody>
                    <a:bodyPr/>
                    <a:lstStyle/>
                    <a:p>
                      <a:pPr rtl="0" fontAlgn="t">
                        <a:spcBef>
                          <a:spcPts val="0"/>
                        </a:spcBef>
                        <a:spcAft>
                          <a:spcPts val="0"/>
                        </a:spcAft>
                      </a:pPr>
                      <a:r>
                        <a:rPr lang="en-IN" sz="1800" b="0" u="none" strike="noStrike">
                          <a:solidFill>
                            <a:schemeClr val="accent6">
                              <a:lumMod val="50000"/>
                            </a:schemeClr>
                          </a:solidFill>
                          <a:effectLst/>
                        </a:rPr>
                        <a:t>4</a:t>
                      </a:r>
                      <a:endParaRPr lang="en-IN" sz="180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800" b="0" u="none" strike="noStrike">
                          <a:solidFill>
                            <a:schemeClr val="accent6">
                              <a:lumMod val="50000"/>
                            </a:schemeClr>
                          </a:solidFill>
                          <a:effectLst/>
                        </a:rPr>
                        <a:t>SYSTEM ADMIN</a:t>
                      </a:r>
                      <a:endParaRPr lang="en-IN" sz="180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800" b="0" u="none" strike="noStrike">
                          <a:solidFill>
                            <a:schemeClr val="accent6">
                              <a:lumMod val="50000"/>
                            </a:schemeClr>
                          </a:solidFill>
                          <a:effectLst/>
                        </a:rPr>
                        <a:t>Data Manage</a:t>
                      </a:r>
                      <a:endParaRPr lang="en-IN" sz="180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800" b="0" u="none" strike="noStrike">
                          <a:solidFill>
                            <a:schemeClr val="accent6">
                              <a:lumMod val="50000"/>
                            </a:schemeClr>
                          </a:solidFill>
                          <a:effectLst/>
                        </a:rPr>
                        <a:t>Data allocation to BPE</a:t>
                      </a:r>
                      <a:endParaRPr lang="en-IN" sz="1800">
                        <a:solidFill>
                          <a:schemeClr val="accent6">
                            <a:lumMod val="50000"/>
                          </a:schemeClr>
                        </a:solidFill>
                        <a:effectLst/>
                      </a:endParaRPr>
                    </a:p>
                  </a:txBody>
                  <a:tcPr marL="95250" marR="95250" marT="95250" marB="95250"/>
                </a:tc>
                <a:extLst>
                  <a:ext uri="{0D108BD9-81ED-4DB2-BD59-A6C34878D82A}">
                    <a16:rowId xmlns:a16="http://schemas.microsoft.com/office/drawing/2014/main" val="618492538"/>
                  </a:ext>
                </a:extLst>
              </a:tr>
              <a:tr h="721673">
                <a:tc>
                  <a:txBody>
                    <a:bodyPr/>
                    <a:lstStyle/>
                    <a:p>
                      <a:pPr rtl="0" fontAlgn="t">
                        <a:spcBef>
                          <a:spcPts val="0"/>
                        </a:spcBef>
                        <a:spcAft>
                          <a:spcPts val="0"/>
                        </a:spcAft>
                      </a:pPr>
                      <a:r>
                        <a:rPr lang="en-IN" sz="1800" b="0" u="none" strike="noStrike">
                          <a:solidFill>
                            <a:schemeClr val="accent6">
                              <a:lumMod val="50000"/>
                            </a:schemeClr>
                          </a:solidFill>
                          <a:effectLst/>
                        </a:rPr>
                        <a:t>5</a:t>
                      </a:r>
                      <a:endParaRPr lang="en-IN" sz="180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800" b="0" u="none" strike="noStrike">
                          <a:solidFill>
                            <a:schemeClr val="accent6">
                              <a:lumMod val="50000"/>
                            </a:schemeClr>
                          </a:solidFill>
                          <a:effectLst/>
                        </a:rPr>
                        <a:t>SYSTEM ADMIN</a:t>
                      </a:r>
                      <a:endParaRPr lang="en-IN" sz="180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800" b="0" u="none" strike="noStrike" dirty="0">
                          <a:solidFill>
                            <a:schemeClr val="accent6">
                              <a:lumMod val="50000"/>
                            </a:schemeClr>
                          </a:solidFill>
                          <a:effectLst/>
                        </a:rPr>
                        <a:t>View and Manage Orders</a:t>
                      </a:r>
                      <a:endParaRPr lang="en-IN" sz="1800" dirty="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US" sz="1800" b="0" u="none" strike="noStrike">
                          <a:solidFill>
                            <a:schemeClr val="accent6">
                              <a:lumMod val="50000"/>
                            </a:schemeClr>
                          </a:solidFill>
                          <a:effectLst/>
                        </a:rPr>
                        <a:t>Can view and edit the order generated by the BPE</a:t>
                      </a:r>
                      <a:endParaRPr lang="en-US" sz="1800">
                        <a:solidFill>
                          <a:schemeClr val="accent6">
                            <a:lumMod val="50000"/>
                          </a:schemeClr>
                        </a:solidFill>
                        <a:effectLst/>
                      </a:endParaRPr>
                    </a:p>
                  </a:txBody>
                  <a:tcPr marL="95250" marR="95250" marT="95250" marB="95250"/>
                </a:tc>
                <a:extLst>
                  <a:ext uri="{0D108BD9-81ED-4DB2-BD59-A6C34878D82A}">
                    <a16:rowId xmlns:a16="http://schemas.microsoft.com/office/drawing/2014/main" val="4182833375"/>
                  </a:ext>
                </a:extLst>
              </a:tr>
              <a:tr h="637651">
                <a:tc>
                  <a:txBody>
                    <a:bodyPr/>
                    <a:lstStyle/>
                    <a:p>
                      <a:pPr rtl="0" fontAlgn="t">
                        <a:spcBef>
                          <a:spcPts val="0"/>
                        </a:spcBef>
                        <a:spcAft>
                          <a:spcPts val="0"/>
                        </a:spcAft>
                      </a:pPr>
                      <a:r>
                        <a:rPr lang="en-IN" sz="1800" b="0" u="none" strike="noStrike">
                          <a:solidFill>
                            <a:schemeClr val="accent6">
                              <a:lumMod val="50000"/>
                            </a:schemeClr>
                          </a:solidFill>
                          <a:effectLst/>
                        </a:rPr>
                        <a:t>6</a:t>
                      </a:r>
                      <a:endParaRPr lang="en-IN" sz="180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800" b="0" u="none" strike="noStrike">
                          <a:solidFill>
                            <a:schemeClr val="accent6">
                              <a:lumMod val="50000"/>
                            </a:schemeClr>
                          </a:solidFill>
                          <a:effectLst/>
                        </a:rPr>
                        <a:t>SYSTEM ADMIN</a:t>
                      </a:r>
                      <a:endParaRPr lang="en-IN" sz="180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800" b="0" u="none" strike="noStrike" dirty="0">
                          <a:solidFill>
                            <a:schemeClr val="accent6">
                              <a:lumMod val="50000"/>
                            </a:schemeClr>
                          </a:solidFill>
                          <a:effectLst/>
                        </a:rPr>
                        <a:t>Agent Manage</a:t>
                      </a:r>
                      <a:endParaRPr lang="en-IN" sz="1800" dirty="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US" sz="1800" b="0" u="none" strike="noStrike" dirty="0">
                          <a:solidFill>
                            <a:schemeClr val="accent6">
                              <a:lumMod val="50000"/>
                            </a:schemeClr>
                          </a:solidFill>
                          <a:effectLst/>
                        </a:rPr>
                        <a:t>Allocating Orders to State Coordinators</a:t>
                      </a:r>
                      <a:endParaRPr lang="en-US" sz="1800" dirty="0">
                        <a:solidFill>
                          <a:schemeClr val="accent6">
                            <a:lumMod val="50000"/>
                          </a:schemeClr>
                        </a:solidFill>
                        <a:effectLst/>
                      </a:endParaRPr>
                    </a:p>
                  </a:txBody>
                  <a:tcPr marL="95250" marR="95250" marT="95250" marB="95250"/>
                </a:tc>
                <a:extLst>
                  <a:ext uri="{0D108BD9-81ED-4DB2-BD59-A6C34878D82A}">
                    <a16:rowId xmlns:a16="http://schemas.microsoft.com/office/drawing/2014/main" val="3277473815"/>
                  </a:ext>
                </a:extLst>
              </a:tr>
              <a:tr h="466145">
                <a:tc>
                  <a:txBody>
                    <a:bodyPr/>
                    <a:lstStyle/>
                    <a:p>
                      <a:pPr rtl="0" fontAlgn="t">
                        <a:spcBef>
                          <a:spcPts val="0"/>
                        </a:spcBef>
                        <a:spcAft>
                          <a:spcPts val="0"/>
                        </a:spcAft>
                      </a:pPr>
                      <a:r>
                        <a:rPr lang="en-IN" sz="1800" b="0" u="none" strike="noStrike">
                          <a:solidFill>
                            <a:schemeClr val="accent6">
                              <a:lumMod val="50000"/>
                            </a:schemeClr>
                          </a:solidFill>
                          <a:effectLst/>
                        </a:rPr>
                        <a:t>7</a:t>
                      </a:r>
                      <a:endParaRPr lang="en-IN" sz="180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800" b="0" u="none" strike="noStrike" dirty="0">
                          <a:solidFill>
                            <a:schemeClr val="accent6">
                              <a:lumMod val="50000"/>
                            </a:schemeClr>
                          </a:solidFill>
                          <a:effectLst/>
                        </a:rPr>
                        <a:t>SYSTEM ADMIN</a:t>
                      </a:r>
                      <a:endParaRPr lang="en-IN" sz="1800" dirty="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800" b="0" u="none" strike="noStrike" dirty="0">
                          <a:solidFill>
                            <a:schemeClr val="accent6">
                              <a:lumMod val="50000"/>
                            </a:schemeClr>
                          </a:solidFill>
                          <a:effectLst/>
                        </a:rPr>
                        <a:t>Confirm Order</a:t>
                      </a:r>
                      <a:endParaRPr lang="en-IN" sz="1800" dirty="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800" b="0" u="none" strike="noStrike" dirty="0">
                          <a:solidFill>
                            <a:schemeClr val="accent6">
                              <a:lumMod val="50000"/>
                            </a:schemeClr>
                          </a:solidFill>
                          <a:effectLst/>
                        </a:rPr>
                        <a:t>Order Confirmation</a:t>
                      </a:r>
                      <a:endParaRPr lang="en-IN" sz="1800" dirty="0">
                        <a:solidFill>
                          <a:schemeClr val="accent6">
                            <a:lumMod val="50000"/>
                          </a:schemeClr>
                        </a:solidFill>
                        <a:effectLst/>
                      </a:endParaRPr>
                    </a:p>
                  </a:txBody>
                  <a:tcPr marL="95250" marR="95250" marT="95250" marB="95250"/>
                </a:tc>
                <a:extLst>
                  <a:ext uri="{0D108BD9-81ED-4DB2-BD59-A6C34878D82A}">
                    <a16:rowId xmlns:a16="http://schemas.microsoft.com/office/drawing/2014/main" val="2252008314"/>
                  </a:ext>
                </a:extLst>
              </a:tr>
            </a:tbl>
          </a:graphicData>
        </a:graphic>
      </p:graphicFrame>
      <p:sp>
        <p:nvSpPr>
          <p:cNvPr id="5" name="Rectangle 1">
            <a:extLst>
              <a:ext uri="{FF2B5EF4-FFF2-40B4-BE49-F238E27FC236}">
                <a16:creationId xmlns:a16="http://schemas.microsoft.com/office/drawing/2014/main" id="{F483641B-E387-C5F4-247C-22EC0D36A05C}"/>
              </a:ext>
            </a:extLst>
          </p:cNvPr>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Slide Number Placeholder 10">
            <a:extLst>
              <a:ext uri="{FF2B5EF4-FFF2-40B4-BE49-F238E27FC236}">
                <a16:creationId xmlns:a16="http://schemas.microsoft.com/office/drawing/2014/main" id="{3EDE5302-E2A3-2446-96D7-0CD3D9027CDF}"/>
              </a:ext>
            </a:extLst>
          </p:cNvPr>
          <p:cNvSpPr>
            <a:spLocks noGrp="1"/>
          </p:cNvSpPr>
          <p:nvPr>
            <p:ph type="sldNum" sz="quarter" idx="12"/>
          </p:nvPr>
        </p:nvSpPr>
        <p:spPr>
          <a:xfrm>
            <a:off x="11144037" y="6237312"/>
            <a:ext cx="711015" cy="304800"/>
          </a:xfrm>
        </p:spPr>
        <p:txBody>
          <a:bodyPr/>
          <a:lstStyle/>
          <a:p>
            <a:fld id="{DF28FB93-0A08-4E7D-8E63-9EFA29F1E093}" type="slidenum">
              <a:rPr lang="en-IN" sz="2400" smtClean="0"/>
              <a:pPr/>
              <a:t>23</a:t>
            </a:fld>
            <a:endParaRPr lang="en-IN" dirty="0"/>
          </a:p>
        </p:txBody>
      </p:sp>
    </p:spTree>
    <p:extLst>
      <p:ext uri="{BB962C8B-B14F-4D97-AF65-F5344CB8AC3E}">
        <p14:creationId xmlns:p14="http://schemas.microsoft.com/office/powerpoint/2010/main" val="3455248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AE0F3-7A00-0A29-BDEC-86F1FF887023}"/>
              </a:ext>
            </a:extLst>
          </p:cNvPr>
          <p:cNvSpPr>
            <a:spLocks noGrp="1"/>
          </p:cNvSpPr>
          <p:nvPr>
            <p:ph type="title"/>
          </p:nvPr>
        </p:nvSpPr>
        <p:spPr>
          <a:xfrm>
            <a:off x="1218882" y="457200"/>
            <a:ext cx="9751060" cy="907504"/>
          </a:xfrm>
        </p:spPr>
        <p:txBody>
          <a:bodyPr>
            <a:normAutofit/>
          </a:bodyPr>
          <a:lstStyle/>
          <a:p>
            <a:pPr algn="ctr"/>
            <a:r>
              <a:rPr lang="en-US" sz="4400" b="1" dirty="0">
                <a:effectLst>
                  <a:outerShdw blurRad="38100" dist="38100" dir="2700000" algn="tl">
                    <a:srgbClr val="000000">
                      <a:alpha val="43137"/>
                    </a:srgbClr>
                  </a:outerShdw>
                </a:effectLst>
              </a:rPr>
              <a:t>USER STORY</a:t>
            </a:r>
            <a:endParaRPr lang="en-IN" sz="4400" b="1" dirty="0">
              <a:effectLst>
                <a:outerShdw blurRad="38100" dist="38100" dir="2700000" algn="tl">
                  <a:srgbClr val="000000">
                    <a:alpha val="43137"/>
                  </a:srgbClr>
                </a:outerShdw>
              </a:effectLst>
            </a:endParaRPr>
          </a:p>
        </p:txBody>
      </p:sp>
      <p:graphicFrame>
        <p:nvGraphicFramePr>
          <p:cNvPr id="4" name="Content Placeholder 3">
            <a:extLst>
              <a:ext uri="{FF2B5EF4-FFF2-40B4-BE49-F238E27FC236}">
                <a16:creationId xmlns:a16="http://schemas.microsoft.com/office/drawing/2014/main" id="{2C2502A8-E20B-85B2-D6EE-8FA7CE1E5794}"/>
              </a:ext>
            </a:extLst>
          </p:cNvPr>
          <p:cNvGraphicFramePr>
            <a:graphicFrameLocks noGrp="1"/>
          </p:cNvGraphicFramePr>
          <p:nvPr>
            <p:ph idx="1"/>
            <p:extLst>
              <p:ext uri="{D42A27DB-BD31-4B8C-83A1-F6EECF244321}">
                <p14:modId xmlns:p14="http://schemas.microsoft.com/office/powerpoint/2010/main" val="3750584872"/>
              </p:ext>
            </p:extLst>
          </p:nvPr>
        </p:nvGraphicFramePr>
        <p:xfrm>
          <a:off x="477788" y="1364705"/>
          <a:ext cx="11161241" cy="5036098"/>
        </p:xfrm>
        <a:graphic>
          <a:graphicData uri="http://schemas.openxmlformats.org/drawingml/2006/table">
            <a:tbl>
              <a:tblPr firstRow="1" bandRow="1">
                <a:tableStyleId>{5C22544A-7EE6-4342-B048-85BDC9FD1C3A}</a:tableStyleId>
              </a:tblPr>
              <a:tblGrid>
                <a:gridCol w="1330479">
                  <a:extLst>
                    <a:ext uri="{9D8B030D-6E8A-4147-A177-3AD203B41FA5}">
                      <a16:colId xmlns:a16="http://schemas.microsoft.com/office/drawing/2014/main" val="1019834536"/>
                    </a:ext>
                  </a:extLst>
                </a:gridCol>
                <a:gridCol w="3030536">
                  <a:extLst>
                    <a:ext uri="{9D8B030D-6E8A-4147-A177-3AD203B41FA5}">
                      <a16:colId xmlns:a16="http://schemas.microsoft.com/office/drawing/2014/main" val="3023965739"/>
                    </a:ext>
                  </a:extLst>
                </a:gridCol>
                <a:gridCol w="2513127">
                  <a:extLst>
                    <a:ext uri="{9D8B030D-6E8A-4147-A177-3AD203B41FA5}">
                      <a16:colId xmlns:a16="http://schemas.microsoft.com/office/drawing/2014/main" val="152741372"/>
                    </a:ext>
                  </a:extLst>
                </a:gridCol>
                <a:gridCol w="4287099">
                  <a:extLst>
                    <a:ext uri="{9D8B030D-6E8A-4147-A177-3AD203B41FA5}">
                      <a16:colId xmlns:a16="http://schemas.microsoft.com/office/drawing/2014/main" val="2461392761"/>
                    </a:ext>
                  </a:extLst>
                </a:gridCol>
              </a:tblGrid>
              <a:tr h="898267">
                <a:tc>
                  <a:txBody>
                    <a:bodyPr/>
                    <a:lstStyle/>
                    <a:p>
                      <a:pPr rtl="0" fontAlgn="t">
                        <a:spcBef>
                          <a:spcPts val="0"/>
                        </a:spcBef>
                        <a:spcAft>
                          <a:spcPts val="0"/>
                        </a:spcAft>
                      </a:pPr>
                      <a:r>
                        <a:rPr lang="en-IN" sz="2000" b="1" u="none" strike="noStrike">
                          <a:solidFill>
                            <a:schemeClr val="bg1"/>
                          </a:solidFill>
                          <a:effectLst>
                            <a:outerShdw blurRad="38100" dist="38100" dir="2700000" algn="tl">
                              <a:srgbClr val="000000">
                                <a:alpha val="43137"/>
                              </a:srgbClr>
                            </a:outerShdw>
                          </a:effectLst>
                        </a:rPr>
                        <a:t>  User Story ID</a:t>
                      </a:r>
                      <a:endParaRPr lang="en-IN" sz="2000" b="1">
                        <a:solidFill>
                          <a:schemeClr val="bg1"/>
                        </a:solidFill>
                        <a:effectLst>
                          <a:outerShdw blurRad="38100" dist="38100" dir="2700000" algn="tl">
                            <a:srgbClr val="000000">
                              <a:alpha val="43137"/>
                            </a:srgbClr>
                          </a:outerShdw>
                        </a:effectLst>
                      </a:endParaRPr>
                    </a:p>
                  </a:txBody>
                  <a:tcPr marL="81156" marR="81156" marT="81156" marB="81156"/>
                </a:tc>
                <a:tc>
                  <a:txBody>
                    <a:bodyPr/>
                    <a:lstStyle/>
                    <a:p>
                      <a:pPr rtl="0" fontAlgn="t">
                        <a:spcBef>
                          <a:spcPts val="0"/>
                        </a:spcBef>
                        <a:spcAft>
                          <a:spcPts val="0"/>
                        </a:spcAft>
                      </a:pPr>
                      <a:r>
                        <a:rPr lang="en-US" sz="2000" b="1" u="none" strike="noStrike" dirty="0">
                          <a:solidFill>
                            <a:schemeClr val="bg1"/>
                          </a:solidFill>
                          <a:effectLst>
                            <a:outerShdw blurRad="38100" dist="38100" dir="2700000" algn="tl">
                              <a:srgbClr val="000000">
                                <a:alpha val="43137"/>
                              </a:srgbClr>
                            </a:outerShdw>
                          </a:effectLst>
                        </a:rPr>
                        <a:t> As a type of User</a:t>
                      </a:r>
                      <a:endParaRPr lang="en-US" sz="2000" b="1" dirty="0">
                        <a:solidFill>
                          <a:schemeClr val="bg1"/>
                        </a:solidFill>
                        <a:effectLst>
                          <a:outerShdw blurRad="38100" dist="38100" dir="2700000" algn="tl">
                            <a:srgbClr val="000000">
                              <a:alpha val="43137"/>
                            </a:srgbClr>
                          </a:outerShdw>
                        </a:effectLst>
                      </a:endParaRPr>
                    </a:p>
                  </a:txBody>
                  <a:tcPr marL="81156" marR="81156" marT="81156" marB="81156"/>
                </a:tc>
                <a:tc>
                  <a:txBody>
                    <a:bodyPr/>
                    <a:lstStyle/>
                    <a:p>
                      <a:pPr rtl="0" fontAlgn="t">
                        <a:spcBef>
                          <a:spcPts val="0"/>
                        </a:spcBef>
                        <a:spcAft>
                          <a:spcPts val="0"/>
                        </a:spcAft>
                      </a:pPr>
                      <a:r>
                        <a:rPr lang="en-US" sz="2000" b="1" u="none" strike="noStrike" dirty="0">
                          <a:solidFill>
                            <a:schemeClr val="bg1"/>
                          </a:solidFill>
                          <a:effectLst>
                            <a:outerShdw blurRad="38100" dist="38100" dir="2700000" algn="tl">
                              <a:srgbClr val="000000">
                                <a:alpha val="43137"/>
                              </a:srgbClr>
                            </a:outerShdw>
                          </a:effectLst>
                        </a:rPr>
                        <a:t>I want to </a:t>
                      </a:r>
                      <a:endParaRPr lang="en-US" sz="2000" b="1" dirty="0">
                        <a:solidFill>
                          <a:schemeClr val="bg1"/>
                        </a:solidFill>
                        <a:effectLst>
                          <a:outerShdw blurRad="38100" dist="38100" dir="2700000" algn="tl">
                            <a:srgbClr val="000000">
                              <a:alpha val="43137"/>
                            </a:srgbClr>
                          </a:outerShdw>
                        </a:effectLst>
                      </a:endParaRPr>
                    </a:p>
                    <a:p>
                      <a:pPr rtl="0" fontAlgn="t">
                        <a:spcBef>
                          <a:spcPts val="0"/>
                        </a:spcBef>
                        <a:spcAft>
                          <a:spcPts val="0"/>
                        </a:spcAft>
                      </a:pPr>
                      <a:r>
                        <a:rPr lang="en-US" sz="1100" b="1" u="none" strike="noStrike" dirty="0">
                          <a:solidFill>
                            <a:schemeClr val="bg1"/>
                          </a:solidFill>
                          <a:effectLst>
                            <a:outerShdw blurRad="38100" dist="38100" dir="2700000" algn="tl">
                              <a:srgbClr val="000000">
                                <a:alpha val="43137"/>
                              </a:srgbClr>
                            </a:outerShdw>
                          </a:effectLst>
                        </a:rPr>
                        <a:t>&lt;Perform some task&gt;</a:t>
                      </a:r>
                      <a:endParaRPr lang="en-US" sz="1100" b="1" dirty="0">
                        <a:solidFill>
                          <a:schemeClr val="bg1"/>
                        </a:solidFill>
                        <a:effectLst>
                          <a:outerShdw blurRad="38100" dist="38100" dir="2700000" algn="tl">
                            <a:srgbClr val="000000">
                              <a:alpha val="43137"/>
                            </a:srgbClr>
                          </a:outerShdw>
                        </a:effectLst>
                      </a:endParaRPr>
                    </a:p>
                  </a:txBody>
                  <a:tcPr marL="81156" marR="81156" marT="81156" marB="81156"/>
                </a:tc>
                <a:tc>
                  <a:txBody>
                    <a:bodyPr/>
                    <a:lstStyle/>
                    <a:p>
                      <a:pPr rtl="0" fontAlgn="t">
                        <a:spcBef>
                          <a:spcPts val="0"/>
                        </a:spcBef>
                        <a:spcAft>
                          <a:spcPts val="0"/>
                        </a:spcAft>
                      </a:pPr>
                      <a:r>
                        <a:rPr lang="en-US" sz="2000" b="1" u="none" strike="noStrike" dirty="0">
                          <a:solidFill>
                            <a:schemeClr val="bg1"/>
                          </a:solidFill>
                          <a:effectLst>
                            <a:outerShdw blurRad="38100" dist="38100" dir="2700000" algn="tl">
                              <a:srgbClr val="000000">
                                <a:alpha val="43137"/>
                              </a:srgbClr>
                            </a:outerShdw>
                          </a:effectLst>
                        </a:rPr>
                        <a:t>So that I can</a:t>
                      </a:r>
                      <a:endParaRPr lang="en-US" sz="2000" b="1" dirty="0">
                        <a:solidFill>
                          <a:schemeClr val="bg1"/>
                        </a:solidFill>
                        <a:effectLst>
                          <a:outerShdw blurRad="38100" dist="38100" dir="2700000" algn="tl">
                            <a:srgbClr val="000000">
                              <a:alpha val="43137"/>
                            </a:srgbClr>
                          </a:outerShdw>
                        </a:effectLst>
                      </a:endParaRPr>
                    </a:p>
                    <a:p>
                      <a:pPr rtl="0" fontAlgn="t">
                        <a:spcBef>
                          <a:spcPts val="0"/>
                        </a:spcBef>
                        <a:spcAft>
                          <a:spcPts val="0"/>
                        </a:spcAft>
                      </a:pPr>
                      <a:r>
                        <a:rPr lang="en-US" sz="1100" b="1" u="none" strike="noStrike" dirty="0">
                          <a:solidFill>
                            <a:schemeClr val="bg1"/>
                          </a:solidFill>
                          <a:effectLst>
                            <a:outerShdw blurRad="38100" dist="38100" dir="2700000" algn="tl">
                              <a:srgbClr val="000000">
                                <a:alpha val="43137"/>
                              </a:srgbClr>
                            </a:outerShdw>
                          </a:effectLst>
                        </a:rPr>
                        <a:t>&lt;Achieve Some Goal&gt; </a:t>
                      </a:r>
                      <a:endParaRPr lang="en-US" sz="1100" b="1" dirty="0">
                        <a:solidFill>
                          <a:schemeClr val="bg1"/>
                        </a:solidFill>
                        <a:effectLst>
                          <a:outerShdw blurRad="38100" dist="38100" dir="2700000" algn="tl">
                            <a:srgbClr val="000000">
                              <a:alpha val="43137"/>
                            </a:srgbClr>
                          </a:outerShdw>
                        </a:effectLst>
                      </a:endParaRPr>
                    </a:p>
                  </a:txBody>
                  <a:tcPr marL="81156" marR="81156" marT="81156" marB="81156"/>
                </a:tc>
                <a:extLst>
                  <a:ext uri="{0D108BD9-81ED-4DB2-BD59-A6C34878D82A}">
                    <a16:rowId xmlns:a16="http://schemas.microsoft.com/office/drawing/2014/main" val="54061803"/>
                  </a:ext>
                </a:extLst>
              </a:tr>
              <a:tr h="482061">
                <a:tc>
                  <a:txBody>
                    <a:bodyPr/>
                    <a:lstStyle/>
                    <a:p>
                      <a:pPr rtl="0" fontAlgn="t">
                        <a:spcBef>
                          <a:spcPts val="0"/>
                        </a:spcBef>
                        <a:spcAft>
                          <a:spcPts val="0"/>
                        </a:spcAft>
                      </a:pPr>
                      <a:r>
                        <a:rPr lang="en-IN" sz="1400" b="0" u="none" strike="noStrike" dirty="0">
                          <a:solidFill>
                            <a:schemeClr val="accent6">
                              <a:lumMod val="50000"/>
                            </a:schemeClr>
                          </a:solidFill>
                          <a:effectLst/>
                        </a:rPr>
                        <a:t>8</a:t>
                      </a:r>
                      <a:endParaRPr lang="en-IN" sz="1400" dirty="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a:solidFill>
                            <a:schemeClr val="accent6">
                              <a:lumMod val="50000"/>
                            </a:schemeClr>
                          </a:solidFill>
                          <a:effectLst/>
                        </a:rPr>
                        <a:t>STATE COORDINATOR </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a:solidFill>
                            <a:schemeClr val="accent6">
                              <a:lumMod val="50000"/>
                            </a:schemeClr>
                          </a:solidFill>
                          <a:effectLst/>
                        </a:rPr>
                        <a:t>Order Allocation</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US" sz="1400" b="0" u="none" strike="noStrike" dirty="0">
                          <a:solidFill>
                            <a:schemeClr val="accent6">
                              <a:lumMod val="50000"/>
                            </a:schemeClr>
                          </a:solidFill>
                          <a:effectLst/>
                        </a:rPr>
                        <a:t>Allocation of the generated order to Delivery Agents</a:t>
                      </a:r>
                      <a:endParaRPr lang="en-US" sz="1400" dirty="0">
                        <a:solidFill>
                          <a:schemeClr val="accent6">
                            <a:lumMod val="50000"/>
                          </a:schemeClr>
                        </a:solidFill>
                        <a:effectLst/>
                      </a:endParaRPr>
                    </a:p>
                  </a:txBody>
                  <a:tcPr marL="81156" marR="81156" marT="81156" marB="81156"/>
                </a:tc>
                <a:extLst>
                  <a:ext uri="{0D108BD9-81ED-4DB2-BD59-A6C34878D82A}">
                    <a16:rowId xmlns:a16="http://schemas.microsoft.com/office/drawing/2014/main" val="885338765"/>
                  </a:ext>
                </a:extLst>
              </a:tr>
              <a:tr h="482061">
                <a:tc>
                  <a:txBody>
                    <a:bodyPr/>
                    <a:lstStyle/>
                    <a:p>
                      <a:pPr rtl="0" fontAlgn="t">
                        <a:spcBef>
                          <a:spcPts val="0"/>
                        </a:spcBef>
                        <a:spcAft>
                          <a:spcPts val="0"/>
                        </a:spcAft>
                      </a:pPr>
                      <a:r>
                        <a:rPr lang="en-IN" sz="1400" b="0" u="none" strike="noStrike">
                          <a:solidFill>
                            <a:schemeClr val="accent6">
                              <a:lumMod val="50000"/>
                            </a:schemeClr>
                          </a:solidFill>
                          <a:effectLst/>
                        </a:rPr>
                        <a:t>9</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a:solidFill>
                            <a:schemeClr val="accent6">
                              <a:lumMod val="50000"/>
                            </a:schemeClr>
                          </a:solidFill>
                          <a:effectLst/>
                        </a:rPr>
                        <a:t>STATE COORDINATOR</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a:solidFill>
                            <a:schemeClr val="accent6">
                              <a:lumMod val="50000"/>
                            </a:schemeClr>
                          </a:solidFill>
                          <a:effectLst/>
                        </a:rPr>
                        <a:t>Status Changes</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US" sz="1400" b="0" u="none" strike="noStrike" dirty="0">
                          <a:solidFill>
                            <a:schemeClr val="accent6">
                              <a:lumMod val="50000"/>
                            </a:schemeClr>
                          </a:solidFill>
                          <a:effectLst/>
                        </a:rPr>
                        <a:t>Reject, Cancel and Allot Orders</a:t>
                      </a:r>
                      <a:endParaRPr lang="en-US" sz="1400" dirty="0">
                        <a:solidFill>
                          <a:schemeClr val="accent6">
                            <a:lumMod val="50000"/>
                          </a:schemeClr>
                        </a:solidFill>
                        <a:effectLst/>
                      </a:endParaRPr>
                    </a:p>
                  </a:txBody>
                  <a:tcPr marL="81156" marR="81156" marT="81156" marB="81156"/>
                </a:tc>
                <a:extLst>
                  <a:ext uri="{0D108BD9-81ED-4DB2-BD59-A6C34878D82A}">
                    <a16:rowId xmlns:a16="http://schemas.microsoft.com/office/drawing/2014/main" val="1537582038"/>
                  </a:ext>
                </a:extLst>
              </a:tr>
              <a:tr h="510007">
                <a:tc>
                  <a:txBody>
                    <a:bodyPr/>
                    <a:lstStyle/>
                    <a:p>
                      <a:pPr rtl="0" fontAlgn="t">
                        <a:spcBef>
                          <a:spcPts val="0"/>
                        </a:spcBef>
                        <a:spcAft>
                          <a:spcPts val="0"/>
                        </a:spcAft>
                      </a:pPr>
                      <a:r>
                        <a:rPr lang="en-IN" sz="1400" b="0" u="none" strike="noStrike">
                          <a:solidFill>
                            <a:schemeClr val="accent6">
                              <a:lumMod val="50000"/>
                            </a:schemeClr>
                          </a:solidFill>
                          <a:effectLst/>
                        </a:rPr>
                        <a:t>10</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dirty="0">
                          <a:solidFill>
                            <a:schemeClr val="accent6">
                              <a:lumMod val="50000"/>
                            </a:schemeClr>
                          </a:solidFill>
                          <a:effectLst/>
                        </a:rPr>
                        <a:t>STATE COORDINATOR </a:t>
                      </a:r>
                      <a:endParaRPr lang="en-IN" sz="1400" dirty="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a:solidFill>
                            <a:schemeClr val="accent6">
                              <a:lumMod val="50000"/>
                            </a:schemeClr>
                          </a:solidFill>
                          <a:effectLst/>
                        </a:rPr>
                        <a:t>Report</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dirty="0">
                          <a:solidFill>
                            <a:schemeClr val="accent6">
                              <a:lumMod val="50000"/>
                            </a:schemeClr>
                          </a:solidFill>
                          <a:effectLst/>
                        </a:rPr>
                        <a:t>Customized different report</a:t>
                      </a:r>
                      <a:endParaRPr lang="en-IN" sz="1400" dirty="0">
                        <a:solidFill>
                          <a:schemeClr val="accent6">
                            <a:lumMod val="50000"/>
                          </a:schemeClr>
                        </a:solidFill>
                        <a:effectLst/>
                      </a:endParaRPr>
                    </a:p>
                  </a:txBody>
                  <a:tcPr marL="81156" marR="81156" marT="81156" marB="81156"/>
                </a:tc>
                <a:extLst>
                  <a:ext uri="{0D108BD9-81ED-4DB2-BD59-A6C34878D82A}">
                    <a16:rowId xmlns:a16="http://schemas.microsoft.com/office/drawing/2014/main" val="643837945"/>
                  </a:ext>
                </a:extLst>
              </a:tr>
              <a:tr h="600900">
                <a:tc>
                  <a:txBody>
                    <a:bodyPr/>
                    <a:lstStyle/>
                    <a:p>
                      <a:pPr rtl="0" fontAlgn="t">
                        <a:spcBef>
                          <a:spcPts val="0"/>
                        </a:spcBef>
                        <a:spcAft>
                          <a:spcPts val="0"/>
                        </a:spcAft>
                      </a:pPr>
                      <a:r>
                        <a:rPr lang="en-IN" sz="1400" b="0" u="none" strike="noStrike" dirty="0">
                          <a:solidFill>
                            <a:schemeClr val="accent6">
                              <a:lumMod val="50000"/>
                            </a:schemeClr>
                          </a:solidFill>
                          <a:effectLst/>
                        </a:rPr>
                        <a:t>11</a:t>
                      </a:r>
                      <a:endParaRPr lang="en-IN" sz="1400" dirty="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a:solidFill>
                            <a:schemeClr val="accent6">
                              <a:lumMod val="50000"/>
                            </a:schemeClr>
                          </a:solidFill>
                          <a:effectLst/>
                        </a:rPr>
                        <a:t>BPE (BUSINESS PROCESS EXECUTIVE)</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a:solidFill>
                            <a:schemeClr val="accent6">
                              <a:lumMod val="50000"/>
                            </a:schemeClr>
                          </a:solidFill>
                          <a:effectLst/>
                        </a:rPr>
                        <a:t>View and Manage Order</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US" sz="1400" b="0" u="none" strike="noStrike">
                          <a:solidFill>
                            <a:schemeClr val="accent6">
                              <a:lumMod val="50000"/>
                            </a:schemeClr>
                          </a:solidFill>
                          <a:effectLst/>
                        </a:rPr>
                        <a:t>Booking of order from the data</a:t>
                      </a:r>
                      <a:endParaRPr lang="en-US" sz="1400">
                        <a:solidFill>
                          <a:schemeClr val="accent6">
                            <a:lumMod val="50000"/>
                          </a:schemeClr>
                        </a:solidFill>
                        <a:effectLst/>
                      </a:endParaRPr>
                    </a:p>
                  </a:txBody>
                  <a:tcPr marL="81156" marR="81156" marT="81156" marB="81156"/>
                </a:tc>
                <a:extLst>
                  <a:ext uri="{0D108BD9-81ED-4DB2-BD59-A6C34878D82A}">
                    <a16:rowId xmlns:a16="http://schemas.microsoft.com/office/drawing/2014/main" val="3327717445"/>
                  </a:ext>
                </a:extLst>
              </a:tr>
              <a:tr h="600900">
                <a:tc>
                  <a:txBody>
                    <a:bodyPr/>
                    <a:lstStyle/>
                    <a:p>
                      <a:pPr rtl="0" fontAlgn="t">
                        <a:spcBef>
                          <a:spcPts val="0"/>
                        </a:spcBef>
                        <a:spcAft>
                          <a:spcPts val="0"/>
                        </a:spcAft>
                      </a:pPr>
                      <a:r>
                        <a:rPr lang="en-IN" sz="1400" b="0" u="none" strike="noStrike">
                          <a:solidFill>
                            <a:schemeClr val="accent6">
                              <a:lumMod val="50000"/>
                            </a:schemeClr>
                          </a:solidFill>
                          <a:effectLst/>
                        </a:rPr>
                        <a:t>12</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a:solidFill>
                            <a:schemeClr val="accent6">
                              <a:lumMod val="50000"/>
                            </a:schemeClr>
                          </a:solidFill>
                          <a:effectLst/>
                        </a:rPr>
                        <a:t>BPE (BUSINESS PROCESS EXECUTIVE)</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a:solidFill>
                            <a:schemeClr val="accent6">
                              <a:lumMod val="50000"/>
                            </a:schemeClr>
                          </a:solidFill>
                          <a:effectLst/>
                        </a:rPr>
                        <a:t>Report</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US" sz="1400" b="0" u="none" strike="noStrike">
                          <a:solidFill>
                            <a:schemeClr val="accent6">
                              <a:lumMod val="50000"/>
                            </a:schemeClr>
                          </a:solidFill>
                          <a:effectLst/>
                        </a:rPr>
                        <a:t>Customized different report based on orders</a:t>
                      </a:r>
                      <a:endParaRPr lang="en-US" sz="1400">
                        <a:solidFill>
                          <a:schemeClr val="accent6">
                            <a:lumMod val="50000"/>
                          </a:schemeClr>
                        </a:solidFill>
                        <a:effectLst/>
                      </a:endParaRPr>
                    </a:p>
                  </a:txBody>
                  <a:tcPr marL="81156" marR="81156" marT="81156" marB="81156"/>
                </a:tc>
                <a:extLst>
                  <a:ext uri="{0D108BD9-81ED-4DB2-BD59-A6C34878D82A}">
                    <a16:rowId xmlns:a16="http://schemas.microsoft.com/office/drawing/2014/main" val="4283008720"/>
                  </a:ext>
                </a:extLst>
              </a:tr>
              <a:tr h="532712">
                <a:tc>
                  <a:txBody>
                    <a:bodyPr/>
                    <a:lstStyle/>
                    <a:p>
                      <a:pPr rtl="0" fontAlgn="t">
                        <a:spcBef>
                          <a:spcPts val="0"/>
                        </a:spcBef>
                        <a:spcAft>
                          <a:spcPts val="0"/>
                        </a:spcAft>
                      </a:pPr>
                      <a:r>
                        <a:rPr lang="en-IN" sz="1400" b="0" u="none" strike="noStrike">
                          <a:solidFill>
                            <a:schemeClr val="accent6">
                              <a:lumMod val="50000"/>
                            </a:schemeClr>
                          </a:solidFill>
                          <a:effectLst/>
                        </a:rPr>
                        <a:t>13</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a:solidFill>
                            <a:schemeClr val="accent6">
                              <a:lumMod val="50000"/>
                            </a:schemeClr>
                          </a:solidFill>
                          <a:effectLst/>
                        </a:rPr>
                        <a:t>DELIVERY AGENT </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a:solidFill>
                            <a:schemeClr val="accent6">
                              <a:lumMod val="50000"/>
                            </a:schemeClr>
                          </a:solidFill>
                          <a:effectLst/>
                        </a:rPr>
                        <a:t>Accept Orders</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US" sz="1400" b="0" u="none" strike="noStrike" dirty="0">
                          <a:solidFill>
                            <a:schemeClr val="accent6">
                              <a:lumMod val="50000"/>
                            </a:schemeClr>
                          </a:solidFill>
                          <a:effectLst/>
                        </a:rPr>
                        <a:t>Accepting order for status </a:t>
                      </a:r>
                      <a:r>
                        <a:rPr lang="en-US" sz="1400" b="0" u="none" strike="noStrike" dirty="0" err="1">
                          <a:solidFill>
                            <a:schemeClr val="accent6">
                              <a:lumMod val="50000"/>
                            </a:schemeClr>
                          </a:solidFill>
                          <a:effectLst/>
                        </a:rPr>
                        <a:t>updation</a:t>
                      </a:r>
                      <a:r>
                        <a:rPr lang="en-US" sz="1400" b="0" u="none" strike="noStrike" dirty="0">
                          <a:solidFill>
                            <a:schemeClr val="accent6">
                              <a:lumMod val="50000"/>
                            </a:schemeClr>
                          </a:solidFill>
                          <a:effectLst/>
                        </a:rPr>
                        <a:t>.</a:t>
                      </a:r>
                      <a:endParaRPr lang="en-US" sz="1400" dirty="0">
                        <a:solidFill>
                          <a:schemeClr val="accent6">
                            <a:lumMod val="50000"/>
                          </a:schemeClr>
                        </a:solidFill>
                        <a:effectLst/>
                      </a:endParaRPr>
                    </a:p>
                  </a:txBody>
                  <a:tcPr marL="81156" marR="81156" marT="81156" marB="81156"/>
                </a:tc>
                <a:extLst>
                  <a:ext uri="{0D108BD9-81ED-4DB2-BD59-A6C34878D82A}">
                    <a16:rowId xmlns:a16="http://schemas.microsoft.com/office/drawing/2014/main" val="231505503"/>
                  </a:ext>
                </a:extLst>
              </a:tr>
              <a:tr h="419183">
                <a:tc>
                  <a:txBody>
                    <a:bodyPr/>
                    <a:lstStyle/>
                    <a:p>
                      <a:pPr rtl="0" fontAlgn="t">
                        <a:spcBef>
                          <a:spcPts val="0"/>
                        </a:spcBef>
                        <a:spcAft>
                          <a:spcPts val="0"/>
                        </a:spcAft>
                      </a:pPr>
                      <a:r>
                        <a:rPr lang="en-IN" sz="1400" b="0" u="none" strike="noStrike">
                          <a:solidFill>
                            <a:schemeClr val="accent6">
                              <a:lumMod val="50000"/>
                            </a:schemeClr>
                          </a:solidFill>
                          <a:effectLst/>
                        </a:rPr>
                        <a:t>14</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a:solidFill>
                            <a:schemeClr val="accent6">
                              <a:lumMod val="50000"/>
                            </a:schemeClr>
                          </a:solidFill>
                          <a:effectLst/>
                        </a:rPr>
                        <a:t>DELIVERY AGENT </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a:solidFill>
                            <a:schemeClr val="accent6">
                              <a:lumMod val="50000"/>
                            </a:schemeClr>
                          </a:solidFill>
                          <a:effectLst/>
                        </a:rPr>
                        <a:t>Order Delivery</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a:solidFill>
                            <a:schemeClr val="accent6">
                              <a:lumMod val="50000"/>
                            </a:schemeClr>
                          </a:solidFill>
                          <a:effectLst/>
                        </a:rPr>
                        <a:t>Delivering the orders</a:t>
                      </a:r>
                      <a:endParaRPr lang="en-IN" sz="1400">
                        <a:solidFill>
                          <a:schemeClr val="accent6">
                            <a:lumMod val="50000"/>
                          </a:schemeClr>
                        </a:solidFill>
                        <a:effectLst/>
                      </a:endParaRPr>
                    </a:p>
                  </a:txBody>
                  <a:tcPr marL="81156" marR="81156" marT="81156" marB="81156"/>
                </a:tc>
                <a:extLst>
                  <a:ext uri="{0D108BD9-81ED-4DB2-BD59-A6C34878D82A}">
                    <a16:rowId xmlns:a16="http://schemas.microsoft.com/office/drawing/2014/main" val="3721147235"/>
                  </a:ext>
                </a:extLst>
              </a:tr>
              <a:tr h="510007">
                <a:tc>
                  <a:txBody>
                    <a:bodyPr/>
                    <a:lstStyle/>
                    <a:p>
                      <a:pPr rtl="0" fontAlgn="t">
                        <a:spcBef>
                          <a:spcPts val="0"/>
                        </a:spcBef>
                        <a:spcAft>
                          <a:spcPts val="0"/>
                        </a:spcAft>
                      </a:pPr>
                      <a:r>
                        <a:rPr lang="en-IN" sz="1400" b="0" u="none" strike="noStrike">
                          <a:solidFill>
                            <a:schemeClr val="accent6">
                              <a:lumMod val="50000"/>
                            </a:schemeClr>
                          </a:solidFill>
                          <a:effectLst/>
                        </a:rPr>
                        <a:t>15</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a:solidFill>
                            <a:schemeClr val="accent6">
                              <a:lumMod val="50000"/>
                            </a:schemeClr>
                          </a:solidFill>
                          <a:effectLst/>
                        </a:rPr>
                        <a:t>DELIVERY AGENT </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a:solidFill>
                            <a:schemeClr val="accent6">
                              <a:lumMod val="50000"/>
                            </a:schemeClr>
                          </a:solidFill>
                          <a:effectLst/>
                        </a:rPr>
                        <a:t>Report</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US" sz="1400" b="0" u="none" strike="noStrike" dirty="0">
                          <a:solidFill>
                            <a:schemeClr val="accent6">
                              <a:lumMod val="50000"/>
                            </a:schemeClr>
                          </a:solidFill>
                          <a:effectLst/>
                        </a:rPr>
                        <a:t>Customized different report based on delivery.</a:t>
                      </a:r>
                      <a:endParaRPr lang="en-US" sz="1400" dirty="0">
                        <a:solidFill>
                          <a:schemeClr val="accent6">
                            <a:lumMod val="50000"/>
                          </a:schemeClr>
                        </a:solidFill>
                        <a:effectLst/>
                      </a:endParaRPr>
                    </a:p>
                  </a:txBody>
                  <a:tcPr marL="81156" marR="81156" marT="81156" marB="81156"/>
                </a:tc>
                <a:extLst>
                  <a:ext uri="{0D108BD9-81ED-4DB2-BD59-A6C34878D82A}">
                    <a16:rowId xmlns:a16="http://schemas.microsoft.com/office/drawing/2014/main" val="164254489"/>
                  </a:ext>
                </a:extLst>
              </a:tr>
            </a:tbl>
          </a:graphicData>
        </a:graphic>
      </p:graphicFrame>
      <p:sp>
        <p:nvSpPr>
          <p:cNvPr id="5" name="Rectangle 1">
            <a:extLst>
              <a:ext uri="{FF2B5EF4-FFF2-40B4-BE49-F238E27FC236}">
                <a16:creationId xmlns:a16="http://schemas.microsoft.com/office/drawing/2014/main" id="{38338B4C-0C8B-9079-9B22-8B5528537D0E}"/>
              </a:ext>
            </a:extLst>
          </p:cNvPr>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Slide Number Placeholder 10">
            <a:extLst>
              <a:ext uri="{FF2B5EF4-FFF2-40B4-BE49-F238E27FC236}">
                <a16:creationId xmlns:a16="http://schemas.microsoft.com/office/drawing/2014/main" id="{73FCC73E-BF5D-B2E4-33B0-7FD10DD58D92}"/>
              </a:ext>
            </a:extLst>
          </p:cNvPr>
          <p:cNvSpPr>
            <a:spLocks noGrp="1"/>
          </p:cNvSpPr>
          <p:nvPr>
            <p:ph type="sldNum" sz="quarter" idx="12"/>
          </p:nvPr>
        </p:nvSpPr>
        <p:spPr>
          <a:xfrm>
            <a:off x="11144037" y="6220544"/>
            <a:ext cx="711015" cy="304800"/>
          </a:xfrm>
        </p:spPr>
        <p:txBody>
          <a:bodyPr/>
          <a:lstStyle/>
          <a:p>
            <a:fld id="{DF28FB93-0A08-4E7D-8E63-9EFA29F1E093}" type="slidenum">
              <a:rPr lang="en-IN" sz="2400" smtClean="0"/>
              <a:pPr/>
              <a:t>24</a:t>
            </a:fld>
            <a:endParaRPr lang="en-IN" dirty="0"/>
          </a:p>
        </p:txBody>
      </p:sp>
    </p:spTree>
    <p:extLst>
      <p:ext uri="{BB962C8B-B14F-4D97-AF65-F5344CB8AC3E}">
        <p14:creationId xmlns:p14="http://schemas.microsoft.com/office/powerpoint/2010/main" val="3930236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D9C03-173F-C212-C5E4-41586795DCCD}"/>
              </a:ext>
            </a:extLst>
          </p:cNvPr>
          <p:cNvSpPr>
            <a:spLocks noGrp="1"/>
          </p:cNvSpPr>
          <p:nvPr>
            <p:ph type="title"/>
          </p:nvPr>
        </p:nvSpPr>
        <p:spPr>
          <a:xfrm>
            <a:off x="1305880" y="409959"/>
            <a:ext cx="9751060" cy="835496"/>
          </a:xfrm>
        </p:spPr>
        <p:txBody>
          <a:bodyPr>
            <a:normAutofit/>
          </a:bodyPr>
          <a:lstStyle/>
          <a:p>
            <a:pPr algn="ctr"/>
            <a:r>
              <a:rPr lang="en-US" sz="4400" b="1" dirty="0">
                <a:effectLst>
                  <a:outerShdw blurRad="38100" dist="38100" dir="2700000" algn="tl">
                    <a:srgbClr val="000000">
                      <a:alpha val="43137"/>
                    </a:srgbClr>
                  </a:outerShdw>
                </a:effectLst>
              </a:rPr>
              <a:t>PRODUCT BACKLOG</a:t>
            </a:r>
            <a:endParaRPr lang="en-IN" sz="4400" b="1" dirty="0">
              <a:effectLst>
                <a:outerShdw blurRad="38100" dist="38100" dir="2700000" algn="tl">
                  <a:srgbClr val="000000">
                    <a:alpha val="43137"/>
                  </a:srgbClr>
                </a:outerShdw>
              </a:effectLst>
            </a:endParaRPr>
          </a:p>
        </p:txBody>
      </p:sp>
      <p:graphicFrame>
        <p:nvGraphicFramePr>
          <p:cNvPr id="4" name="Table 4">
            <a:extLst>
              <a:ext uri="{FF2B5EF4-FFF2-40B4-BE49-F238E27FC236}">
                <a16:creationId xmlns:a16="http://schemas.microsoft.com/office/drawing/2014/main" id="{D36E7993-BBF4-6506-9AEF-EED4DBBB9BDA}"/>
              </a:ext>
            </a:extLst>
          </p:cNvPr>
          <p:cNvGraphicFramePr>
            <a:graphicFrameLocks noGrp="1"/>
          </p:cNvGraphicFramePr>
          <p:nvPr>
            <p:ph idx="1"/>
            <p:extLst>
              <p:ext uri="{D42A27DB-BD31-4B8C-83A1-F6EECF244321}">
                <p14:modId xmlns:p14="http://schemas.microsoft.com/office/powerpoint/2010/main" val="538883028"/>
              </p:ext>
            </p:extLst>
          </p:nvPr>
        </p:nvGraphicFramePr>
        <p:xfrm>
          <a:off x="621804" y="1245455"/>
          <a:ext cx="10903189" cy="5216663"/>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val="2889815511"/>
                    </a:ext>
                  </a:extLst>
                </a:gridCol>
                <a:gridCol w="4248472">
                  <a:extLst>
                    <a:ext uri="{9D8B030D-6E8A-4147-A177-3AD203B41FA5}">
                      <a16:colId xmlns:a16="http://schemas.microsoft.com/office/drawing/2014/main" val="601859734"/>
                    </a:ext>
                  </a:extLst>
                </a:gridCol>
                <a:gridCol w="1800200">
                  <a:extLst>
                    <a:ext uri="{9D8B030D-6E8A-4147-A177-3AD203B41FA5}">
                      <a16:colId xmlns:a16="http://schemas.microsoft.com/office/drawing/2014/main" val="1611094689"/>
                    </a:ext>
                  </a:extLst>
                </a:gridCol>
                <a:gridCol w="1440160">
                  <a:extLst>
                    <a:ext uri="{9D8B030D-6E8A-4147-A177-3AD203B41FA5}">
                      <a16:colId xmlns:a16="http://schemas.microsoft.com/office/drawing/2014/main" val="4049815393"/>
                    </a:ext>
                  </a:extLst>
                </a:gridCol>
                <a:gridCol w="2550261">
                  <a:extLst>
                    <a:ext uri="{9D8B030D-6E8A-4147-A177-3AD203B41FA5}">
                      <a16:colId xmlns:a16="http://schemas.microsoft.com/office/drawing/2014/main" val="1072885805"/>
                    </a:ext>
                  </a:extLst>
                </a:gridCol>
              </a:tblGrid>
              <a:tr h="1282223">
                <a:tc>
                  <a:txBody>
                    <a:bodyPr/>
                    <a:lstStyle/>
                    <a:p>
                      <a:pPr algn="ctr"/>
                      <a:r>
                        <a:rPr lang="en-IN" dirty="0">
                          <a:solidFill>
                            <a:schemeClr val="bg1">
                              <a:lumMod val="85000"/>
                            </a:schemeClr>
                          </a:solidFill>
                        </a:rPr>
                        <a:t> ID</a:t>
                      </a:r>
                    </a:p>
                  </a:txBody>
                  <a:tcPr/>
                </a:tc>
                <a:tc>
                  <a:txBody>
                    <a:bodyPr/>
                    <a:lstStyle/>
                    <a:p>
                      <a:pPr algn="ctr"/>
                      <a:r>
                        <a:rPr lang="en-US" dirty="0">
                          <a:solidFill>
                            <a:schemeClr val="bg1">
                              <a:lumMod val="85000"/>
                            </a:schemeClr>
                          </a:solidFill>
                        </a:rPr>
                        <a:t>NAME</a:t>
                      </a:r>
                      <a:endParaRPr lang="en-IN" dirty="0">
                        <a:solidFill>
                          <a:schemeClr val="bg1">
                            <a:lumMod val="85000"/>
                          </a:schemeClr>
                        </a:solidFill>
                      </a:endParaRPr>
                    </a:p>
                  </a:txBody>
                  <a:tcPr/>
                </a:tc>
                <a:tc>
                  <a:txBody>
                    <a:bodyPr/>
                    <a:lstStyle/>
                    <a:p>
                      <a:pPr algn="l"/>
                      <a:r>
                        <a:rPr lang="en-IN" dirty="0">
                          <a:solidFill>
                            <a:schemeClr val="bg1">
                              <a:lumMod val="85000"/>
                            </a:schemeClr>
                          </a:solidFill>
                        </a:rPr>
                        <a:t> PRIORITY </a:t>
                      </a:r>
                      <a:r>
                        <a:rPr lang="en-IN" sz="1100" dirty="0">
                          <a:solidFill>
                            <a:schemeClr val="bg1">
                              <a:lumMod val="85000"/>
                            </a:schemeClr>
                          </a:solidFill>
                        </a:rPr>
                        <a:t>&lt;high/medium/law&gt;</a:t>
                      </a:r>
                    </a:p>
                  </a:txBody>
                  <a:tcPr/>
                </a:tc>
                <a:tc>
                  <a:txBody>
                    <a:bodyPr/>
                    <a:lstStyle/>
                    <a:p>
                      <a:pPr algn="ctr"/>
                      <a:r>
                        <a:rPr lang="en-IN" dirty="0">
                          <a:solidFill>
                            <a:schemeClr val="bg1">
                              <a:lumMod val="85000"/>
                            </a:schemeClr>
                          </a:solidFill>
                        </a:rPr>
                        <a:t>ESTIMATE (Hours)</a:t>
                      </a:r>
                    </a:p>
                  </a:txBody>
                  <a:tcPr/>
                </a:tc>
                <a:tc>
                  <a:txBody>
                    <a:bodyPr/>
                    <a:lstStyle/>
                    <a:p>
                      <a:pPr algn="ctr"/>
                      <a:r>
                        <a:rPr lang="en-US" dirty="0">
                          <a:solidFill>
                            <a:schemeClr val="bg1">
                              <a:lumMod val="85000"/>
                            </a:schemeClr>
                          </a:solidFill>
                        </a:rPr>
                        <a:t> STATUS</a:t>
                      </a:r>
                    </a:p>
                    <a:p>
                      <a:r>
                        <a:rPr lang="en-US" sz="1100" dirty="0">
                          <a:solidFill>
                            <a:schemeClr val="bg1">
                              <a:lumMod val="85000"/>
                            </a:schemeClr>
                          </a:solidFill>
                        </a:rPr>
                        <a:t>&lt;Planned/In progress/Completed&gt;</a:t>
                      </a:r>
                    </a:p>
                  </a:txBody>
                  <a:tcPr/>
                </a:tc>
                <a:extLst>
                  <a:ext uri="{0D108BD9-81ED-4DB2-BD59-A6C34878D82A}">
                    <a16:rowId xmlns:a16="http://schemas.microsoft.com/office/drawing/2014/main" val="3658263008"/>
                  </a:ext>
                </a:extLst>
              </a:tr>
              <a:tr h="482300">
                <a:tc>
                  <a:txBody>
                    <a:bodyPr/>
                    <a:lstStyle/>
                    <a:p>
                      <a:pPr algn="ctr"/>
                      <a:r>
                        <a:rPr lang="en-US" dirty="0">
                          <a:solidFill>
                            <a:schemeClr val="accent6">
                              <a:lumMod val="50000"/>
                            </a:schemeClr>
                          </a:solidFill>
                        </a:rPr>
                        <a:t>1</a:t>
                      </a:r>
                      <a:endParaRPr lang="en-IN" dirty="0">
                        <a:solidFill>
                          <a:schemeClr val="accent6">
                            <a:lumMod val="50000"/>
                          </a:schemeClr>
                        </a:solidFill>
                      </a:endParaRPr>
                    </a:p>
                  </a:txBody>
                  <a:tcPr/>
                </a:tc>
                <a:tc>
                  <a:txBody>
                    <a:bodyPr/>
                    <a:lstStyle/>
                    <a:p>
                      <a:r>
                        <a:rPr lang="en-US" dirty="0">
                          <a:solidFill>
                            <a:schemeClr val="accent6">
                              <a:lumMod val="50000"/>
                            </a:schemeClr>
                          </a:solidFill>
                        </a:rPr>
                        <a:t>LOGIN GENERATION FOR USERS</a:t>
                      </a:r>
                      <a:endParaRPr lang="en-IN" dirty="0">
                        <a:solidFill>
                          <a:schemeClr val="accent6">
                            <a:lumMod val="50000"/>
                          </a:schemeClr>
                        </a:solidFill>
                      </a:endParaRPr>
                    </a:p>
                  </a:txBody>
                  <a:tcPr/>
                </a:tc>
                <a:tc>
                  <a:txBody>
                    <a:bodyPr/>
                    <a:lstStyle/>
                    <a:p>
                      <a:r>
                        <a:rPr lang="en-US" dirty="0">
                          <a:solidFill>
                            <a:schemeClr val="accent6">
                              <a:lumMod val="50000"/>
                            </a:schemeClr>
                          </a:solidFill>
                        </a:rPr>
                        <a:t>High</a:t>
                      </a:r>
                      <a:endParaRPr lang="en-IN" dirty="0">
                        <a:solidFill>
                          <a:schemeClr val="accent6">
                            <a:lumMod val="50000"/>
                          </a:schemeClr>
                        </a:solidFill>
                      </a:endParaRPr>
                    </a:p>
                  </a:txBody>
                  <a:tcPr/>
                </a:tc>
                <a:tc>
                  <a:txBody>
                    <a:bodyPr/>
                    <a:lstStyle/>
                    <a:p>
                      <a:r>
                        <a:rPr lang="en-US" dirty="0">
                          <a:solidFill>
                            <a:schemeClr val="accent6">
                              <a:lumMod val="50000"/>
                            </a:schemeClr>
                          </a:solidFill>
                        </a:rPr>
                        <a:t>5</a:t>
                      </a:r>
                      <a:endParaRPr lang="en-IN" dirty="0">
                        <a:solidFill>
                          <a:schemeClr val="accent6">
                            <a:lumMod val="50000"/>
                          </a:schemeClr>
                        </a:solidFill>
                      </a:endParaRPr>
                    </a:p>
                  </a:txBody>
                  <a:tcPr/>
                </a:tc>
                <a:tc>
                  <a:txBody>
                    <a:bodyPr/>
                    <a:lstStyle/>
                    <a:p>
                      <a:r>
                        <a:rPr lang="en-IN" dirty="0">
                          <a:solidFill>
                            <a:schemeClr val="accent6">
                              <a:lumMod val="50000"/>
                            </a:schemeClr>
                          </a:solidFill>
                        </a:rPr>
                        <a:t>Completed</a:t>
                      </a:r>
                    </a:p>
                  </a:txBody>
                  <a:tcPr/>
                </a:tc>
                <a:extLst>
                  <a:ext uri="{0D108BD9-81ED-4DB2-BD59-A6C34878D82A}">
                    <a16:rowId xmlns:a16="http://schemas.microsoft.com/office/drawing/2014/main" val="1563332386"/>
                  </a:ext>
                </a:extLst>
              </a:tr>
              <a:tr h="690428">
                <a:tc>
                  <a:txBody>
                    <a:bodyPr/>
                    <a:lstStyle/>
                    <a:p>
                      <a:pPr algn="ctr"/>
                      <a:r>
                        <a:rPr lang="en-US" dirty="0">
                          <a:solidFill>
                            <a:schemeClr val="accent6">
                              <a:lumMod val="50000"/>
                            </a:schemeClr>
                          </a:solidFill>
                        </a:rPr>
                        <a:t>2</a:t>
                      </a:r>
                      <a:endParaRPr lang="en-IN" dirty="0">
                        <a:solidFill>
                          <a:schemeClr val="accent6">
                            <a:lumMod val="50000"/>
                          </a:schemeClr>
                        </a:solidFill>
                      </a:endParaRPr>
                    </a:p>
                  </a:txBody>
                  <a:tcPr/>
                </a:tc>
                <a:tc>
                  <a:txBody>
                    <a:bodyPr/>
                    <a:lstStyle/>
                    <a:p>
                      <a:r>
                        <a:rPr lang="en-US" dirty="0">
                          <a:solidFill>
                            <a:schemeClr val="accent6">
                              <a:lumMod val="50000"/>
                            </a:schemeClr>
                          </a:solidFill>
                        </a:rPr>
                        <a:t>UPLOADING DATA AND ALLOCATION</a:t>
                      </a:r>
                      <a:endParaRPr lang="en-IN" dirty="0">
                        <a:solidFill>
                          <a:schemeClr val="accent6">
                            <a:lumMod val="50000"/>
                          </a:schemeClr>
                        </a:solidFill>
                      </a:endParaRPr>
                    </a:p>
                  </a:txBody>
                  <a:tcPr/>
                </a:tc>
                <a:tc>
                  <a:txBody>
                    <a:bodyPr/>
                    <a:lstStyle/>
                    <a:p>
                      <a:r>
                        <a:rPr lang="en-US" dirty="0">
                          <a:solidFill>
                            <a:schemeClr val="accent6">
                              <a:lumMod val="50000"/>
                            </a:schemeClr>
                          </a:solidFill>
                        </a:rPr>
                        <a:t>High</a:t>
                      </a:r>
                      <a:endParaRPr lang="en-IN" dirty="0">
                        <a:solidFill>
                          <a:schemeClr val="accent6">
                            <a:lumMod val="50000"/>
                          </a:schemeClr>
                        </a:solidFill>
                      </a:endParaRPr>
                    </a:p>
                  </a:txBody>
                  <a:tcPr/>
                </a:tc>
                <a:tc>
                  <a:txBody>
                    <a:bodyPr/>
                    <a:lstStyle/>
                    <a:p>
                      <a:r>
                        <a:rPr lang="en-US" dirty="0">
                          <a:solidFill>
                            <a:schemeClr val="accent6">
                              <a:lumMod val="50000"/>
                            </a:schemeClr>
                          </a:solidFill>
                        </a:rPr>
                        <a:t>5</a:t>
                      </a:r>
                      <a:endParaRPr lang="en-IN" dirty="0">
                        <a:solidFill>
                          <a:schemeClr val="accent6">
                            <a:lumMod val="50000"/>
                          </a:schemeClr>
                        </a:solidFill>
                      </a:endParaRPr>
                    </a:p>
                  </a:txBody>
                  <a:tcPr/>
                </a:tc>
                <a:tc>
                  <a:txBody>
                    <a:bodyPr/>
                    <a:lstStyle/>
                    <a:p>
                      <a:r>
                        <a:rPr lang="en-IN" dirty="0">
                          <a:solidFill>
                            <a:schemeClr val="accent6">
                              <a:lumMod val="50000"/>
                            </a:schemeClr>
                          </a:solidFill>
                        </a:rPr>
                        <a:t>Completed</a:t>
                      </a:r>
                    </a:p>
                  </a:txBody>
                  <a:tcPr/>
                </a:tc>
                <a:extLst>
                  <a:ext uri="{0D108BD9-81ED-4DB2-BD59-A6C34878D82A}">
                    <a16:rowId xmlns:a16="http://schemas.microsoft.com/office/drawing/2014/main" val="4201687339"/>
                  </a:ext>
                </a:extLst>
              </a:tr>
              <a:tr h="986326">
                <a:tc>
                  <a:txBody>
                    <a:bodyPr/>
                    <a:lstStyle/>
                    <a:p>
                      <a:pPr algn="ctr"/>
                      <a:r>
                        <a:rPr lang="en-US" dirty="0">
                          <a:solidFill>
                            <a:schemeClr val="accent6">
                              <a:lumMod val="50000"/>
                            </a:schemeClr>
                          </a:solidFill>
                        </a:rPr>
                        <a:t>3</a:t>
                      </a:r>
                      <a:endParaRPr lang="en-IN" dirty="0">
                        <a:solidFill>
                          <a:schemeClr val="accent6">
                            <a:lumMod val="50000"/>
                          </a:schemeClr>
                        </a:solidFill>
                      </a:endParaRPr>
                    </a:p>
                  </a:txBody>
                  <a:tcPr/>
                </a:tc>
                <a:tc>
                  <a:txBody>
                    <a:bodyPr/>
                    <a:lstStyle/>
                    <a:p>
                      <a:pPr rtl="0"/>
                      <a:r>
                        <a:rPr lang="en-US" sz="1800" b="0" u="none" strike="noStrike" kern="1200" dirty="0">
                          <a:solidFill>
                            <a:schemeClr val="accent6">
                              <a:lumMod val="50000"/>
                            </a:schemeClr>
                          </a:solidFill>
                          <a:effectLst/>
                        </a:rPr>
                        <a:t>CRUD(Product ,Order ,Delivery ,Inventory) OPERATIONS</a:t>
                      </a:r>
                      <a:endParaRPr lang="en-US" b="0" dirty="0">
                        <a:solidFill>
                          <a:schemeClr val="accent6">
                            <a:lumMod val="50000"/>
                          </a:schemeClr>
                        </a:solidFill>
                        <a:effectLst/>
                      </a:endParaRPr>
                    </a:p>
                  </a:txBody>
                  <a:tcPr/>
                </a:tc>
                <a:tc>
                  <a:txBody>
                    <a:bodyPr/>
                    <a:lstStyle/>
                    <a:p>
                      <a:r>
                        <a:rPr lang="en-US" dirty="0">
                          <a:solidFill>
                            <a:schemeClr val="accent6">
                              <a:lumMod val="50000"/>
                            </a:schemeClr>
                          </a:solidFill>
                        </a:rPr>
                        <a:t>High</a:t>
                      </a:r>
                      <a:endParaRPr lang="en-IN" dirty="0">
                        <a:solidFill>
                          <a:schemeClr val="accent6">
                            <a:lumMod val="50000"/>
                          </a:schemeClr>
                        </a:solidFill>
                      </a:endParaRPr>
                    </a:p>
                  </a:txBody>
                  <a:tcPr/>
                </a:tc>
                <a:tc>
                  <a:txBody>
                    <a:bodyPr/>
                    <a:lstStyle/>
                    <a:p>
                      <a:r>
                        <a:rPr lang="en-US" dirty="0">
                          <a:solidFill>
                            <a:schemeClr val="accent6">
                              <a:lumMod val="50000"/>
                            </a:schemeClr>
                          </a:solidFill>
                        </a:rPr>
                        <a:t>20</a:t>
                      </a:r>
                      <a:endParaRPr lang="en-IN" dirty="0">
                        <a:solidFill>
                          <a:schemeClr val="accent6">
                            <a:lumMod val="5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accent6">
                              <a:lumMod val="50000"/>
                            </a:schemeClr>
                          </a:solidFill>
                        </a:rPr>
                        <a:t>Completed</a:t>
                      </a:r>
                    </a:p>
                  </a:txBody>
                  <a:tcPr/>
                </a:tc>
                <a:extLst>
                  <a:ext uri="{0D108BD9-81ED-4DB2-BD59-A6C34878D82A}">
                    <a16:rowId xmlns:a16="http://schemas.microsoft.com/office/drawing/2014/main" val="2654794461"/>
                  </a:ext>
                </a:extLst>
              </a:tr>
              <a:tr h="690428">
                <a:tc>
                  <a:txBody>
                    <a:bodyPr/>
                    <a:lstStyle/>
                    <a:p>
                      <a:pPr algn="ctr"/>
                      <a:r>
                        <a:rPr lang="en-US" dirty="0">
                          <a:solidFill>
                            <a:schemeClr val="accent6">
                              <a:lumMod val="50000"/>
                            </a:schemeClr>
                          </a:solidFill>
                        </a:rPr>
                        <a:t>4</a:t>
                      </a:r>
                      <a:endParaRPr lang="en-IN" dirty="0">
                        <a:solidFill>
                          <a:schemeClr val="accent6">
                            <a:lumMod val="50000"/>
                          </a:schemeClr>
                        </a:solidFill>
                      </a:endParaRPr>
                    </a:p>
                  </a:txBody>
                  <a:tcPr/>
                </a:tc>
                <a:tc>
                  <a:txBody>
                    <a:bodyPr/>
                    <a:lstStyle/>
                    <a:p>
                      <a:r>
                        <a:rPr lang="en-IN" sz="1800" b="0" u="none" strike="noStrike" kern="1200" dirty="0">
                          <a:solidFill>
                            <a:schemeClr val="accent6">
                              <a:lumMod val="50000"/>
                            </a:schemeClr>
                          </a:solidFill>
                          <a:effectLst/>
                        </a:rPr>
                        <a:t>ORDER ALLOCATION FOR DISTRICT</a:t>
                      </a:r>
                      <a:endParaRPr lang="en-IN" dirty="0">
                        <a:solidFill>
                          <a:schemeClr val="accent6">
                            <a:lumMod val="50000"/>
                          </a:schemeClr>
                        </a:solidFill>
                      </a:endParaRPr>
                    </a:p>
                  </a:txBody>
                  <a:tcPr/>
                </a:tc>
                <a:tc>
                  <a:txBody>
                    <a:bodyPr/>
                    <a:lstStyle/>
                    <a:p>
                      <a:r>
                        <a:rPr lang="en-US" dirty="0">
                          <a:solidFill>
                            <a:schemeClr val="accent6">
                              <a:lumMod val="50000"/>
                            </a:schemeClr>
                          </a:solidFill>
                        </a:rPr>
                        <a:t>High</a:t>
                      </a:r>
                      <a:endParaRPr lang="en-IN" dirty="0">
                        <a:solidFill>
                          <a:schemeClr val="accent6">
                            <a:lumMod val="50000"/>
                          </a:schemeClr>
                        </a:solidFill>
                      </a:endParaRPr>
                    </a:p>
                  </a:txBody>
                  <a:tcPr/>
                </a:tc>
                <a:tc>
                  <a:txBody>
                    <a:bodyPr/>
                    <a:lstStyle/>
                    <a:p>
                      <a:r>
                        <a:rPr lang="en-US" dirty="0">
                          <a:solidFill>
                            <a:schemeClr val="accent6">
                              <a:lumMod val="50000"/>
                            </a:schemeClr>
                          </a:solidFill>
                        </a:rPr>
                        <a:t>6.5</a:t>
                      </a:r>
                    </a:p>
                    <a:p>
                      <a:endParaRPr lang="en-IN" dirty="0">
                        <a:solidFill>
                          <a:schemeClr val="accent6">
                            <a:lumMod val="5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accent6">
                              <a:lumMod val="50000"/>
                            </a:schemeClr>
                          </a:solidFill>
                        </a:rPr>
                        <a:t>Completed</a:t>
                      </a:r>
                    </a:p>
                  </a:txBody>
                  <a:tcPr/>
                </a:tc>
                <a:extLst>
                  <a:ext uri="{0D108BD9-81ED-4DB2-BD59-A6C34878D82A}">
                    <a16:rowId xmlns:a16="http://schemas.microsoft.com/office/drawing/2014/main" val="29665493"/>
                  </a:ext>
                </a:extLst>
              </a:tr>
              <a:tr h="690428">
                <a:tc>
                  <a:txBody>
                    <a:bodyPr/>
                    <a:lstStyle/>
                    <a:p>
                      <a:pPr algn="ctr"/>
                      <a:r>
                        <a:rPr lang="en-US" dirty="0">
                          <a:solidFill>
                            <a:schemeClr val="accent6">
                              <a:lumMod val="50000"/>
                            </a:schemeClr>
                          </a:solidFill>
                        </a:rPr>
                        <a:t>5</a:t>
                      </a:r>
                      <a:endParaRPr lang="en-IN" dirty="0">
                        <a:solidFill>
                          <a:schemeClr val="accent6">
                            <a:lumMod val="50000"/>
                          </a:schemeClr>
                        </a:solidFill>
                      </a:endParaRPr>
                    </a:p>
                  </a:txBody>
                  <a:tcPr/>
                </a:tc>
                <a:tc>
                  <a:txBody>
                    <a:bodyPr/>
                    <a:lstStyle/>
                    <a:p>
                      <a:r>
                        <a:rPr lang="en-US" sz="1800" b="0" u="none" strike="noStrike" kern="1200" dirty="0">
                          <a:solidFill>
                            <a:schemeClr val="accent6">
                              <a:lumMod val="50000"/>
                            </a:schemeClr>
                          </a:solidFill>
                          <a:effectLst/>
                        </a:rPr>
                        <a:t>INVENTORY (Stock and payment of delivery agents)</a:t>
                      </a:r>
                      <a:endParaRPr lang="en-IN" dirty="0">
                        <a:solidFill>
                          <a:schemeClr val="accent6">
                            <a:lumMod val="50000"/>
                          </a:schemeClr>
                        </a:solidFill>
                      </a:endParaRPr>
                    </a:p>
                  </a:txBody>
                  <a:tcPr/>
                </a:tc>
                <a:tc>
                  <a:txBody>
                    <a:bodyPr/>
                    <a:lstStyle/>
                    <a:p>
                      <a:r>
                        <a:rPr lang="en-US" dirty="0">
                          <a:solidFill>
                            <a:schemeClr val="accent6">
                              <a:lumMod val="50000"/>
                            </a:schemeClr>
                          </a:solidFill>
                        </a:rPr>
                        <a:t>Medium</a:t>
                      </a:r>
                      <a:endParaRPr lang="en-IN" dirty="0">
                        <a:solidFill>
                          <a:schemeClr val="accent6">
                            <a:lumMod val="50000"/>
                          </a:schemeClr>
                        </a:solidFill>
                      </a:endParaRPr>
                    </a:p>
                  </a:txBody>
                  <a:tcPr/>
                </a:tc>
                <a:tc>
                  <a:txBody>
                    <a:bodyPr/>
                    <a:lstStyle/>
                    <a:p>
                      <a:r>
                        <a:rPr lang="en-US" dirty="0">
                          <a:solidFill>
                            <a:schemeClr val="accent6">
                              <a:lumMod val="50000"/>
                            </a:schemeClr>
                          </a:solidFill>
                        </a:rPr>
                        <a:t>7.5</a:t>
                      </a:r>
                    </a:p>
                    <a:p>
                      <a:endParaRPr lang="en-IN" dirty="0">
                        <a:solidFill>
                          <a:schemeClr val="accent6">
                            <a:lumMod val="5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accent6">
                              <a:lumMod val="50000"/>
                            </a:schemeClr>
                          </a:solidFill>
                        </a:rPr>
                        <a:t>Completed</a:t>
                      </a:r>
                    </a:p>
                  </a:txBody>
                  <a:tcPr/>
                </a:tc>
                <a:extLst>
                  <a:ext uri="{0D108BD9-81ED-4DB2-BD59-A6C34878D82A}">
                    <a16:rowId xmlns:a16="http://schemas.microsoft.com/office/drawing/2014/main" val="4221101047"/>
                  </a:ext>
                </a:extLst>
              </a:tr>
              <a:tr h="394530">
                <a:tc>
                  <a:txBody>
                    <a:bodyPr/>
                    <a:lstStyle/>
                    <a:p>
                      <a:pPr algn="ctr"/>
                      <a:r>
                        <a:rPr lang="en-US" dirty="0">
                          <a:solidFill>
                            <a:schemeClr val="accent6">
                              <a:lumMod val="50000"/>
                            </a:schemeClr>
                          </a:solidFill>
                        </a:rPr>
                        <a:t>6</a:t>
                      </a:r>
                      <a:endParaRPr lang="en-IN" dirty="0">
                        <a:solidFill>
                          <a:schemeClr val="accent6">
                            <a:lumMod val="50000"/>
                          </a:schemeClr>
                        </a:solidFill>
                      </a:endParaRPr>
                    </a:p>
                  </a:txBody>
                  <a:tcPr/>
                </a:tc>
                <a:tc>
                  <a:txBody>
                    <a:bodyPr/>
                    <a:lstStyle/>
                    <a:p>
                      <a:r>
                        <a:rPr lang="en-IN" sz="1800" b="0" u="none" strike="noStrike" kern="1200" dirty="0">
                          <a:solidFill>
                            <a:schemeClr val="accent6">
                              <a:lumMod val="50000"/>
                            </a:schemeClr>
                          </a:solidFill>
                          <a:effectLst/>
                        </a:rPr>
                        <a:t>ORDER DELIVERY</a:t>
                      </a:r>
                      <a:endParaRPr lang="en-IN" dirty="0">
                        <a:solidFill>
                          <a:schemeClr val="accent6">
                            <a:lumMod val="50000"/>
                          </a:schemeClr>
                        </a:solidFill>
                      </a:endParaRPr>
                    </a:p>
                  </a:txBody>
                  <a:tcPr/>
                </a:tc>
                <a:tc>
                  <a:txBody>
                    <a:bodyPr/>
                    <a:lstStyle/>
                    <a:p>
                      <a:r>
                        <a:rPr lang="en-US" dirty="0">
                          <a:solidFill>
                            <a:schemeClr val="accent6">
                              <a:lumMod val="50000"/>
                            </a:schemeClr>
                          </a:solidFill>
                        </a:rPr>
                        <a:t>High</a:t>
                      </a:r>
                      <a:endParaRPr lang="en-IN" dirty="0">
                        <a:solidFill>
                          <a:schemeClr val="accent6">
                            <a:lumMod val="50000"/>
                          </a:schemeClr>
                        </a:solidFill>
                      </a:endParaRPr>
                    </a:p>
                  </a:txBody>
                  <a:tcPr/>
                </a:tc>
                <a:tc>
                  <a:txBody>
                    <a:bodyPr/>
                    <a:lstStyle/>
                    <a:p>
                      <a:r>
                        <a:rPr lang="en-US" dirty="0">
                          <a:solidFill>
                            <a:schemeClr val="accent6">
                              <a:lumMod val="50000"/>
                            </a:schemeClr>
                          </a:solidFill>
                        </a:rPr>
                        <a:t>6</a:t>
                      </a:r>
                      <a:endParaRPr lang="en-IN" dirty="0">
                        <a:solidFill>
                          <a:schemeClr val="accent6">
                            <a:lumMod val="5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accent6">
                              <a:lumMod val="50000"/>
                            </a:schemeClr>
                          </a:solidFill>
                        </a:rPr>
                        <a:t>Completed</a:t>
                      </a:r>
                    </a:p>
                  </a:txBody>
                  <a:tcPr/>
                </a:tc>
                <a:extLst>
                  <a:ext uri="{0D108BD9-81ED-4DB2-BD59-A6C34878D82A}">
                    <a16:rowId xmlns:a16="http://schemas.microsoft.com/office/drawing/2014/main" val="1264695920"/>
                  </a:ext>
                </a:extLst>
              </a:tr>
            </a:tbl>
          </a:graphicData>
        </a:graphic>
      </p:graphicFrame>
      <p:sp>
        <p:nvSpPr>
          <p:cNvPr id="10" name="Slide Number Placeholder 9">
            <a:extLst>
              <a:ext uri="{FF2B5EF4-FFF2-40B4-BE49-F238E27FC236}">
                <a16:creationId xmlns:a16="http://schemas.microsoft.com/office/drawing/2014/main" id="{9BD93479-8AC4-31FA-5D8F-C70B86758E34}"/>
              </a:ext>
            </a:extLst>
          </p:cNvPr>
          <p:cNvSpPr>
            <a:spLocks noGrp="1"/>
          </p:cNvSpPr>
          <p:nvPr>
            <p:ph type="sldNum" sz="quarter" idx="12"/>
          </p:nvPr>
        </p:nvSpPr>
        <p:spPr>
          <a:xfrm>
            <a:off x="11169485" y="6173613"/>
            <a:ext cx="711015" cy="304800"/>
          </a:xfrm>
        </p:spPr>
        <p:txBody>
          <a:bodyPr/>
          <a:lstStyle/>
          <a:p>
            <a:fld id="{DF28FB93-0A08-4E7D-8E63-9EFA29F1E093}" type="slidenum">
              <a:rPr lang="en-IN" sz="2400" smtClean="0"/>
              <a:pPr/>
              <a:t>25</a:t>
            </a:fld>
            <a:endParaRPr lang="en-IN" dirty="0"/>
          </a:p>
        </p:txBody>
      </p:sp>
    </p:spTree>
    <p:extLst>
      <p:ext uri="{BB962C8B-B14F-4D97-AF65-F5344CB8AC3E}">
        <p14:creationId xmlns:p14="http://schemas.microsoft.com/office/powerpoint/2010/main" val="574010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46867-BBDE-990E-B8F6-9F578B0E27CA}"/>
              </a:ext>
            </a:extLst>
          </p:cNvPr>
          <p:cNvSpPr>
            <a:spLocks noGrp="1"/>
          </p:cNvSpPr>
          <p:nvPr>
            <p:ph type="title"/>
          </p:nvPr>
        </p:nvSpPr>
        <p:spPr>
          <a:xfrm>
            <a:off x="1341884" y="327110"/>
            <a:ext cx="9751060" cy="907504"/>
          </a:xfrm>
        </p:spPr>
        <p:txBody>
          <a:bodyPr>
            <a:normAutofit/>
          </a:bodyPr>
          <a:lstStyle/>
          <a:p>
            <a:pPr algn="ctr"/>
            <a:r>
              <a:rPr lang="en-US" sz="4400" b="1" dirty="0">
                <a:effectLst>
                  <a:outerShdw blurRad="38100" dist="38100" dir="2700000" algn="tl">
                    <a:srgbClr val="000000">
                      <a:alpha val="43137"/>
                    </a:srgbClr>
                  </a:outerShdw>
                </a:effectLst>
              </a:rPr>
              <a:t>PROJECT PLAN</a:t>
            </a:r>
            <a:endParaRPr lang="en-IN" sz="4400" b="1" dirty="0">
              <a:effectLst>
                <a:outerShdw blurRad="38100" dist="38100" dir="2700000" algn="tl">
                  <a:srgbClr val="000000">
                    <a:alpha val="43137"/>
                  </a:srgbClr>
                </a:outerShdw>
              </a:effectLst>
            </a:endParaRPr>
          </a:p>
        </p:txBody>
      </p:sp>
      <p:graphicFrame>
        <p:nvGraphicFramePr>
          <p:cNvPr id="4" name="Content Placeholder 3">
            <a:extLst>
              <a:ext uri="{FF2B5EF4-FFF2-40B4-BE49-F238E27FC236}">
                <a16:creationId xmlns:a16="http://schemas.microsoft.com/office/drawing/2014/main" id="{5264F15C-1E6D-89B8-4677-A7C2FEAF1590}"/>
              </a:ext>
            </a:extLst>
          </p:cNvPr>
          <p:cNvGraphicFramePr>
            <a:graphicFrameLocks noGrp="1"/>
          </p:cNvGraphicFramePr>
          <p:nvPr>
            <p:ph idx="1"/>
            <p:extLst>
              <p:ext uri="{D42A27DB-BD31-4B8C-83A1-F6EECF244321}">
                <p14:modId xmlns:p14="http://schemas.microsoft.com/office/powerpoint/2010/main" val="2230182445"/>
              </p:ext>
            </p:extLst>
          </p:nvPr>
        </p:nvGraphicFramePr>
        <p:xfrm>
          <a:off x="549796" y="1282745"/>
          <a:ext cx="11089231" cy="5248145"/>
        </p:xfrm>
        <a:graphic>
          <a:graphicData uri="http://schemas.openxmlformats.org/drawingml/2006/table">
            <a:tbl>
              <a:tblPr firstRow="1" bandRow="1">
                <a:tableStyleId>{5C22544A-7EE6-4342-B048-85BDC9FD1C3A}</a:tableStyleId>
              </a:tblPr>
              <a:tblGrid>
                <a:gridCol w="1791651">
                  <a:extLst>
                    <a:ext uri="{9D8B030D-6E8A-4147-A177-3AD203B41FA5}">
                      <a16:colId xmlns:a16="http://schemas.microsoft.com/office/drawing/2014/main" val="3836679792"/>
                    </a:ext>
                  </a:extLst>
                </a:gridCol>
                <a:gridCol w="1859516">
                  <a:extLst>
                    <a:ext uri="{9D8B030D-6E8A-4147-A177-3AD203B41FA5}">
                      <a16:colId xmlns:a16="http://schemas.microsoft.com/office/drawing/2014/main" val="1125262305"/>
                    </a:ext>
                  </a:extLst>
                </a:gridCol>
                <a:gridCol w="1859516">
                  <a:extLst>
                    <a:ext uri="{9D8B030D-6E8A-4147-A177-3AD203B41FA5}">
                      <a16:colId xmlns:a16="http://schemas.microsoft.com/office/drawing/2014/main" val="3777337671"/>
                    </a:ext>
                  </a:extLst>
                </a:gridCol>
                <a:gridCol w="1859516">
                  <a:extLst>
                    <a:ext uri="{9D8B030D-6E8A-4147-A177-3AD203B41FA5}">
                      <a16:colId xmlns:a16="http://schemas.microsoft.com/office/drawing/2014/main" val="949222794"/>
                    </a:ext>
                  </a:extLst>
                </a:gridCol>
                <a:gridCol w="1859516">
                  <a:extLst>
                    <a:ext uri="{9D8B030D-6E8A-4147-A177-3AD203B41FA5}">
                      <a16:colId xmlns:a16="http://schemas.microsoft.com/office/drawing/2014/main" val="832288204"/>
                    </a:ext>
                  </a:extLst>
                </a:gridCol>
                <a:gridCol w="1859516">
                  <a:extLst>
                    <a:ext uri="{9D8B030D-6E8A-4147-A177-3AD203B41FA5}">
                      <a16:colId xmlns:a16="http://schemas.microsoft.com/office/drawing/2014/main" val="2293667704"/>
                    </a:ext>
                  </a:extLst>
                </a:gridCol>
              </a:tblGrid>
              <a:tr h="1036712">
                <a:tc>
                  <a:txBody>
                    <a:bodyPr/>
                    <a:lstStyle/>
                    <a:p>
                      <a:pPr rtl="0" fontAlgn="t">
                        <a:spcBef>
                          <a:spcPts val="0"/>
                        </a:spcBef>
                        <a:spcAft>
                          <a:spcPts val="0"/>
                        </a:spcAft>
                      </a:pPr>
                      <a:r>
                        <a:rPr lang="en-IN" sz="2000" b="1" u="none" strike="noStrike" dirty="0">
                          <a:solidFill>
                            <a:schemeClr val="bg1">
                              <a:lumMod val="85000"/>
                            </a:schemeClr>
                          </a:solidFill>
                          <a:effectLst/>
                        </a:rPr>
                        <a:t>User</a:t>
                      </a:r>
                      <a:endParaRPr lang="en-IN" sz="2000" dirty="0">
                        <a:solidFill>
                          <a:schemeClr val="bg1">
                            <a:lumMod val="85000"/>
                          </a:schemeClr>
                        </a:solidFill>
                        <a:effectLst/>
                      </a:endParaRPr>
                    </a:p>
                    <a:p>
                      <a:pPr rtl="0" fontAlgn="t">
                        <a:spcBef>
                          <a:spcPts val="0"/>
                        </a:spcBef>
                        <a:spcAft>
                          <a:spcPts val="0"/>
                        </a:spcAft>
                      </a:pPr>
                      <a:r>
                        <a:rPr lang="en-IN" sz="2000" b="1" u="none" strike="noStrike" dirty="0">
                          <a:solidFill>
                            <a:schemeClr val="bg1">
                              <a:lumMod val="85000"/>
                            </a:schemeClr>
                          </a:solidFill>
                          <a:effectLst/>
                        </a:rPr>
                        <a:t>Story ID</a:t>
                      </a:r>
                      <a:endParaRPr lang="en-IN" sz="2000" dirty="0">
                        <a:solidFill>
                          <a:schemeClr val="bg1">
                            <a:lumMod val="85000"/>
                          </a:schemeClr>
                        </a:solidFill>
                        <a:effectLst/>
                      </a:endParaRPr>
                    </a:p>
                  </a:txBody>
                  <a:tcPr marL="94574" marR="94574" marT="94574" marB="94574"/>
                </a:tc>
                <a:tc>
                  <a:txBody>
                    <a:bodyPr/>
                    <a:lstStyle/>
                    <a:p>
                      <a:pPr rtl="0" fontAlgn="t">
                        <a:spcBef>
                          <a:spcPts val="0"/>
                        </a:spcBef>
                        <a:spcAft>
                          <a:spcPts val="0"/>
                        </a:spcAft>
                      </a:pPr>
                      <a:r>
                        <a:rPr lang="en-IN" sz="2000" b="1" u="none" strike="noStrike">
                          <a:solidFill>
                            <a:schemeClr val="bg1">
                              <a:lumMod val="85000"/>
                            </a:schemeClr>
                          </a:solidFill>
                          <a:effectLst/>
                        </a:rPr>
                        <a:t>Task Name</a:t>
                      </a:r>
                      <a:endParaRPr lang="en-IN" sz="2000">
                        <a:solidFill>
                          <a:schemeClr val="bg1">
                            <a:lumMod val="85000"/>
                          </a:schemeClr>
                        </a:solidFill>
                        <a:effectLst/>
                      </a:endParaRPr>
                    </a:p>
                  </a:txBody>
                  <a:tcPr marL="94574" marR="94574" marT="94574" marB="94574"/>
                </a:tc>
                <a:tc>
                  <a:txBody>
                    <a:bodyPr/>
                    <a:lstStyle/>
                    <a:p>
                      <a:pPr rtl="0" fontAlgn="t">
                        <a:spcBef>
                          <a:spcPts val="0"/>
                        </a:spcBef>
                        <a:spcAft>
                          <a:spcPts val="0"/>
                        </a:spcAft>
                      </a:pPr>
                      <a:r>
                        <a:rPr lang="en-IN" sz="2000" b="1" u="none" strike="noStrike" dirty="0">
                          <a:solidFill>
                            <a:schemeClr val="bg1">
                              <a:lumMod val="85000"/>
                            </a:schemeClr>
                          </a:solidFill>
                          <a:effectLst/>
                        </a:rPr>
                        <a:t>Start Date</a:t>
                      </a:r>
                      <a:endParaRPr lang="en-IN" sz="2000" dirty="0">
                        <a:solidFill>
                          <a:schemeClr val="bg1">
                            <a:lumMod val="85000"/>
                          </a:schemeClr>
                        </a:solidFill>
                        <a:effectLst/>
                      </a:endParaRPr>
                    </a:p>
                  </a:txBody>
                  <a:tcPr marL="94574" marR="94574" marT="94574" marB="94574"/>
                </a:tc>
                <a:tc>
                  <a:txBody>
                    <a:bodyPr/>
                    <a:lstStyle/>
                    <a:p>
                      <a:pPr rtl="0" fontAlgn="t">
                        <a:spcBef>
                          <a:spcPts val="0"/>
                        </a:spcBef>
                        <a:spcAft>
                          <a:spcPts val="0"/>
                        </a:spcAft>
                      </a:pPr>
                      <a:r>
                        <a:rPr lang="en-IN" sz="2000" b="1" u="none" strike="noStrike">
                          <a:solidFill>
                            <a:schemeClr val="bg1">
                              <a:lumMod val="85000"/>
                            </a:schemeClr>
                          </a:solidFill>
                          <a:effectLst/>
                        </a:rPr>
                        <a:t>End Date</a:t>
                      </a:r>
                      <a:endParaRPr lang="en-IN" sz="2000">
                        <a:solidFill>
                          <a:schemeClr val="bg1">
                            <a:lumMod val="85000"/>
                          </a:schemeClr>
                        </a:solidFill>
                        <a:effectLst/>
                      </a:endParaRPr>
                    </a:p>
                  </a:txBody>
                  <a:tcPr marL="94574" marR="94574" marT="94574" marB="94574"/>
                </a:tc>
                <a:tc>
                  <a:txBody>
                    <a:bodyPr/>
                    <a:lstStyle/>
                    <a:p>
                      <a:pPr rtl="0" fontAlgn="t">
                        <a:spcBef>
                          <a:spcPts val="0"/>
                        </a:spcBef>
                        <a:spcAft>
                          <a:spcPts val="0"/>
                        </a:spcAft>
                      </a:pPr>
                      <a:r>
                        <a:rPr lang="en-IN" sz="2000" b="1" u="none" strike="noStrike">
                          <a:solidFill>
                            <a:schemeClr val="bg1">
                              <a:lumMod val="85000"/>
                            </a:schemeClr>
                          </a:solidFill>
                          <a:effectLst/>
                        </a:rPr>
                        <a:t>   Days </a:t>
                      </a:r>
                      <a:endParaRPr lang="en-IN" sz="2000">
                        <a:solidFill>
                          <a:schemeClr val="bg1">
                            <a:lumMod val="85000"/>
                          </a:schemeClr>
                        </a:solidFill>
                        <a:effectLst/>
                      </a:endParaRPr>
                    </a:p>
                  </a:txBody>
                  <a:tcPr marL="94574" marR="94574" marT="94574" marB="94574"/>
                </a:tc>
                <a:tc>
                  <a:txBody>
                    <a:bodyPr/>
                    <a:lstStyle/>
                    <a:p>
                      <a:pPr rtl="0" fontAlgn="t">
                        <a:spcBef>
                          <a:spcPts val="0"/>
                        </a:spcBef>
                        <a:spcAft>
                          <a:spcPts val="0"/>
                        </a:spcAft>
                      </a:pPr>
                      <a:r>
                        <a:rPr lang="en-IN" sz="2000" b="1" u="none" strike="noStrike" dirty="0">
                          <a:solidFill>
                            <a:schemeClr val="bg1">
                              <a:lumMod val="85000"/>
                            </a:schemeClr>
                          </a:solidFill>
                          <a:effectLst/>
                        </a:rPr>
                        <a:t>  Status</a:t>
                      </a:r>
                      <a:endParaRPr lang="en-IN" sz="2000" dirty="0">
                        <a:solidFill>
                          <a:schemeClr val="bg1">
                            <a:lumMod val="85000"/>
                          </a:schemeClr>
                        </a:solidFill>
                        <a:effectLst/>
                      </a:endParaRPr>
                    </a:p>
                  </a:txBody>
                  <a:tcPr marL="94574" marR="94574" marT="94574" marB="94574"/>
                </a:tc>
                <a:extLst>
                  <a:ext uri="{0D108BD9-81ED-4DB2-BD59-A6C34878D82A}">
                    <a16:rowId xmlns:a16="http://schemas.microsoft.com/office/drawing/2014/main" val="2300730549"/>
                  </a:ext>
                </a:extLst>
              </a:tr>
              <a:tr h="455562">
                <a:tc>
                  <a:txBody>
                    <a:bodyPr/>
                    <a:lstStyle/>
                    <a:p>
                      <a:pPr rtl="0" fontAlgn="t">
                        <a:spcBef>
                          <a:spcPts val="0"/>
                        </a:spcBef>
                        <a:spcAft>
                          <a:spcPts val="0"/>
                        </a:spcAft>
                      </a:pPr>
                      <a:r>
                        <a:rPr lang="en-IN" sz="1800" b="0" u="none" strike="noStrike" dirty="0">
                          <a:solidFill>
                            <a:srgbClr val="000000"/>
                          </a:solidFill>
                          <a:effectLst/>
                        </a:rPr>
                        <a:t>1</a:t>
                      </a:r>
                      <a:endParaRPr lang="en-IN" sz="1800" dirty="0">
                        <a:effectLst/>
                      </a:endParaRPr>
                    </a:p>
                  </a:txBody>
                  <a:tcPr marL="94574" marR="94574" marT="94574" marB="94574"/>
                </a:tc>
                <a:tc rowSpan="5">
                  <a:txBody>
                    <a:bodyPr/>
                    <a:lstStyle/>
                    <a:p>
                      <a:pPr rtl="0" fontAlgn="t">
                        <a:spcBef>
                          <a:spcPts val="0"/>
                        </a:spcBef>
                        <a:spcAft>
                          <a:spcPts val="0"/>
                        </a:spcAft>
                      </a:pPr>
                      <a:r>
                        <a:rPr lang="en-IN" sz="1800" b="0" u="none" strike="noStrike" dirty="0">
                          <a:solidFill>
                            <a:srgbClr val="000000"/>
                          </a:solidFill>
                          <a:effectLst/>
                        </a:rPr>
                        <a:t>     </a:t>
                      </a:r>
                      <a:endParaRPr lang="en-IN" sz="1800" dirty="0">
                        <a:effectLst/>
                      </a:endParaRPr>
                    </a:p>
                    <a:p>
                      <a:pPr rtl="0" fontAlgn="t">
                        <a:spcBef>
                          <a:spcPts val="0"/>
                        </a:spcBef>
                        <a:spcAft>
                          <a:spcPts val="0"/>
                        </a:spcAft>
                      </a:pPr>
                      <a:br>
                        <a:rPr lang="en-IN" sz="1800" dirty="0">
                          <a:effectLst/>
                        </a:rPr>
                      </a:br>
                      <a:br>
                        <a:rPr lang="en-IN" sz="1800" dirty="0">
                          <a:effectLst/>
                        </a:rPr>
                      </a:br>
                      <a:br>
                        <a:rPr lang="en-IN" sz="1800" dirty="0">
                          <a:effectLst/>
                        </a:rPr>
                      </a:br>
                      <a:r>
                        <a:rPr lang="en-IN" sz="1800" b="0" u="none" strike="noStrike" dirty="0">
                          <a:solidFill>
                            <a:srgbClr val="000000"/>
                          </a:solidFill>
                          <a:effectLst/>
                        </a:rPr>
                        <a:t>Sprint 1</a:t>
                      </a:r>
                      <a:endParaRPr lang="en-IN" sz="1800" dirty="0">
                        <a:effectLst/>
                      </a:endParaRPr>
                    </a:p>
                    <a:p>
                      <a:pPr rtl="0" fontAlgn="t">
                        <a:spcBef>
                          <a:spcPts val="0"/>
                        </a:spcBef>
                        <a:spcAft>
                          <a:spcPts val="0"/>
                        </a:spcAft>
                      </a:pPr>
                      <a:r>
                        <a:rPr lang="en-IN" sz="1800" b="0" u="none" strike="noStrike" dirty="0">
                          <a:solidFill>
                            <a:srgbClr val="000000"/>
                          </a:solidFill>
                          <a:effectLst/>
                        </a:rPr>
                        <a:t>     </a:t>
                      </a:r>
                      <a:endParaRPr lang="en-IN" sz="1800" dirty="0">
                        <a:effectLst/>
                      </a:endParaRPr>
                    </a:p>
                  </a:txBody>
                  <a:tcPr marL="94574" marR="94574" marT="94574" marB="94574"/>
                </a:tc>
                <a:tc>
                  <a:txBody>
                    <a:bodyPr/>
                    <a:lstStyle/>
                    <a:p>
                      <a:pPr rtl="0" fontAlgn="t">
                        <a:spcBef>
                          <a:spcPts val="0"/>
                        </a:spcBef>
                        <a:spcAft>
                          <a:spcPts val="0"/>
                        </a:spcAft>
                      </a:pPr>
                      <a:r>
                        <a:rPr lang="en-IN" sz="1400" b="0" i="0" u="none" strike="noStrike" dirty="0">
                          <a:solidFill>
                            <a:schemeClr val="tx2"/>
                          </a:solidFill>
                          <a:effectLst/>
                          <a:latin typeface="Century Gothic" panose="020B0502020202020204" pitchFamily="34" charset="0"/>
                        </a:rPr>
                        <a:t>16/08/2022</a:t>
                      </a:r>
                      <a:endParaRPr lang="en-IN" sz="1400" b="0" dirty="0">
                        <a:solidFill>
                          <a:schemeClr val="tx2"/>
                        </a:solidFill>
                        <a:effectLst/>
                      </a:endParaRPr>
                    </a:p>
                  </a:txBody>
                  <a:tcPr marL="76200" marR="76200" marT="76200" marB="76200"/>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17/08/2022</a:t>
                      </a:r>
                      <a:endParaRPr lang="en-IN" sz="1400" b="0" dirty="0">
                        <a:solidFill>
                          <a:schemeClr val="tx2"/>
                        </a:solidFill>
                        <a:effectLst/>
                      </a:endParaRPr>
                    </a:p>
                  </a:txBody>
                  <a:tcPr marL="76200" marR="76200" marT="76200" marB="76200"/>
                </a:tc>
                <a:tc rowSpan="5">
                  <a:txBody>
                    <a:bodyPr/>
                    <a:lstStyle/>
                    <a:p>
                      <a:pPr rtl="0" fontAlgn="t">
                        <a:spcBef>
                          <a:spcPts val="0"/>
                        </a:spcBef>
                        <a:spcAft>
                          <a:spcPts val="0"/>
                        </a:spcAft>
                      </a:pPr>
                      <a:br>
                        <a:rPr lang="en-IN" sz="1800" dirty="0">
                          <a:effectLst/>
                        </a:rPr>
                      </a:br>
                      <a:br>
                        <a:rPr lang="en-IN" sz="1800" dirty="0">
                          <a:effectLst/>
                        </a:rPr>
                      </a:br>
                      <a:br>
                        <a:rPr lang="en-IN" sz="1800" dirty="0">
                          <a:effectLst/>
                        </a:rPr>
                      </a:br>
                      <a:br>
                        <a:rPr lang="en-IN" sz="1800" dirty="0">
                          <a:effectLst/>
                        </a:rPr>
                      </a:br>
                      <a:r>
                        <a:rPr lang="en-IN" sz="1800" b="0" u="none" strike="noStrike" dirty="0">
                          <a:solidFill>
                            <a:srgbClr val="000000"/>
                          </a:solidFill>
                          <a:effectLst/>
                        </a:rPr>
                        <a:t>8</a:t>
                      </a:r>
                      <a:endParaRPr lang="en-IN" sz="1800" dirty="0">
                        <a:effectLst/>
                      </a:endParaRPr>
                    </a:p>
                    <a:p>
                      <a:pPr fontAlgn="t"/>
                      <a:br>
                        <a:rPr lang="en-IN" sz="1800" dirty="0">
                          <a:effectLst/>
                        </a:rPr>
                      </a:br>
                      <a:endParaRPr lang="en-IN" sz="1800" dirty="0">
                        <a:effectLst/>
                      </a:endParaRPr>
                    </a:p>
                  </a:txBody>
                  <a:tcPr marL="94574" marR="94574" marT="94574" marB="94574"/>
                </a:tc>
                <a:tc>
                  <a:txBody>
                    <a:bodyPr/>
                    <a:lstStyle/>
                    <a:p>
                      <a:pPr rtl="0" fontAlgn="t">
                        <a:spcBef>
                          <a:spcPts val="0"/>
                        </a:spcBef>
                        <a:spcAft>
                          <a:spcPts val="0"/>
                        </a:spcAft>
                      </a:pPr>
                      <a:r>
                        <a:rPr lang="en-US" sz="1800" b="0" u="none" strike="noStrike" dirty="0">
                          <a:solidFill>
                            <a:srgbClr val="000000"/>
                          </a:solidFill>
                          <a:effectLst/>
                        </a:rPr>
                        <a:t>Completed</a:t>
                      </a:r>
                      <a:endParaRPr lang="en-IN" sz="1800" dirty="0">
                        <a:effectLst/>
                      </a:endParaRPr>
                    </a:p>
                  </a:txBody>
                  <a:tcPr marL="94574" marR="94574" marT="94574" marB="94574"/>
                </a:tc>
                <a:extLst>
                  <a:ext uri="{0D108BD9-81ED-4DB2-BD59-A6C34878D82A}">
                    <a16:rowId xmlns:a16="http://schemas.microsoft.com/office/drawing/2014/main" val="276898155"/>
                  </a:ext>
                </a:extLst>
              </a:tr>
              <a:tr h="455562">
                <a:tc>
                  <a:txBody>
                    <a:bodyPr/>
                    <a:lstStyle/>
                    <a:p>
                      <a:pPr rtl="0" fontAlgn="t">
                        <a:spcBef>
                          <a:spcPts val="0"/>
                        </a:spcBef>
                        <a:spcAft>
                          <a:spcPts val="0"/>
                        </a:spcAft>
                      </a:pPr>
                      <a:r>
                        <a:rPr lang="en-IN" sz="1800" b="0" u="none" strike="noStrike" dirty="0">
                          <a:solidFill>
                            <a:srgbClr val="000000"/>
                          </a:solidFill>
                          <a:effectLst/>
                        </a:rPr>
                        <a:t>4</a:t>
                      </a:r>
                      <a:endParaRPr lang="en-IN" sz="1800" dirty="0">
                        <a:effectLst/>
                      </a:endParaRPr>
                    </a:p>
                  </a:txBody>
                  <a:tcPr marL="94574" marR="94574" marT="94574" marB="94574"/>
                </a:tc>
                <a:tc vMerge="1">
                  <a:txBody>
                    <a:bodyPr/>
                    <a:lstStyle/>
                    <a:p>
                      <a:endParaRPr lang="en-IN"/>
                    </a:p>
                  </a:txBody>
                  <a:tcPr/>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18/08/2022</a:t>
                      </a:r>
                      <a:endParaRPr lang="en-IN" sz="1400" dirty="0">
                        <a:solidFill>
                          <a:schemeClr val="tx2"/>
                        </a:solidFill>
                        <a:effectLst/>
                      </a:endParaRPr>
                    </a:p>
                  </a:txBody>
                  <a:tcPr marL="76200" marR="76200" marT="76200" marB="76200"/>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19/08/2022</a:t>
                      </a:r>
                      <a:endParaRPr lang="en-IN" sz="1400">
                        <a:solidFill>
                          <a:schemeClr val="tx2"/>
                        </a:solidFill>
                        <a:effectLst/>
                      </a:endParaRPr>
                    </a:p>
                  </a:txBody>
                  <a:tcPr marL="76200" marR="76200" marT="76200" marB="76200"/>
                </a:tc>
                <a:tc vMerge="1">
                  <a:txBody>
                    <a:bodyPr/>
                    <a:lstStyle/>
                    <a:p>
                      <a:endParaRPr lang="en-IN"/>
                    </a:p>
                  </a:txBody>
                  <a:tcPr/>
                </a:tc>
                <a:tc>
                  <a:txBody>
                    <a:bodyPr/>
                    <a:lstStyle/>
                    <a:p>
                      <a:pPr rtl="0" fontAlgn="t">
                        <a:spcBef>
                          <a:spcPts val="0"/>
                        </a:spcBef>
                        <a:spcAft>
                          <a:spcPts val="0"/>
                        </a:spcAft>
                      </a:pPr>
                      <a:r>
                        <a:rPr lang="en-US" sz="1800" b="0" u="none" strike="noStrike" dirty="0">
                          <a:solidFill>
                            <a:srgbClr val="000000"/>
                          </a:solidFill>
                          <a:effectLst/>
                        </a:rPr>
                        <a:t>Completed</a:t>
                      </a:r>
                      <a:endParaRPr lang="en-IN" sz="1800" dirty="0">
                        <a:effectLst/>
                      </a:endParaRPr>
                    </a:p>
                  </a:txBody>
                  <a:tcPr marL="94574" marR="94574" marT="94574" marB="94574"/>
                </a:tc>
                <a:extLst>
                  <a:ext uri="{0D108BD9-81ED-4DB2-BD59-A6C34878D82A}">
                    <a16:rowId xmlns:a16="http://schemas.microsoft.com/office/drawing/2014/main" val="380597522"/>
                  </a:ext>
                </a:extLst>
              </a:tr>
              <a:tr h="455562">
                <a:tc>
                  <a:txBody>
                    <a:bodyPr/>
                    <a:lstStyle/>
                    <a:p>
                      <a:pPr rtl="0" fontAlgn="t">
                        <a:spcBef>
                          <a:spcPts val="0"/>
                        </a:spcBef>
                        <a:spcAft>
                          <a:spcPts val="0"/>
                        </a:spcAft>
                      </a:pPr>
                      <a:r>
                        <a:rPr lang="en-IN" sz="1800" b="0" u="none" strike="noStrike" dirty="0">
                          <a:solidFill>
                            <a:srgbClr val="000000"/>
                          </a:solidFill>
                          <a:effectLst/>
                        </a:rPr>
                        <a:t>8</a:t>
                      </a:r>
                      <a:endParaRPr lang="en-IN" sz="1800" dirty="0">
                        <a:effectLst/>
                      </a:endParaRPr>
                    </a:p>
                  </a:txBody>
                  <a:tcPr marL="94574" marR="94574" marT="94574" marB="94574"/>
                </a:tc>
                <a:tc vMerge="1">
                  <a:txBody>
                    <a:bodyPr/>
                    <a:lstStyle/>
                    <a:p>
                      <a:endParaRPr lang="en-IN"/>
                    </a:p>
                  </a:txBody>
                  <a:tcPr/>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20/08/2022</a:t>
                      </a:r>
                      <a:endParaRPr lang="en-IN" sz="1400">
                        <a:solidFill>
                          <a:schemeClr val="tx2"/>
                        </a:solidFill>
                        <a:effectLst/>
                      </a:endParaRPr>
                    </a:p>
                  </a:txBody>
                  <a:tcPr marL="76200" marR="76200" marT="76200" marB="76200"/>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22/08/2022</a:t>
                      </a:r>
                      <a:endParaRPr lang="en-IN" sz="1400">
                        <a:solidFill>
                          <a:schemeClr val="tx2"/>
                        </a:solidFill>
                        <a:effectLst/>
                      </a:endParaRPr>
                    </a:p>
                  </a:txBody>
                  <a:tcPr marL="76200" marR="76200" marT="76200" marB="76200"/>
                </a:tc>
                <a:tc vMerge="1">
                  <a:txBody>
                    <a:bodyPr/>
                    <a:lstStyle/>
                    <a:p>
                      <a:endParaRPr lang="en-IN"/>
                    </a:p>
                  </a:txBody>
                  <a:tcPr/>
                </a:tc>
                <a:tc>
                  <a:txBody>
                    <a:bodyPr/>
                    <a:lstStyle/>
                    <a:p>
                      <a:pPr rtl="0" fontAlgn="t">
                        <a:spcBef>
                          <a:spcPts val="0"/>
                        </a:spcBef>
                        <a:spcAft>
                          <a:spcPts val="0"/>
                        </a:spcAft>
                      </a:pPr>
                      <a:r>
                        <a:rPr lang="en-US" sz="1800" b="0" u="none" strike="noStrike" dirty="0">
                          <a:solidFill>
                            <a:srgbClr val="000000"/>
                          </a:solidFill>
                          <a:effectLst/>
                        </a:rPr>
                        <a:t>Completed</a:t>
                      </a:r>
                      <a:endParaRPr lang="en-IN" sz="1800" dirty="0">
                        <a:effectLst/>
                      </a:endParaRPr>
                    </a:p>
                  </a:txBody>
                  <a:tcPr marL="94574" marR="94574" marT="94574" marB="94574"/>
                </a:tc>
                <a:extLst>
                  <a:ext uri="{0D108BD9-81ED-4DB2-BD59-A6C34878D82A}">
                    <a16:rowId xmlns:a16="http://schemas.microsoft.com/office/drawing/2014/main" val="2371310940"/>
                  </a:ext>
                </a:extLst>
              </a:tr>
              <a:tr h="455562">
                <a:tc>
                  <a:txBody>
                    <a:bodyPr/>
                    <a:lstStyle/>
                    <a:p>
                      <a:pPr rtl="0" fontAlgn="t">
                        <a:spcBef>
                          <a:spcPts val="0"/>
                        </a:spcBef>
                        <a:spcAft>
                          <a:spcPts val="0"/>
                        </a:spcAft>
                      </a:pPr>
                      <a:r>
                        <a:rPr lang="en-IN" sz="1800" b="0" u="none" strike="noStrike" dirty="0">
                          <a:solidFill>
                            <a:srgbClr val="000000"/>
                          </a:solidFill>
                          <a:effectLst/>
                        </a:rPr>
                        <a:t>11</a:t>
                      </a:r>
                      <a:endParaRPr lang="en-IN" sz="1800" dirty="0">
                        <a:effectLst/>
                      </a:endParaRPr>
                    </a:p>
                  </a:txBody>
                  <a:tcPr marL="94574" marR="94574" marT="94574" marB="94574"/>
                </a:tc>
                <a:tc vMerge="1">
                  <a:txBody>
                    <a:bodyPr/>
                    <a:lstStyle/>
                    <a:p>
                      <a:endParaRPr lang="en-IN"/>
                    </a:p>
                  </a:txBody>
                  <a:tcPr/>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23/08/2022</a:t>
                      </a:r>
                      <a:endParaRPr lang="en-IN" sz="1400">
                        <a:solidFill>
                          <a:schemeClr val="tx2"/>
                        </a:solidFill>
                        <a:effectLst/>
                      </a:endParaRPr>
                    </a:p>
                  </a:txBody>
                  <a:tcPr marL="76200" marR="76200" marT="76200" marB="76200"/>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25/08/2022</a:t>
                      </a:r>
                      <a:endParaRPr lang="en-IN" sz="1400">
                        <a:solidFill>
                          <a:schemeClr val="tx2"/>
                        </a:solidFill>
                        <a:effectLst/>
                      </a:endParaRPr>
                    </a:p>
                  </a:txBody>
                  <a:tcPr marL="76200" marR="76200" marT="76200" marB="76200"/>
                </a:tc>
                <a:tc vMerge="1">
                  <a:txBody>
                    <a:bodyPr/>
                    <a:lstStyle/>
                    <a:p>
                      <a:endParaRPr lang="en-IN"/>
                    </a:p>
                  </a:txBody>
                  <a:tcPr/>
                </a:tc>
                <a:tc>
                  <a:txBody>
                    <a:bodyPr/>
                    <a:lstStyle/>
                    <a:p>
                      <a:pPr rtl="0" fontAlgn="t">
                        <a:spcBef>
                          <a:spcPts val="0"/>
                        </a:spcBef>
                        <a:spcAft>
                          <a:spcPts val="0"/>
                        </a:spcAft>
                      </a:pPr>
                      <a:r>
                        <a:rPr lang="en-US" sz="1800" b="0" u="none" strike="noStrike" dirty="0">
                          <a:solidFill>
                            <a:srgbClr val="000000"/>
                          </a:solidFill>
                          <a:effectLst/>
                        </a:rPr>
                        <a:t>Completed</a:t>
                      </a:r>
                      <a:endParaRPr lang="en-IN" sz="1800" dirty="0">
                        <a:effectLst/>
                      </a:endParaRPr>
                    </a:p>
                  </a:txBody>
                  <a:tcPr marL="94574" marR="94574" marT="94574" marB="94574"/>
                </a:tc>
                <a:extLst>
                  <a:ext uri="{0D108BD9-81ED-4DB2-BD59-A6C34878D82A}">
                    <a16:rowId xmlns:a16="http://schemas.microsoft.com/office/drawing/2014/main" val="2414216048"/>
                  </a:ext>
                </a:extLst>
              </a:tr>
              <a:tr h="496180">
                <a:tc>
                  <a:txBody>
                    <a:bodyPr/>
                    <a:lstStyle/>
                    <a:p>
                      <a:pPr rtl="0" fontAlgn="t">
                        <a:spcBef>
                          <a:spcPts val="0"/>
                        </a:spcBef>
                        <a:spcAft>
                          <a:spcPts val="0"/>
                        </a:spcAft>
                      </a:pPr>
                      <a:r>
                        <a:rPr lang="en-US" sz="1800" dirty="0">
                          <a:solidFill>
                            <a:schemeClr val="tx2"/>
                          </a:solidFill>
                          <a:effectLst/>
                        </a:rPr>
                        <a:t>2</a:t>
                      </a:r>
                      <a:endParaRPr lang="en-IN" sz="1800" dirty="0">
                        <a:solidFill>
                          <a:schemeClr val="tx2"/>
                        </a:solidFill>
                        <a:effectLst/>
                      </a:endParaRPr>
                    </a:p>
                  </a:txBody>
                  <a:tcPr marL="94574" marR="94574" marT="94574" marB="94574"/>
                </a:tc>
                <a:tc vMerge="1">
                  <a:txBody>
                    <a:bodyPr/>
                    <a:lstStyle/>
                    <a:p>
                      <a:endParaRPr lang="en-IN"/>
                    </a:p>
                  </a:txBody>
                  <a:tcPr/>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26/08/2022</a:t>
                      </a:r>
                      <a:endParaRPr lang="en-IN" sz="1400">
                        <a:solidFill>
                          <a:schemeClr val="tx2"/>
                        </a:solidFill>
                        <a:effectLst/>
                      </a:endParaRPr>
                    </a:p>
                  </a:txBody>
                  <a:tcPr marL="76200" marR="76200" marT="76200" marB="76200"/>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27/08/2022</a:t>
                      </a:r>
                      <a:endParaRPr lang="en-IN" sz="1400">
                        <a:solidFill>
                          <a:schemeClr val="tx2"/>
                        </a:solidFill>
                        <a:effectLst/>
                      </a:endParaRPr>
                    </a:p>
                  </a:txBody>
                  <a:tcPr marL="76200" marR="76200" marT="76200" marB="76200"/>
                </a:tc>
                <a:tc vMerge="1">
                  <a:txBody>
                    <a:bodyPr/>
                    <a:lstStyle/>
                    <a:p>
                      <a:endParaRPr lang="en-IN"/>
                    </a:p>
                  </a:txBody>
                  <a:tcPr/>
                </a:tc>
                <a:tc>
                  <a:txBody>
                    <a:bodyPr/>
                    <a:lstStyle/>
                    <a:p>
                      <a:pPr rtl="0" fontAlgn="t">
                        <a:spcBef>
                          <a:spcPts val="0"/>
                        </a:spcBef>
                        <a:spcAft>
                          <a:spcPts val="0"/>
                        </a:spcAft>
                      </a:pPr>
                      <a:r>
                        <a:rPr lang="en-US" sz="1800" b="0" u="none" strike="noStrike" dirty="0">
                          <a:solidFill>
                            <a:srgbClr val="000000"/>
                          </a:solidFill>
                          <a:effectLst/>
                        </a:rPr>
                        <a:t>Completed</a:t>
                      </a:r>
                      <a:endParaRPr lang="en-IN" sz="1800" dirty="0">
                        <a:effectLst/>
                      </a:endParaRPr>
                    </a:p>
                  </a:txBody>
                  <a:tcPr marL="94574" marR="94574" marT="94574" marB="94574"/>
                </a:tc>
                <a:extLst>
                  <a:ext uri="{0D108BD9-81ED-4DB2-BD59-A6C34878D82A}">
                    <a16:rowId xmlns:a16="http://schemas.microsoft.com/office/drawing/2014/main" val="4129328981"/>
                  </a:ext>
                </a:extLst>
              </a:tr>
              <a:tr h="455562">
                <a:tc>
                  <a:txBody>
                    <a:bodyPr/>
                    <a:lstStyle/>
                    <a:p>
                      <a:pPr rtl="0" fontAlgn="t">
                        <a:spcBef>
                          <a:spcPts val="0"/>
                        </a:spcBef>
                        <a:spcAft>
                          <a:spcPts val="0"/>
                        </a:spcAft>
                      </a:pPr>
                      <a:r>
                        <a:rPr lang="en-US" sz="1800" b="0" u="none" strike="noStrike" dirty="0">
                          <a:solidFill>
                            <a:srgbClr val="000000"/>
                          </a:solidFill>
                          <a:effectLst/>
                        </a:rPr>
                        <a:t>5</a:t>
                      </a:r>
                      <a:endParaRPr lang="en-IN" sz="1800" dirty="0">
                        <a:effectLst/>
                      </a:endParaRPr>
                    </a:p>
                  </a:txBody>
                  <a:tcPr marL="94574" marR="94574" marT="94574" marB="94574"/>
                </a:tc>
                <a:tc rowSpan="4">
                  <a:txBody>
                    <a:bodyPr/>
                    <a:lstStyle/>
                    <a:p>
                      <a:pPr rtl="0" fontAlgn="t">
                        <a:spcBef>
                          <a:spcPts val="0"/>
                        </a:spcBef>
                        <a:spcAft>
                          <a:spcPts val="0"/>
                        </a:spcAft>
                      </a:pPr>
                      <a:br>
                        <a:rPr lang="en-IN" sz="1800">
                          <a:effectLst/>
                        </a:rPr>
                      </a:br>
                      <a:br>
                        <a:rPr lang="en-IN" sz="1800">
                          <a:effectLst/>
                        </a:rPr>
                      </a:br>
                      <a:br>
                        <a:rPr lang="en-IN" sz="1800">
                          <a:effectLst/>
                        </a:rPr>
                      </a:br>
                      <a:r>
                        <a:rPr lang="en-IN" sz="1800" b="0" u="none" strike="noStrike">
                          <a:solidFill>
                            <a:srgbClr val="000000"/>
                          </a:solidFill>
                          <a:effectLst/>
                        </a:rPr>
                        <a:t>Sprint 2</a:t>
                      </a:r>
                      <a:endParaRPr lang="en-IN" sz="1800">
                        <a:effectLst/>
                      </a:endParaRPr>
                    </a:p>
                  </a:txBody>
                  <a:tcPr marL="94574" marR="94574" marT="94574" marB="94574"/>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13/09/2022</a:t>
                      </a:r>
                      <a:endParaRPr lang="en-IN" sz="1400">
                        <a:solidFill>
                          <a:schemeClr val="tx2"/>
                        </a:solidFill>
                        <a:effectLst/>
                      </a:endParaRPr>
                    </a:p>
                  </a:txBody>
                  <a:tcPr marL="76200" marR="76200" marT="76200" marB="76200"/>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16/09/2022</a:t>
                      </a:r>
                      <a:endParaRPr lang="en-IN" sz="1400">
                        <a:solidFill>
                          <a:schemeClr val="tx2"/>
                        </a:solidFill>
                        <a:effectLst/>
                      </a:endParaRPr>
                    </a:p>
                  </a:txBody>
                  <a:tcPr marL="76200" marR="76200" marT="76200" marB="76200"/>
                </a:tc>
                <a:tc rowSpan="4">
                  <a:txBody>
                    <a:bodyPr/>
                    <a:lstStyle/>
                    <a:p>
                      <a:pPr rtl="0" fontAlgn="t">
                        <a:spcBef>
                          <a:spcPts val="0"/>
                        </a:spcBef>
                        <a:spcAft>
                          <a:spcPts val="0"/>
                        </a:spcAft>
                      </a:pPr>
                      <a:br>
                        <a:rPr lang="en-IN" sz="1800" dirty="0">
                          <a:effectLst/>
                        </a:rPr>
                      </a:br>
                      <a:br>
                        <a:rPr lang="en-IN" sz="1800" dirty="0">
                          <a:effectLst/>
                        </a:rPr>
                      </a:br>
                      <a:br>
                        <a:rPr lang="en-IN" sz="1800" dirty="0">
                          <a:effectLst/>
                        </a:rPr>
                      </a:br>
                      <a:r>
                        <a:rPr lang="en-IN" sz="1800" b="0" u="none" strike="noStrike" dirty="0">
                          <a:solidFill>
                            <a:srgbClr val="000000"/>
                          </a:solidFill>
                          <a:effectLst/>
                        </a:rPr>
                        <a:t>15</a:t>
                      </a:r>
                      <a:endParaRPr lang="en-IN" sz="1800" dirty="0">
                        <a:effectLst/>
                      </a:endParaRPr>
                    </a:p>
                  </a:txBody>
                  <a:tcPr marL="94574" marR="94574" marT="94574" marB="94574"/>
                </a:tc>
                <a:tc>
                  <a:txBody>
                    <a:bodyPr/>
                    <a:lstStyle/>
                    <a:p>
                      <a:pPr rtl="0" fontAlgn="t">
                        <a:spcBef>
                          <a:spcPts val="0"/>
                        </a:spcBef>
                        <a:spcAft>
                          <a:spcPts val="0"/>
                        </a:spcAft>
                      </a:pPr>
                      <a:r>
                        <a:rPr lang="en-US" sz="1800" b="0" u="none" strike="noStrike" dirty="0">
                          <a:solidFill>
                            <a:srgbClr val="000000"/>
                          </a:solidFill>
                          <a:effectLst/>
                        </a:rPr>
                        <a:t>Completed</a:t>
                      </a:r>
                      <a:endParaRPr lang="en-IN" sz="1800" dirty="0">
                        <a:effectLst/>
                      </a:endParaRPr>
                    </a:p>
                  </a:txBody>
                  <a:tcPr marL="94574" marR="94574" marT="94574" marB="94574"/>
                </a:tc>
                <a:extLst>
                  <a:ext uri="{0D108BD9-81ED-4DB2-BD59-A6C34878D82A}">
                    <a16:rowId xmlns:a16="http://schemas.microsoft.com/office/drawing/2014/main" val="3373295301"/>
                  </a:ext>
                </a:extLst>
              </a:tr>
              <a:tr h="470977">
                <a:tc>
                  <a:txBody>
                    <a:bodyPr/>
                    <a:lstStyle/>
                    <a:p>
                      <a:pPr rtl="0" fontAlgn="t">
                        <a:spcBef>
                          <a:spcPts val="0"/>
                        </a:spcBef>
                        <a:spcAft>
                          <a:spcPts val="0"/>
                        </a:spcAft>
                      </a:pPr>
                      <a:r>
                        <a:rPr lang="en-US" sz="1800" b="0" u="none" strike="noStrike" dirty="0">
                          <a:solidFill>
                            <a:srgbClr val="000000"/>
                          </a:solidFill>
                          <a:effectLst/>
                        </a:rPr>
                        <a:t>9</a:t>
                      </a:r>
                      <a:endParaRPr lang="en-IN" sz="1800" dirty="0">
                        <a:effectLst/>
                      </a:endParaRPr>
                    </a:p>
                  </a:txBody>
                  <a:tcPr marL="94574" marR="94574" marT="94574" marB="94574"/>
                </a:tc>
                <a:tc vMerge="1">
                  <a:txBody>
                    <a:bodyPr/>
                    <a:lstStyle/>
                    <a:p>
                      <a:endParaRPr lang="en-IN"/>
                    </a:p>
                  </a:txBody>
                  <a:tcPr/>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17/09/2022</a:t>
                      </a:r>
                      <a:endParaRPr lang="en-IN" sz="1400">
                        <a:solidFill>
                          <a:schemeClr val="tx2"/>
                        </a:solidFill>
                        <a:effectLst/>
                      </a:endParaRPr>
                    </a:p>
                  </a:txBody>
                  <a:tcPr marL="76200" marR="76200" marT="76200" marB="76200"/>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21/09/2022</a:t>
                      </a:r>
                      <a:endParaRPr lang="en-IN" sz="1400">
                        <a:solidFill>
                          <a:schemeClr val="tx2"/>
                        </a:solidFill>
                        <a:effectLst/>
                      </a:endParaRPr>
                    </a:p>
                  </a:txBody>
                  <a:tcPr marL="76200" marR="76200" marT="76200" marB="76200"/>
                </a:tc>
                <a:tc vMerge="1">
                  <a:txBody>
                    <a:bodyPr/>
                    <a:lstStyle/>
                    <a:p>
                      <a:endParaRPr lang="en-IN"/>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b="0" u="none" strike="noStrike" dirty="0">
                          <a:solidFill>
                            <a:srgbClr val="000000"/>
                          </a:solidFill>
                          <a:effectLst/>
                        </a:rPr>
                        <a:t>Completed</a:t>
                      </a:r>
                      <a:endParaRPr lang="en-IN" sz="1800" dirty="0">
                        <a:effectLst/>
                      </a:endParaRPr>
                    </a:p>
                  </a:txBody>
                  <a:tcPr marL="94574" marR="94574" marT="94574" marB="94574"/>
                </a:tc>
                <a:extLst>
                  <a:ext uri="{0D108BD9-81ED-4DB2-BD59-A6C34878D82A}">
                    <a16:rowId xmlns:a16="http://schemas.microsoft.com/office/drawing/2014/main" val="990443905"/>
                  </a:ext>
                </a:extLst>
              </a:tr>
              <a:tr h="455562">
                <a:tc>
                  <a:txBody>
                    <a:bodyPr/>
                    <a:lstStyle/>
                    <a:p>
                      <a:pPr rtl="0" fontAlgn="t">
                        <a:spcBef>
                          <a:spcPts val="0"/>
                        </a:spcBef>
                        <a:spcAft>
                          <a:spcPts val="0"/>
                        </a:spcAft>
                      </a:pPr>
                      <a:r>
                        <a:rPr lang="en-US" sz="1800" b="0" u="none" strike="noStrike" dirty="0">
                          <a:solidFill>
                            <a:srgbClr val="000000"/>
                          </a:solidFill>
                          <a:effectLst/>
                        </a:rPr>
                        <a:t>6</a:t>
                      </a:r>
                      <a:endParaRPr lang="en-IN" sz="1800" dirty="0">
                        <a:effectLst/>
                      </a:endParaRPr>
                    </a:p>
                  </a:txBody>
                  <a:tcPr marL="94574" marR="94574" marT="94574" marB="94574"/>
                </a:tc>
                <a:tc vMerge="1">
                  <a:txBody>
                    <a:bodyPr/>
                    <a:lstStyle/>
                    <a:p>
                      <a:endParaRPr lang="en-IN"/>
                    </a:p>
                  </a:txBody>
                  <a:tcPr/>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22/09/2022</a:t>
                      </a:r>
                      <a:endParaRPr lang="en-IN" sz="1400">
                        <a:solidFill>
                          <a:schemeClr val="tx2"/>
                        </a:solidFill>
                        <a:effectLst/>
                      </a:endParaRPr>
                    </a:p>
                  </a:txBody>
                  <a:tcPr marL="76200" marR="76200" marT="76200" marB="76200"/>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23/09/2022</a:t>
                      </a:r>
                      <a:endParaRPr lang="en-IN" sz="1400">
                        <a:solidFill>
                          <a:schemeClr val="tx2"/>
                        </a:solidFill>
                        <a:effectLst/>
                      </a:endParaRPr>
                    </a:p>
                  </a:txBody>
                  <a:tcPr marL="76200" marR="76200" marT="76200" marB="76200"/>
                </a:tc>
                <a:tc vMerge="1">
                  <a:txBody>
                    <a:bodyPr/>
                    <a:lstStyle/>
                    <a:p>
                      <a:endParaRPr lang="en-IN"/>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b="0" u="none" strike="noStrike" dirty="0">
                          <a:solidFill>
                            <a:srgbClr val="000000"/>
                          </a:solidFill>
                          <a:effectLst/>
                        </a:rPr>
                        <a:t>Completed</a:t>
                      </a:r>
                      <a:endParaRPr lang="en-IN" sz="1800" dirty="0">
                        <a:effectLst/>
                      </a:endParaRPr>
                    </a:p>
                  </a:txBody>
                  <a:tcPr marL="94574" marR="94574" marT="94574" marB="94574"/>
                </a:tc>
                <a:extLst>
                  <a:ext uri="{0D108BD9-81ED-4DB2-BD59-A6C34878D82A}">
                    <a16:rowId xmlns:a16="http://schemas.microsoft.com/office/drawing/2014/main" val="2489706894"/>
                  </a:ext>
                </a:extLst>
              </a:tr>
              <a:tr h="455562">
                <a:tc>
                  <a:txBody>
                    <a:bodyPr/>
                    <a:lstStyle/>
                    <a:p>
                      <a:pPr rtl="0" fontAlgn="t">
                        <a:spcBef>
                          <a:spcPts val="0"/>
                        </a:spcBef>
                        <a:spcAft>
                          <a:spcPts val="0"/>
                        </a:spcAft>
                      </a:pPr>
                      <a:r>
                        <a:rPr lang="en-US" sz="1800" b="0" u="none" strike="noStrike" dirty="0">
                          <a:solidFill>
                            <a:srgbClr val="000000"/>
                          </a:solidFill>
                          <a:effectLst/>
                        </a:rPr>
                        <a:t>1</a:t>
                      </a:r>
                      <a:r>
                        <a:rPr lang="en-IN" sz="1800" b="0" u="none" strike="noStrike" dirty="0">
                          <a:solidFill>
                            <a:srgbClr val="000000"/>
                          </a:solidFill>
                          <a:effectLst/>
                        </a:rPr>
                        <a:t>3</a:t>
                      </a:r>
                      <a:endParaRPr lang="en-US" sz="1800" b="0" u="none" strike="noStrike" dirty="0">
                        <a:solidFill>
                          <a:srgbClr val="000000"/>
                        </a:solidFill>
                        <a:effectLst/>
                      </a:endParaRPr>
                    </a:p>
                  </a:txBody>
                  <a:tcPr marL="94574" marR="94574" marT="94574" marB="94574"/>
                </a:tc>
                <a:tc vMerge="1">
                  <a:txBody>
                    <a:bodyPr/>
                    <a:lstStyle/>
                    <a:p>
                      <a:endParaRPr lang="en-IN"/>
                    </a:p>
                  </a:txBody>
                  <a:tcPr/>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24/09/2022</a:t>
                      </a:r>
                      <a:endParaRPr lang="en-IN" sz="1400">
                        <a:solidFill>
                          <a:schemeClr val="tx2"/>
                        </a:solidFill>
                        <a:effectLst/>
                      </a:endParaRPr>
                    </a:p>
                  </a:txBody>
                  <a:tcPr marL="76200" marR="76200" marT="76200" marB="76200"/>
                </a:tc>
                <a:tc>
                  <a:txBody>
                    <a:bodyPr/>
                    <a:lstStyle/>
                    <a:p>
                      <a:pPr rtl="0" fontAlgn="t">
                        <a:spcBef>
                          <a:spcPts val="0"/>
                        </a:spcBef>
                        <a:spcAft>
                          <a:spcPts val="0"/>
                        </a:spcAft>
                      </a:pPr>
                      <a:r>
                        <a:rPr lang="en-IN" sz="1400" b="0" i="0" u="none" strike="noStrike" dirty="0">
                          <a:solidFill>
                            <a:schemeClr val="tx2"/>
                          </a:solidFill>
                          <a:effectLst/>
                          <a:latin typeface="Century Gothic" panose="020B0502020202020204" pitchFamily="34" charset="0"/>
                        </a:rPr>
                        <a:t>27/09/2022</a:t>
                      </a:r>
                      <a:endParaRPr lang="en-IN" sz="1400" dirty="0">
                        <a:solidFill>
                          <a:schemeClr val="tx2"/>
                        </a:solidFill>
                        <a:effectLst/>
                      </a:endParaRPr>
                    </a:p>
                  </a:txBody>
                  <a:tcPr marL="76200" marR="76200" marT="76200" marB="76200"/>
                </a:tc>
                <a:tc vMerge="1">
                  <a:txBody>
                    <a:bodyPr/>
                    <a:lstStyle/>
                    <a:p>
                      <a:endParaRPr lang="en-IN"/>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b="0" u="none" strike="noStrike" dirty="0">
                          <a:solidFill>
                            <a:srgbClr val="000000"/>
                          </a:solidFill>
                          <a:effectLst/>
                        </a:rPr>
                        <a:t>Completed</a:t>
                      </a:r>
                      <a:endParaRPr lang="en-IN" sz="1800" dirty="0">
                        <a:effectLst/>
                      </a:endParaRPr>
                    </a:p>
                  </a:txBody>
                  <a:tcPr marL="94574" marR="94574" marT="94574" marB="94574"/>
                </a:tc>
                <a:extLst>
                  <a:ext uri="{0D108BD9-81ED-4DB2-BD59-A6C34878D82A}">
                    <a16:rowId xmlns:a16="http://schemas.microsoft.com/office/drawing/2014/main" val="2600466222"/>
                  </a:ext>
                </a:extLst>
              </a:tr>
            </a:tbl>
          </a:graphicData>
        </a:graphic>
      </p:graphicFrame>
      <p:sp>
        <p:nvSpPr>
          <p:cNvPr id="5" name="Rectangle 1">
            <a:extLst>
              <a:ext uri="{FF2B5EF4-FFF2-40B4-BE49-F238E27FC236}">
                <a16:creationId xmlns:a16="http://schemas.microsoft.com/office/drawing/2014/main" id="{9D2532D9-1BED-53A3-86AA-AA456EA70DD7}"/>
              </a:ext>
            </a:extLst>
          </p:cNvPr>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Slide Number Placeholder 10">
            <a:extLst>
              <a:ext uri="{FF2B5EF4-FFF2-40B4-BE49-F238E27FC236}">
                <a16:creationId xmlns:a16="http://schemas.microsoft.com/office/drawing/2014/main" id="{EA89843E-29DE-5A3E-121A-F40CA40E7D8A}"/>
              </a:ext>
            </a:extLst>
          </p:cNvPr>
          <p:cNvSpPr>
            <a:spLocks noGrp="1"/>
          </p:cNvSpPr>
          <p:nvPr>
            <p:ph type="sldNum" sz="quarter" idx="12"/>
          </p:nvPr>
        </p:nvSpPr>
        <p:spPr>
          <a:xfrm>
            <a:off x="11144037" y="6165304"/>
            <a:ext cx="711015" cy="304800"/>
          </a:xfrm>
        </p:spPr>
        <p:txBody>
          <a:bodyPr/>
          <a:lstStyle/>
          <a:p>
            <a:fld id="{DF28FB93-0A08-4E7D-8E63-9EFA29F1E093}" type="slidenum">
              <a:rPr lang="en-IN" sz="2400" smtClean="0"/>
              <a:pPr/>
              <a:t>26</a:t>
            </a:fld>
            <a:endParaRPr lang="en-IN" dirty="0"/>
          </a:p>
        </p:txBody>
      </p:sp>
    </p:spTree>
    <p:extLst>
      <p:ext uri="{BB962C8B-B14F-4D97-AF65-F5344CB8AC3E}">
        <p14:creationId xmlns:p14="http://schemas.microsoft.com/office/powerpoint/2010/main" val="3172122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079B9-4897-E04B-7524-DB45F6F11821}"/>
              </a:ext>
            </a:extLst>
          </p:cNvPr>
          <p:cNvSpPr>
            <a:spLocks noGrp="1"/>
          </p:cNvSpPr>
          <p:nvPr>
            <p:ph type="title"/>
          </p:nvPr>
        </p:nvSpPr>
        <p:spPr>
          <a:xfrm>
            <a:off x="1218882" y="228600"/>
            <a:ext cx="9751060" cy="979512"/>
          </a:xfrm>
        </p:spPr>
        <p:txBody>
          <a:bodyPr>
            <a:normAutofit/>
          </a:bodyPr>
          <a:lstStyle/>
          <a:p>
            <a:pPr algn="ctr"/>
            <a:r>
              <a:rPr lang="en-US" sz="4400" b="1" dirty="0">
                <a:effectLst>
                  <a:outerShdw blurRad="38100" dist="38100" dir="2700000" algn="tl">
                    <a:srgbClr val="000000">
                      <a:alpha val="43137"/>
                    </a:srgbClr>
                  </a:outerShdw>
                </a:effectLst>
              </a:rPr>
              <a:t>PROJECT PLAN</a:t>
            </a:r>
            <a:endParaRPr lang="en-IN" sz="4400" b="1" dirty="0">
              <a:effectLst>
                <a:outerShdw blurRad="38100" dist="38100" dir="2700000" algn="tl">
                  <a:srgbClr val="000000">
                    <a:alpha val="43137"/>
                  </a:srgbClr>
                </a:outerShdw>
              </a:effectLst>
            </a:endParaRPr>
          </a:p>
        </p:txBody>
      </p:sp>
      <p:graphicFrame>
        <p:nvGraphicFramePr>
          <p:cNvPr id="4" name="Content Placeholder 3">
            <a:extLst>
              <a:ext uri="{FF2B5EF4-FFF2-40B4-BE49-F238E27FC236}">
                <a16:creationId xmlns:a16="http://schemas.microsoft.com/office/drawing/2014/main" id="{FD428F67-400C-CFAA-08E6-E4F57DD0ECE9}"/>
              </a:ext>
            </a:extLst>
          </p:cNvPr>
          <p:cNvGraphicFramePr>
            <a:graphicFrameLocks noGrp="1"/>
          </p:cNvGraphicFramePr>
          <p:nvPr>
            <p:ph idx="1"/>
            <p:extLst>
              <p:ext uri="{D42A27DB-BD31-4B8C-83A1-F6EECF244321}">
                <p14:modId xmlns:p14="http://schemas.microsoft.com/office/powerpoint/2010/main" val="2011300057"/>
              </p:ext>
            </p:extLst>
          </p:nvPr>
        </p:nvGraphicFramePr>
        <p:xfrm>
          <a:off x="621804" y="1208113"/>
          <a:ext cx="11089232" cy="5173217"/>
        </p:xfrm>
        <a:graphic>
          <a:graphicData uri="http://schemas.openxmlformats.org/drawingml/2006/table">
            <a:tbl>
              <a:tblPr firstRow="1" bandRow="1">
                <a:tableStyleId>{5C22544A-7EE6-4342-B048-85BDC9FD1C3A}</a:tableStyleId>
              </a:tblPr>
              <a:tblGrid>
                <a:gridCol w="1837112">
                  <a:extLst>
                    <a:ext uri="{9D8B030D-6E8A-4147-A177-3AD203B41FA5}">
                      <a16:colId xmlns:a16="http://schemas.microsoft.com/office/drawing/2014/main" val="3549408510"/>
                    </a:ext>
                  </a:extLst>
                </a:gridCol>
                <a:gridCol w="1850424">
                  <a:extLst>
                    <a:ext uri="{9D8B030D-6E8A-4147-A177-3AD203B41FA5}">
                      <a16:colId xmlns:a16="http://schemas.microsoft.com/office/drawing/2014/main" val="1303646741"/>
                    </a:ext>
                  </a:extLst>
                </a:gridCol>
                <a:gridCol w="1850424">
                  <a:extLst>
                    <a:ext uri="{9D8B030D-6E8A-4147-A177-3AD203B41FA5}">
                      <a16:colId xmlns:a16="http://schemas.microsoft.com/office/drawing/2014/main" val="3585896006"/>
                    </a:ext>
                  </a:extLst>
                </a:gridCol>
                <a:gridCol w="1850424">
                  <a:extLst>
                    <a:ext uri="{9D8B030D-6E8A-4147-A177-3AD203B41FA5}">
                      <a16:colId xmlns:a16="http://schemas.microsoft.com/office/drawing/2014/main" val="4115769640"/>
                    </a:ext>
                  </a:extLst>
                </a:gridCol>
                <a:gridCol w="1850424">
                  <a:extLst>
                    <a:ext uri="{9D8B030D-6E8A-4147-A177-3AD203B41FA5}">
                      <a16:colId xmlns:a16="http://schemas.microsoft.com/office/drawing/2014/main" val="4202290512"/>
                    </a:ext>
                  </a:extLst>
                </a:gridCol>
                <a:gridCol w="1850424">
                  <a:extLst>
                    <a:ext uri="{9D8B030D-6E8A-4147-A177-3AD203B41FA5}">
                      <a16:colId xmlns:a16="http://schemas.microsoft.com/office/drawing/2014/main" val="4078666302"/>
                    </a:ext>
                  </a:extLst>
                </a:gridCol>
              </a:tblGrid>
              <a:tr h="1023101">
                <a:tc>
                  <a:txBody>
                    <a:bodyPr/>
                    <a:lstStyle/>
                    <a:p>
                      <a:pPr rtl="0" fontAlgn="t">
                        <a:spcBef>
                          <a:spcPts val="0"/>
                        </a:spcBef>
                        <a:spcAft>
                          <a:spcPts val="0"/>
                        </a:spcAft>
                      </a:pPr>
                      <a:r>
                        <a:rPr lang="en-IN" sz="2000" b="1" u="none" strike="noStrike" dirty="0">
                          <a:solidFill>
                            <a:schemeClr val="bg1">
                              <a:lumMod val="85000"/>
                            </a:schemeClr>
                          </a:solidFill>
                          <a:effectLst/>
                        </a:rPr>
                        <a:t>User</a:t>
                      </a:r>
                      <a:endParaRPr lang="en-IN" sz="2000" dirty="0">
                        <a:solidFill>
                          <a:schemeClr val="bg1">
                            <a:lumMod val="85000"/>
                          </a:schemeClr>
                        </a:solidFill>
                        <a:effectLst/>
                      </a:endParaRPr>
                    </a:p>
                    <a:p>
                      <a:pPr rtl="0" fontAlgn="t">
                        <a:spcBef>
                          <a:spcPts val="0"/>
                        </a:spcBef>
                        <a:spcAft>
                          <a:spcPts val="0"/>
                        </a:spcAft>
                      </a:pPr>
                      <a:r>
                        <a:rPr lang="en-IN" sz="2000" b="1" u="none" strike="noStrike" dirty="0">
                          <a:solidFill>
                            <a:schemeClr val="bg1">
                              <a:lumMod val="85000"/>
                            </a:schemeClr>
                          </a:solidFill>
                          <a:effectLst/>
                        </a:rPr>
                        <a:t>Story ID</a:t>
                      </a:r>
                      <a:endParaRPr lang="en-IN" sz="2000" dirty="0">
                        <a:solidFill>
                          <a:schemeClr val="bg1">
                            <a:lumMod val="85000"/>
                          </a:schemeClr>
                        </a:solidFill>
                        <a:effectLst/>
                      </a:endParaRPr>
                    </a:p>
                  </a:txBody>
                  <a:tcPr marL="95250" marR="95250" marT="95250" marB="95250"/>
                </a:tc>
                <a:tc>
                  <a:txBody>
                    <a:bodyPr/>
                    <a:lstStyle/>
                    <a:p>
                      <a:pPr rtl="0" fontAlgn="t">
                        <a:spcBef>
                          <a:spcPts val="0"/>
                        </a:spcBef>
                        <a:spcAft>
                          <a:spcPts val="0"/>
                        </a:spcAft>
                      </a:pPr>
                      <a:r>
                        <a:rPr lang="en-IN" sz="2000" b="1" u="none" strike="noStrike" dirty="0">
                          <a:solidFill>
                            <a:schemeClr val="bg1">
                              <a:lumMod val="85000"/>
                            </a:schemeClr>
                          </a:solidFill>
                          <a:effectLst/>
                        </a:rPr>
                        <a:t>Task Name</a:t>
                      </a:r>
                      <a:endParaRPr lang="en-IN" sz="2000" dirty="0">
                        <a:solidFill>
                          <a:schemeClr val="bg1">
                            <a:lumMod val="85000"/>
                          </a:schemeClr>
                        </a:solidFill>
                        <a:effectLst/>
                      </a:endParaRPr>
                    </a:p>
                  </a:txBody>
                  <a:tcPr marL="95250" marR="95250" marT="95250" marB="95250"/>
                </a:tc>
                <a:tc>
                  <a:txBody>
                    <a:bodyPr/>
                    <a:lstStyle/>
                    <a:p>
                      <a:pPr rtl="0" fontAlgn="t">
                        <a:spcBef>
                          <a:spcPts val="0"/>
                        </a:spcBef>
                        <a:spcAft>
                          <a:spcPts val="0"/>
                        </a:spcAft>
                      </a:pPr>
                      <a:r>
                        <a:rPr lang="en-IN" sz="2000" b="1" u="none" strike="noStrike" dirty="0">
                          <a:solidFill>
                            <a:schemeClr val="bg1">
                              <a:lumMod val="85000"/>
                            </a:schemeClr>
                          </a:solidFill>
                          <a:effectLst/>
                        </a:rPr>
                        <a:t>Start Date</a:t>
                      </a:r>
                      <a:endParaRPr lang="en-IN" sz="2000" dirty="0">
                        <a:solidFill>
                          <a:schemeClr val="bg1">
                            <a:lumMod val="85000"/>
                          </a:schemeClr>
                        </a:solidFill>
                        <a:effectLst/>
                      </a:endParaRPr>
                    </a:p>
                  </a:txBody>
                  <a:tcPr marL="95250" marR="95250" marT="95250" marB="95250"/>
                </a:tc>
                <a:tc>
                  <a:txBody>
                    <a:bodyPr/>
                    <a:lstStyle/>
                    <a:p>
                      <a:pPr rtl="0" fontAlgn="t">
                        <a:spcBef>
                          <a:spcPts val="0"/>
                        </a:spcBef>
                        <a:spcAft>
                          <a:spcPts val="0"/>
                        </a:spcAft>
                      </a:pPr>
                      <a:r>
                        <a:rPr lang="en-IN" sz="2000" b="1" u="none" strike="noStrike">
                          <a:solidFill>
                            <a:schemeClr val="bg1">
                              <a:lumMod val="85000"/>
                            </a:schemeClr>
                          </a:solidFill>
                          <a:effectLst/>
                        </a:rPr>
                        <a:t>End Date</a:t>
                      </a:r>
                      <a:endParaRPr lang="en-IN" sz="2000">
                        <a:solidFill>
                          <a:schemeClr val="bg1">
                            <a:lumMod val="85000"/>
                          </a:schemeClr>
                        </a:solidFill>
                        <a:effectLst/>
                      </a:endParaRPr>
                    </a:p>
                  </a:txBody>
                  <a:tcPr marL="95250" marR="95250" marT="95250" marB="95250"/>
                </a:tc>
                <a:tc>
                  <a:txBody>
                    <a:bodyPr/>
                    <a:lstStyle/>
                    <a:p>
                      <a:pPr rtl="0" fontAlgn="t">
                        <a:spcBef>
                          <a:spcPts val="0"/>
                        </a:spcBef>
                        <a:spcAft>
                          <a:spcPts val="0"/>
                        </a:spcAft>
                      </a:pPr>
                      <a:r>
                        <a:rPr lang="en-IN" sz="2000" b="1" u="none" strike="noStrike">
                          <a:solidFill>
                            <a:schemeClr val="bg1">
                              <a:lumMod val="85000"/>
                            </a:schemeClr>
                          </a:solidFill>
                          <a:effectLst/>
                        </a:rPr>
                        <a:t>   Days </a:t>
                      </a:r>
                      <a:endParaRPr lang="en-IN" sz="2000">
                        <a:solidFill>
                          <a:schemeClr val="bg1">
                            <a:lumMod val="85000"/>
                          </a:schemeClr>
                        </a:solidFill>
                        <a:effectLst/>
                      </a:endParaRPr>
                    </a:p>
                  </a:txBody>
                  <a:tcPr marL="95250" marR="95250" marT="95250" marB="95250"/>
                </a:tc>
                <a:tc>
                  <a:txBody>
                    <a:bodyPr/>
                    <a:lstStyle/>
                    <a:p>
                      <a:pPr rtl="0" fontAlgn="t">
                        <a:spcBef>
                          <a:spcPts val="0"/>
                        </a:spcBef>
                        <a:spcAft>
                          <a:spcPts val="0"/>
                        </a:spcAft>
                      </a:pPr>
                      <a:r>
                        <a:rPr lang="en-IN" sz="2000" b="1" u="none" strike="noStrike" dirty="0">
                          <a:solidFill>
                            <a:schemeClr val="bg1">
                              <a:lumMod val="85000"/>
                            </a:schemeClr>
                          </a:solidFill>
                          <a:effectLst/>
                        </a:rPr>
                        <a:t>  Status</a:t>
                      </a:r>
                      <a:endParaRPr lang="en-IN" sz="2000" dirty="0">
                        <a:solidFill>
                          <a:schemeClr val="bg1">
                            <a:lumMod val="85000"/>
                          </a:schemeClr>
                        </a:solidFill>
                        <a:effectLst/>
                      </a:endParaRPr>
                    </a:p>
                  </a:txBody>
                  <a:tcPr marL="95250" marR="95250" marT="95250" marB="95250"/>
                </a:tc>
                <a:extLst>
                  <a:ext uri="{0D108BD9-81ED-4DB2-BD59-A6C34878D82A}">
                    <a16:rowId xmlns:a16="http://schemas.microsoft.com/office/drawing/2014/main" val="1550196701"/>
                  </a:ext>
                </a:extLst>
              </a:tr>
              <a:tr h="691686">
                <a:tc>
                  <a:txBody>
                    <a:bodyPr/>
                    <a:lstStyle/>
                    <a:p>
                      <a:pPr rtl="0" fontAlgn="t">
                        <a:spcBef>
                          <a:spcPts val="0"/>
                        </a:spcBef>
                        <a:spcAft>
                          <a:spcPts val="0"/>
                        </a:spcAft>
                      </a:pPr>
                      <a:r>
                        <a:rPr lang="en-US" sz="1800" b="0" u="none" strike="noStrike" dirty="0">
                          <a:solidFill>
                            <a:srgbClr val="000000"/>
                          </a:solidFill>
                          <a:effectLst/>
                        </a:rPr>
                        <a:t>7</a:t>
                      </a:r>
                      <a:endParaRPr lang="en-IN" sz="1800" dirty="0">
                        <a:effectLst/>
                      </a:endParaRPr>
                    </a:p>
                  </a:txBody>
                  <a:tcPr marL="95250" marR="95250" marT="95250" marB="95250"/>
                </a:tc>
                <a:tc rowSpan="3">
                  <a:txBody>
                    <a:bodyPr/>
                    <a:lstStyle/>
                    <a:p>
                      <a:pPr rtl="0" fontAlgn="t">
                        <a:spcBef>
                          <a:spcPts val="0"/>
                        </a:spcBef>
                        <a:spcAft>
                          <a:spcPts val="0"/>
                        </a:spcAft>
                      </a:pPr>
                      <a:br>
                        <a:rPr lang="en-IN" sz="1800" dirty="0">
                          <a:effectLst/>
                        </a:rPr>
                      </a:br>
                      <a:br>
                        <a:rPr lang="en-IN" sz="1800" dirty="0">
                          <a:effectLst/>
                        </a:rPr>
                      </a:br>
                      <a:br>
                        <a:rPr lang="en-IN" sz="1800" dirty="0">
                          <a:effectLst/>
                        </a:rPr>
                      </a:br>
                      <a:r>
                        <a:rPr lang="en-IN" sz="1800" b="0" u="none" strike="noStrike" dirty="0">
                          <a:solidFill>
                            <a:srgbClr val="000000"/>
                          </a:solidFill>
                          <a:effectLst/>
                        </a:rPr>
                        <a:t>SPRINT 3</a:t>
                      </a:r>
                      <a:endParaRPr lang="en-IN" sz="1800" dirty="0">
                        <a:effectLst/>
                      </a:endParaRPr>
                    </a:p>
                  </a:txBody>
                  <a:tcPr marL="95250" marR="95250" marT="95250" marB="95250"/>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03/10/2022</a:t>
                      </a:r>
                      <a:endParaRPr lang="en-IN" sz="1400" b="0">
                        <a:solidFill>
                          <a:schemeClr val="tx2"/>
                        </a:solidFill>
                        <a:effectLst/>
                      </a:endParaRPr>
                    </a:p>
                  </a:txBody>
                  <a:tcPr marL="85725" marR="85725" marT="85725" marB="85725"/>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06/10/2022</a:t>
                      </a:r>
                      <a:endParaRPr lang="en-IN" sz="1400" b="0">
                        <a:solidFill>
                          <a:schemeClr val="tx2"/>
                        </a:solidFill>
                        <a:effectLst/>
                      </a:endParaRPr>
                    </a:p>
                  </a:txBody>
                  <a:tcPr marL="85725" marR="85725" marT="85725" marB="85725"/>
                </a:tc>
                <a:tc rowSpan="3">
                  <a:txBody>
                    <a:bodyPr/>
                    <a:lstStyle/>
                    <a:p>
                      <a:pPr rtl="0" fontAlgn="t">
                        <a:spcBef>
                          <a:spcPts val="0"/>
                        </a:spcBef>
                        <a:spcAft>
                          <a:spcPts val="0"/>
                        </a:spcAft>
                      </a:pPr>
                      <a:r>
                        <a:rPr lang="en-IN" sz="1800" b="0" u="none" strike="noStrike" dirty="0">
                          <a:solidFill>
                            <a:srgbClr val="000000"/>
                          </a:solidFill>
                          <a:effectLst/>
                        </a:rPr>
                        <a:t>     </a:t>
                      </a:r>
                      <a:endParaRPr lang="en-IN" sz="1800" dirty="0">
                        <a:effectLst/>
                      </a:endParaRPr>
                    </a:p>
                    <a:p>
                      <a:pPr rtl="0" fontAlgn="t">
                        <a:spcBef>
                          <a:spcPts val="0"/>
                        </a:spcBef>
                        <a:spcAft>
                          <a:spcPts val="0"/>
                        </a:spcAft>
                      </a:pPr>
                      <a:br>
                        <a:rPr lang="en-IN" sz="1800" dirty="0">
                          <a:effectLst/>
                        </a:rPr>
                      </a:br>
                      <a:br>
                        <a:rPr lang="en-IN" sz="1800" dirty="0">
                          <a:effectLst/>
                        </a:rPr>
                      </a:br>
                      <a:r>
                        <a:rPr lang="en-IN" sz="1800" b="0" u="none" strike="noStrike" dirty="0">
                          <a:solidFill>
                            <a:srgbClr val="000000"/>
                          </a:solidFill>
                          <a:effectLst/>
                        </a:rPr>
                        <a:t> 12</a:t>
                      </a:r>
                      <a:endParaRPr lang="en-IN" sz="1800" dirty="0">
                        <a:effectLst/>
                      </a:endParaRPr>
                    </a:p>
                  </a:txBody>
                  <a:tcPr marL="95250" marR="95250" marT="95250" marB="9525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b="0" u="none" strike="noStrike" dirty="0">
                          <a:solidFill>
                            <a:srgbClr val="000000"/>
                          </a:solidFill>
                          <a:effectLst/>
                        </a:rPr>
                        <a:t>Completed</a:t>
                      </a:r>
                      <a:endParaRPr lang="en-IN" sz="1800" dirty="0">
                        <a:effectLst/>
                      </a:endParaRPr>
                    </a:p>
                  </a:txBody>
                  <a:tcPr marL="95250" marR="95250" marT="95250" marB="95250"/>
                </a:tc>
                <a:extLst>
                  <a:ext uri="{0D108BD9-81ED-4DB2-BD59-A6C34878D82A}">
                    <a16:rowId xmlns:a16="http://schemas.microsoft.com/office/drawing/2014/main" val="808412562"/>
                  </a:ext>
                </a:extLst>
              </a:tr>
              <a:tr h="691686">
                <a:tc>
                  <a:txBody>
                    <a:bodyPr/>
                    <a:lstStyle/>
                    <a:p>
                      <a:pPr rtl="0" fontAlgn="t">
                        <a:spcBef>
                          <a:spcPts val="0"/>
                        </a:spcBef>
                        <a:spcAft>
                          <a:spcPts val="0"/>
                        </a:spcAft>
                      </a:pPr>
                      <a:r>
                        <a:rPr lang="en-US" sz="1800" dirty="0">
                          <a:solidFill>
                            <a:schemeClr val="tx2"/>
                          </a:solidFill>
                          <a:effectLst/>
                        </a:rPr>
                        <a:t>14</a:t>
                      </a:r>
                      <a:endParaRPr lang="en-IN" sz="1800" dirty="0">
                        <a:solidFill>
                          <a:schemeClr val="tx2"/>
                        </a:solidFill>
                        <a:effectLst/>
                      </a:endParaRPr>
                    </a:p>
                  </a:txBody>
                  <a:tcPr marL="95250" marR="95250" marT="95250" marB="95250"/>
                </a:tc>
                <a:tc vMerge="1">
                  <a:txBody>
                    <a:bodyPr/>
                    <a:lstStyle/>
                    <a:p>
                      <a:endParaRPr lang="en-IN"/>
                    </a:p>
                  </a:txBody>
                  <a:tcPr/>
                </a:tc>
                <a:tc>
                  <a:txBody>
                    <a:bodyPr/>
                    <a:lstStyle/>
                    <a:p>
                      <a:pPr rtl="0" fontAlgn="t">
                        <a:spcBef>
                          <a:spcPts val="0"/>
                        </a:spcBef>
                        <a:spcAft>
                          <a:spcPts val="0"/>
                        </a:spcAft>
                      </a:pPr>
                      <a:r>
                        <a:rPr lang="en-IN" sz="1400" b="0" i="0" u="none" strike="noStrike" dirty="0">
                          <a:solidFill>
                            <a:schemeClr val="tx2"/>
                          </a:solidFill>
                          <a:effectLst/>
                          <a:latin typeface="Century Gothic" panose="020B0502020202020204" pitchFamily="34" charset="0"/>
                        </a:rPr>
                        <a:t>07/10/2022</a:t>
                      </a:r>
                      <a:endParaRPr lang="en-IN" sz="1400" b="0" dirty="0">
                        <a:solidFill>
                          <a:schemeClr val="tx2"/>
                        </a:solidFill>
                        <a:effectLst/>
                      </a:endParaRPr>
                    </a:p>
                  </a:txBody>
                  <a:tcPr marL="85725" marR="85725" marT="85725" marB="85725"/>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10/10/2022</a:t>
                      </a:r>
                      <a:endParaRPr lang="en-IN" sz="1400" b="0">
                        <a:solidFill>
                          <a:schemeClr val="tx2"/>
                        </a:solidFill>
                        <a:effectLst/>
                      </a:endParaRPr>
                    </a:p>
                  </a:txBody>
                  <a:tcPr marL="85725" marR="85725" marT="85725" marB="85725"/>
                </a:tc>
                <a:tc vMerge="1">
                  <a:txBody>
                    <a:bodyPr/>
                    <a:lstStyle/>
                    <a:p>
                      <a:endParaRPr lang="en-IN"/>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b="0" u="none" strike="noStrike" dirty="0">
                          <a:solidFill>
                            <a:srgbClr val="000000"/>
                          </a:solidFill>
                          <a:effectLst/>
                        </a:rPr>
                        <a:t>Completed</a:t>
                      </a:r>
                      <a:endParaRPr lang="en-IN" sz="1800" dirty="0">
                        <a:effectLst/>
                      </a:endParaRPr>
                    </a:p>
                  </a:txBody>
                  <a:tcPr marL="95250" marR="95250" marT="95250" marB="95250"/>
                </a:tc>
                <a:extLst>
                  <a:ext uri="{0D108BD9-81ED-4DB2-BD59-A6C34878D82A}">
                    <a16:rowId xmlns:a16="http://schemas.microsoft.com/office/drawing/2014/main" val="1590229969"/>
                  </a:ext>
                </a:extLst>
              </a:tr>
              <a:tr h="691686">
                <a:tc>
                  <a:txBody>
                    <a:bodyPr/>
                    <a:lstStyle/>
                    <a:p>
                      <a:pPr rtl="0" fontAlgn="t">
                        <a:spcBef>
                          <a:spcPts val="0"/>
                        </a:spcBef>
                        <a:spcAft>
                          <a:spcPts val="0"/>
                        </a:spcAft>
                      </a:pPr>
                      <a:r>
                        <a:rPr lang="en-US" sz="1800" b="0" u="none" strike="noStrike" dirty="0">
                          <a:solidFill>
                            <a:srgbClr val="000000"/>
                          </a:solidFill>
                          <a:effectLst/>
                        </a:rPr>
                        <a:t>3</a:t>
                      </a:r>
                      <a:endParaRPr lang="en-IN" sz="1800" dirty="0">
                        <a:effectLst/>
                      </a:endParaRPr>
                    </a:p>
                  </a:txBody>
                  <a:tcPr marL="95250" marR="95250" marT="95250" marB="95250"/>
                </a:tc>
                <a:tc vMerge="1">
                  <a:txBody>
                    <a:bodyPr/>
                    <a:lstStyle/>
                    <a:p>
                      <a:endParaRPr lang="en-IN"/>
                    </a:p>
                  </a:txBody>
                  <a:tcPr/>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11/10/2022</a:t>
                      </a:r>
                      <a:endParaRPr lang="en-IN" sz="1400" b="0">
                        <a:solidFill>
                          <a:schemeClr val="tx2"/>
                        </a:solidFill>
                        <a:effectLst/>
                      </a:endParaRPr>
                    </a:p>
                  </a:txBody>
                  <a:tcPr marL="85725" marR="85725" marT="85725" marB="85725"/>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14/10/2022</a:t>
                      </a:r>
                      <a:endParaRPr lang="en-IN" sz="1400" b="0">
                        <a:solidFill>
                          <a:schemeClr val="tx2"/>
                        </a:solidFill>
                        <a:effectLst/>
                      </a:endParaRPr>
                    </a:p>
                  </a:txBody>
                  <a:tcPr marL="85725" marR="85725" marT="85725" marB="85725"/>
                </a:tc>
                <a:tc vMerge="1">
                  <a:txBody>
                    <a:bodyPr/>
                    <a:lstStyle/>
                    <a:p>
                      <a:endParaRPr lang="en-IN"/>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b="0" u="none" strike="noStrike" dirty="0">
                          <a:solidFill>
                            <a:srgbClr val="000000"/>
                          </a:solidFill>
                          <a:effectLst/>
                        </a:rPr>
                        <a:t>Completed</a:t>
                      </a:r>
                      <a:endParaRPr lang="en-IN" sz="1800" dirty="0">
                        <a:effectLst/>
                      </a:endParaRPr>
                    </a:p>
                  </a:txBody>
                  <a:tcPr marL="95250" marR="95250" marT="95250" marB="95250"/>
                </a:tc>
                <a:extLst>
                  <a:ext uri="{0D108BD9-81ED-4DB2-BD59-A6C34878D82A}">
                    <a16:rowId xmlns:a16="http://schemas.microsoft.com/office/drawing/2014/main" val="1273649182"/>
                  </a:ext>
                </a:extLst>
              </a:tr>
              <a:tr h="691686">
                <a:tc>
                  <a:txBody>
                    <a:bodyPr/>
                    <a:lstStyle/>
                    <a:p>
                      <a:pPr rtl="0" fontAlgn="t">
                        <a:spcBef>
                          <a:spcPts val="0"/>
                        </a:spcBef>
                        <a:spcAft>
                          <a:spcPts val="0"/>
                        </a:spcAft>
                      </a:pPr>
                      <a:r>
                        <a:rPr lang="en-US" sz="1800" dirty="0">
                          <a:solidFill>
                            <a:schemeClr val="tx2"/>
                          </a:solidFill>
                          <a:effectLst/>
                        </a:rPr>
                        <a:t>10</a:t>
                      </a:r>
                      <a:endParaRPr lang="en-IN" sz="1800" dirty="0">
                        <a:solidFill>
                          <a:schemeClr val="tx2"/>
                        </a:solidFill>
                        <a:effectLst/>
                      </a:endParaRPr>
                    </a:p>
                  </a:txBody>
                  <a:tcPr marL="95250" marR="95250" marT="95250" marB="95250"/>
                </a:tc>
                <a:tc rowSpan="3">
                  <a:txBody>
                    <a:bodyPr/>
                    <a:lstStyle/>
                    <a:p>
                      <a:pPr rtl="0" fontAlgn="t">
                        <a:spcBef>
                          <a:spcPts val="0"/>
                        </a:spcBef>
                        <a:spcAft>
                          <a:spcPts val="0"/>
                        </a:spcAft>
                      </a:pPr>
                      <a:br>
                        <a:rPr lang="en-IN" sz="1800">
                          <a:effectLst/>
                        </a:rPr>
                      </a:br>
                      <a:br>
                        <a:rPr lang="en-IN" sz="1800">
                          <a:effectLst/>
                        </a:rPr>
                      </a:br>
                      <a:br>
                        <a:rPr lang="en-IN" sz="1800">
                          <a:effectLst/>
                        </a:rPr>
                      </a:br>
                      <a:r>
                        <a:rPr lang="en-IN" sz="1800" b="0" u="none" strike="noStrike">
                          <a:solidFill>
                            <a:srgbClr val="000000"/>
                          </a:solidFill>
                          <a:effectLst/>
                        </a:rPr>
                        <a:t>SPRINT 4</a:t>
                      </a:r>
                      <a:endParaRPr lang="en-IN" sz="1800">
                        <a:effectLst/>
                      </a:endParaRPr>
                    </a:p>
                  </a:txBody>
                  <a:tcPr marL="95250" marR="95250" marT="95250" marB="95250"/>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28/10/2022</a:t>
                      </a:r>
                      <a:endParaRPr lang="en-IN" sz="1400" b="0">
                        <a:solidFill>
                          <a:schemeClr val="tx2"/>
                        </a:solidFill>
                        <a:effectLst/>
                      </a:endParaRPr>
                    </a:p>
                  </a:txBody>
                  <a:tcPr marL="85725" marR="85725" marT="85725" marB="85725"/>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03/11/2022</a:t>
                      </a:r>
                      <a:endParaRPr lang="en-IN" sz="1400" b="0">
                        <a:solidFill>
                          <a:schemeClr val="tx2"/>
                        </a:solidFill>
                        <a:effectLst/>
                      </a:endParaRPr>
                    </a:p>
                  </a:txBody>
                  <a:tcPr marL="85725" marR="85725" marT="85725" marB="85725"/>
                </a:tc>
                <a:tc rowSpan="3">
                  <a:txBody>
                    <a:bodyPr/>
                    <a:lstStyle/>
                    <a:p>
                      <a:pPr rtl="0" fontAlgn="t">
                        <a:spcBef>
                          <a:spcPts val="0"/>
                        </a:spcBef>
                        <a:spcAft>
                          <a:spcPts val="0"/>
                        </a:spcAft>
                      </a:pPr>
                      <a:br>
                        <a:rPr lang="en-IN" sz="1800" dirty="0">
                          <a:effectLst/>
                        </a:rPr>
                      </a:br>
                      <a:br>
                        <a:rPr lang="en-IN" sz="1800" dirty="0">
                          <a:effectLst/>
                        </a:rPr>
                      </a:br>
                      <a:br>
                        <a:rPr lang="en-IN" sz="1800" dirty="0">
                          <a:effectLst/>
                        </a:rPr>
                      </a:br>
                      <a:r>
                        <a:rPr lang="en-IN" sz="1800" b="0" u="none" strike="noStrike" dirty="0">
                          <a:solidFill>
                            <a:srgbClr val="000000"/>
                          </a:solidFill>
                          <a:effectLst/>
                        </a:rPr>
                        <a:t>15</a:t>
                      </a:r>
                      <a:endParaRPr lang="en-IN" sz="1800" dirty="0">
                        <a:effectLst/>
                      </a:endParaRPr>
                    </a:p>
                  </a:txBody>
                  <a:tcPr marL="95250" marR="95250" marT="95250" marB="9525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b="0" u="none" strike="noStrike" dirty="0">
                          <a:solidFill>
                            <a:srgbClr val="000000"/>
                          </a:solidFill>
                          <a:effectLst/>
                        </a:rPr>
                        <a:t>Completed</a:t>
                      </a:r>
                      <a:endParaRPr lang="en-IN" sz="1800" dirty="0">
                        <a:effectLst/>
                      </a:endParaRPr>
                    </a:p>
                  </a:txBody>
                  <a:tcPr marL="95250" marR="95250" marT="95250" marB="95250"/>
                </a:tc>
                <a:extLst>
                  <a:ext uri="{0D108BD9-81ED-4DB2-BD59-A6C34878D82A}">
                    <a16:rowId xmlns:a16="http://schemas.microsoft.com/office/drawing/2014/main" val="1182828279"/>
                  </a:ext>
                </a:extLst>
              </a:tr>
              <a:tr h="691686">
                <a:tc>
                  <a:txBody>
                    <a:bodyPr/>
                    <a:lstStyle/>
                    <a:p>
                      <a:pPr rtl="0" fontAlgn="t">
                        <a:spcBef>
                          <a:spcPts val="0"/>
                        </a:spcBef>
                        <a:spcAft>
                          <a:spcPts val="0"/>
                        </a:spcAft>
                      </a:pPr>
                      <a:r>
                        <a:rPr lang="en-US" sz="1800" b="0" u="none" strike="noStrike" dirty="0">
                          <a:solidFill>
                            <a:srgbClr val="000000"/>
                          </a:solidFill>
                          <a:effectLst/>
                        </a:rPr>
                        <a:t>1</a:t>
                      </a:r>
                      <a:r>
                        <a:rPr lang="en-IN" sz="1800" b="0" u="none" strike="noStrike" dirty="0">
                          <a:solidFill>
                            <a:srgbClr val="000000"/>
                          </a:solidFill>
                          <a:effectLst/>
                        </a:rPr>
                        <a:t>2</a:t>
                      </a:r>
                      <a:endParaRPr lang="en-IN" sz="1800" dirty="0">
                        <a:effectLst/>
                      </a:endParaRPr>
                    </a:p>
                  </a:txBody>
                  <a:tcPr marL="95250" marR="95250" marT="95250" marB="95250"/>
                </a:tc>
                <a:tc vMerge="1">
                  <a:txBody>
                    <a:bodyPr/>
                    <a:lstStyle/>
                    <a:p>
                      <a:endParaRPr lang="en-IN"/>
                    </a:p>
                  </a:txBody>
                  <a:tcPr/>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04/11/2022</a:t>
                      </a:r>
                      <a:endParaRPr lang="en-IN" sz="1400" b="0">
                        <a:solidFill>
                          <a:schemeClr val="tx2"/>
                        </a:solidFill>
                        <a:effectLst/>
                      </a:endParaRPr>
                    </a:p>
                  </a:txBody>
                  <a:tcPr marL="85725" marR="85725" marT="85725" marB="85725"/>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07/11/2022</a:t>
                      </a:r>
                      <a:endParaRPr lang="en-IN" sz="1400" b="0">
                        <a:solidFill>
                          <a:schemeClr val="tx2"/>
                        </a:solidFill>
                        <a:effectLst/>
                      </a:endParaRPr>
                    </a:p>
                  </a:txBody>
                  <a:tcPr marL="85725" marR="85725" marT="85725" marB="85725"/>
                </a:tc>
                <a:tc vMerge="1">
                  <a:txBody>
                    <a:bodyPr/>
                    <a:lstStyle/>
                    <a:p>
                      <a:endParaRPr lang="en-IN"/>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b="0" u="none" strike="noStrike" dirty="0">
                          <a:solidFill>
                            <a:srgbClr val="000000"/>
                          </a:solidFill>
                          <a:effectLst/>
                        </a:rPr>
                        <a:t>Completed</a:t>
                      </a:r>
                      <a:endParaRPr lang="en-IN" sz="1800" dirty="0">
                        <a:effectLst/>
                      </a:endParaRPr>
                    </a:p>
                  </a:txBody>
                  <a:tcPr marL="95250" marR="95250" marT="95250" marB="95250"/>
                </a:tc>
                <a:extLst>
                  <a:ext uri="{0D108BD9-81ED-4DB2-BD59-A6C34878D82A}">
                    <a16:rowId xmlns:a16="http://schemas.microsoft.com/office/drawing/2014/main" val="1134580361"/>
                  </a:ext>
                </a:extLst>
              </a:tr>
              <a:tr h="691686">
                <a:tc>
                  <a:txBody>
                    <a:bodyPr/>
                    <a:lstStyle/>
                    <a:p>
                      <a:pPr rtl="0" fontAlgn="t">
                        <a:spcBef>
                          <a:spcPts val="0"/>
                        </a:spcBef>
                        <a:spcAft>
                          <a:spcPts val="0"/>
                        </a:spcAft>
                      </a:pPr>
                      <a:r>
                        <a:rPr lang="en-US" sz="1800" b="0" u="none" strike="noStrike" dirty="0">
                          <a:solidFill>
                            <a:srgbClr val="000000"/>
                          </a:solidFill>
                          <a:effectLst/>
                        </a:rPr>
                        <a:t>1</a:t>
                      </a:r>
                      <a:r>
                        <a:rPr lang="en-IN" sz="1800" b="0" u="none" strike="noStrike" dirty="0">
                          <a:solidFill>
                            <a:srgbClr val="000000"/>
                          </a:solidFill>
                          <a:effectLst/>
                        </a:rPr>
                        <a:t>5</a:t>
                      </a:r>
                      <a:endParaRPr lang="en-IN" sz="1800" dirty="0">
                        <a:effectLst/>
                      </a:endParaRPr>
                    </a:p>
                  </a:txBody>
                  <a:tcPr marL="95250" marR="95250" marT="95250" marB="95250"/>
                </a:tc>
                <a:tc vMerge="1">
                  <a:txBody>
                    <a:bodyPr/>
                    <a:lstStyle/>
                    <a:p>
                      <a:endParaRPr lang="en-IN"/>
                    </a:p>
                  </a:txBody>
                  <a:tcPr/>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08/11/2022</a:t>
                      </a:r>
                      <a:endParaRPr lang="en-IN" sz="1400" b="0">
                        <a:solidFill>
                          <a:schemeClr val="tx2"/>
                        </a:solidFill>
                        <a:effectLst/>
                      </a:endParaRPr>
                    </a:p>
                  </a:txBody>
                  <a:tcPr marL="85725" marR="85725" marT="85725" marB="85725"/>
                </a:tc>
                <a:tc>
                  <a:txBody>
                    <a:bodyPr/>
                    <a:lstStyle/>
                    <a:p>
                      <a:pPr rtl="0" fontAlgn="t">
                        <a:spcBef>
                          <a:spcPts val="0"/>
                        </a:spcBef>
                        <a:spcAft>
                          <a:spcPts val="0"/>
                        </a:spcAft>
                      </a:pPr>
                      <a:r>
                        <a:rPr lang="en-IN" sz="1400" b="0" i="0" u="none" strike="noStrike" dirty="0">
                          <a:solidFill>
                            <a:schemeClr val="tx2"/>
                          </a:solidFill>
                          <a:effectLst/>
                          <a:latin typeface="Century Gothic" panose="020B0502020202020204" pitchFamily="34" charset="0"/>
                        </a:rPr>
                        <a:t>11/11/2022</a:t>
                      </a:r>
                      <a:endParaRPr lang="en-IN" sz="1400" b="0" dirty="0">
                        <a:solidFill>
                          <a:schemeClr val="tx2"/>
                        </a:solidFill>
                        <a:effectLst/>
                      </a:endParaRPr>
                    </a:p>
                  </a:txBody>
                  <a:tcPr marL="85725" marR="85725" marT="85725" marB="85725"/>
                </a:tc>
                <a:tc vMerge="1">
                  <a:txBody>
                    <a:bodyPr/>
                    <a:lstStyle/>
                    <a:p>
                      <a:endParaRPr lang="en-IN"/>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b="0" u="none" strike="noStrike" dirty="0">
                          <a:solidFill>
                            <a:srgbClr val="000000"/>
                          </a:solidFill>
                          <a:effectLst/>
                        </a:rPr>
                        <a:t>Completed</a:t>
                      </a:r>
                      <a:endParaRPr lang="en-IN" sz="1800" dirty="0">
                        <a:effectLst/>
                      </a:endParaRPr>
                    </a:p>
                  </a:txBody>
                  <a:tcPr marL="95250" marR="95250" marT="95250" marB="95250"/>
                </a:tc>
                <a:extLst>
                  <a:ext uri="{0D108BD9-81ED-4DB2-BD59-A6C34878D82A}">
                    <a16:rowId xmlns:a16="http://schemas.microsoft.com/office/drawing/2014/main" val="1803749914"/>
                  </a:ext>
                </a:extLst>
              </a:tr>
            </a:tbl>
          </a:graphicData>
        </a:graphic>
      </p:graphicFrame>
      <p:sp>
        <p:nvSpPr>
          <p:cNvPr id="5" name="Rectangle 1">
            <a:extLst>
              <a:ext uri="{FF2B5EF4-FFF2-40B4-BE49-F238E27FC236}">
                <a16:creationId xmlns:a16="http://schemas.microsoft.com/office/drawing/2014/main" id="{BC7E6245-F0E9-25A1-06EA-DAA12D9E2127}"/>
              </a:ext>
            </a:extLst>
          </p:cNvPr>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Slide Number Placeholder 10">
            <a:extLst>
              <a:ext uri="{FF2B5EF4-FFF2-40B4-BE49-F238E27FC236}">
                <a16:creationId xmlns:a16="http://schemas.microsoft.com/office/drawing/2014/main" id="{D9A10BDE-F305-8C24-2675-6EC26A1FFF71}"/>
              </a:ext>
            </a:extLst>
          </p:cNvPr>
          <p:cNvSpPr>
            <a:spLocks noGrp="1"/>
          </p:cNvSpPr>
          <p:nvPr>
            <p:ph type="sldNum" sz="quarter" idx="12"/>
          </p:nvPr>
        </p:nvSpPr>
        <p:spPr>
          <a:xfrm>
            <a:off x="11072029" y="6148536"/>
            <a:ext cx="711015" cy="304800"/>
          </a:xfrm>
        </p:spPr>
        <p:txBody>
          <a:bodyPr/>
          <a:lstStyle/>
          <a:p>
            <a:fld id="{DF28FB93-0A08-4E7D-8E63-9EFA29F1E093}" type="slidenum">
              <a:rPr lang="en-IN" sz="2400" smtClean="0"/>
              <a:pPr/>
              <a:t>27</a:t>
            </a:fld>
            <a:endParaRPr lang="en-IN" dirty="0"/>
          </a:p>
        </p:txBody>
      </p:sp>
    </p:spTree>
    <p:extLst>
      <p:ext uri="{BB962C8B-B14F-4D97-AF65-F5344CB8AC3E}">
        <p14:creationId xmlns:p14="http://schemas.microsoft.com/office/powerpoint/2010/main" val="1812503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F7B4626-F37B-CEFE-3D67-30FCAA419C6C}"/>
              </a:ext>
            </a:extLst>
          </p:cNvPr>
          <p:cNvSpPr>
            <a:spLocks noGrp="1"/>
          </p:cNvSpPr>
          <p:nvPr>
            <p:ph type="sldNum" sz="quarter" idx="12"/>
          </p:nvPr>
        </p:nvSpPr>
        <p:spPr/>
        <p:txBody>
          <a:bodyPr/>
          <a:lstStyle/>
          <a:p>
            <a:fld id="{DF28FB93-0A08-4E7D-8E63-9EFA29F1E093}" type="slidenum">
              <a:rPr lang="en-IN" smtClean="0"/>
              <a:pPr/>
              <a:t>28</a:t>
            </a:fld>
            <a:endParaRPr lang="en-IN"/>
          </a:p>
        </p:txBody>
      </p:sp>
      <p:sp>
        <p:nvSpPr>
          <p:cNvPr id="5" name="Title 1">
            <a:extLst>
              <a:ext uri="{FF2B5EF4-FFF2-40B4-BE49-F238E27FC236}">
                <a16:creationId xmlns:a16="http://schemas.microsoft.com/office/drawing/2014/main" id="{A3EA67F4-0187-488B-5D2F-D073F30E0C5E}"/>
              </a:ext>
            </a:extLst>
          </p:cNvPr>
          <p:cNvSpPr>
            <a:spLocks noGrp="1"/>
          </p:cNvSpPr>
          <p:nvPr>
            <p:ph type="title"/>
          </p:nvPr>
        </p:nvSpPr>
        <p:spPr>
          <a:xfrm>
            <a:off x="1341884" y="327110"/>
            <a:ext cx="9751060" cy="907504"/>
          </a:xfrm>
        </p:spPr>
        <p:txBody>
          <a:bodyPr>
            <a:normAutofit/>
          </a:bodyPr>
          <a:lstStyle/>
          <a:p>
            <a:pPr algn="ctr"/>
            <a:r>
              <a:rPr lang="en-US" sz="4400" b="1" dirty="0">
                <a:effectLst>
                  <a:outerShdw blurRad="38100" dist="38100" dir="2700000" algn="tl">
                    <a:srgbClr val="000000">
                      <a:alpha val="43137"/>
                    </a:srgbClr>
                  </a:outerShdw>
                </a:effectLst>
              </a:rPr>
              <a:t>SPRINT BACKLOG</a:t>
            </a:r>
            <a:endParaRPr lang="en-IN" sz="4400" b="1" dirty="0">
              <a:effectLst>
                <a:outerShdw blurRad="38100" dist="38100" dir="2700000" algn="tl">
                  <a:srgbClr val="000000">
                    <a:alpha val="43137"/>
                  </a:srgbClr>
                </a:outerShdw>
              </a:effectLst>
            </a:endParaRPr>
          </a:p>
        </p:txBody>
      </p:sp>
      <p:graphicFrame>
        <p:nvGraphicFramePr>
          <p:cNvPr id="6" name="Table 5">
            <a:extLst>
              <a:ext uri="{FF2B5EF4-FFF2-40B4-BE49-F238E27FC236}">
                <a16:creationId xmlns:a16="http://schemas.microsoft.com/office/drawing/2014/main" id="{1561CC35-15A4-C471-7AC2-2C7A109EC925}"/>
              </a:ext>
            </a:extLst>
          </p:cNvPr>
          <p:cNvGraphicFramePr>
            <a:graphicFrameLocks noGrp="1"/>
          </p:cNvGraphicFramePr>
          <p:nvPr>
            <p:extLst>
              <p:ext uri="{D42A27DB-BD31-4B8C-83A1-F6EECF244321}">
                <p14:modId xmlns:p14="http://schemas.microsoft.com/office/powerpoint/2010/main" val="2307906779"/>
              </p:ext>
            </p:extLst>
          </p:nvPr>
        </p:nvGraphicFramePr>
        <p:xfrm>
          <a:off x="549796" y="1343898"/>
          <a:ext cx="11089239" cy="4785515"/>
        </p:xfrm>
        <a:graphic>
          <a:graphicData uri="http://schemas.openxmlformats.org/drawingml/2006/table">
            <a:tbl>
              <a:tblPr firstRow="1" bandRow="1">
                <a:tableStyleId>{5C22544A-7EE6-4342-B048-85BDC9FD1C3A}</a:tableStyleId>
              </a:tblPr>
              <a:tblGrid>
                <a:gridCol w="1121916">
                  <a:extLst>
                    <a:ext uri="{9D8B030D-6E8A-4147-A177-3AD203B41FA5}">
                      <a16:colId xmlns:a16="http://schemas.microsoft.com/office/drawing/2014/main" val="1897423257"/>
                    </a:ext>
                  </a:extLst>
                </a:gridCol>
                <a:gridCol w="1263629">
                  <a:extLst>
                    <a:ext uri="{9D8B030D-6E8A-4147-A177-3AD203B41FA5}">
                      <a16:colId xmlns:a16="http://schemas.microsoft.com/office/drawing/2014/main" val="3094701648"/>
                    </a:ext>
                  </a:extLst>
                </a:gridCol>
                <a:gridCol w="1121916">
                  <a:extLst>
                    <a:ext uri="{9D8B030D-6E8A-4147-A177-3AD203B41FA5}">
                      <a16:colId xmlns:a16="http://schemas.microsoft.com/office/drawing/2014/main" val="3139510843"/>
                    </a:ext>
                  </a:extLst>
                </a:gridCol>
                <a:gridCol w="826674">
                  <a:extLst>
                    <a:ext uri="{9D8B030D-6E8A-4147-A177-3AD203B41FA5}">
                      <a16:colId xmlns:a16="http://schemas.microsoft.com/office/drawing/2014/main" val="1366422327"/>
                    </a:ext>
                  </a:extLst>
                </a:gridCol>
                <a:gridCol w="755816">
                  <a:extLst>
                    <a:ext uri="{9D8B030D-6E8A-4147-A177-3AD203B41FA5}">
                      <a16:colId xmlns:a16="http://schemas.microsoft.com/office/drawing/2014/main" val="234654736"/>
                    </a:ext>
                  </a:extLst>
                </a:gridCol>
                <a:gridCol w="791246">
                  <a:extLst>
                    <a:ext uri="{9D8B030D-6E8A-4147-A177-3AD203B41FA5}">
                      <a16:colId xmlns:a16="http://schemas.microsoft.com/office/drawing/2014/main" val="573896607"/>
                    </a:ext>
                  </a:extLst>
                </a:gridCol>
                <a:gridCol w="744006">
                  <a:extLst>
                    <a:ext uri="{9D8B030D-6E8A-4147-A177-3AD203B41FA5}">
                      <a16:colId xmlns:a16="http://schemas.microsoft.com/office/drawing/2014/main" val="3725639883"/>
                    </a:ext>
                  </a:extLst>
                </a:gridCol>
                <a:gridCol w="744006">
                  <a:extLst>
                    <a:ext uri="{9D8B030D-6E8A-4147-A177-3AD203B41FA5}">
                      <a16:colId xmlns:a16="http://schemas.microsoft.com/office/drawing/2014/main" val="1701975435"/>
                    </a:ext>
                  </a:extLst>
                </a:gridCol>
                <a:gridCol w="744006">
                  <a:extLst>
                    <a:ext uri="{9D8B030D-6E8A-4147-A177-3AD203B41FA5}">
                      <a16:colId xmlns:a16="http://schemas.microsoft.com/office/drawing/2014/main" val="136329091"/>
                    </a:ext>
                  </a:extLst>
                </a:gridCol>
                <a:gridCol w="744006">
                  <a:extLst>
                    <a:ext uri="{9D8B030D-6E8A-4147-A177-3AD203B41FA5}">
                      <a16:colId xmlns:a16="http://schemas.microsoft.com/office/drawing/2014/main" val="496065219"/>
                    </a:ext>
                  </a:extLst>
                </a:gridCol>
                <a:gridCol w="744006">
                  <a:extLst>
                    <a:ext uri="{9D8B030D-6E8A-4147-A177-3AD203B41FA5}">
                      <a16:colId xmlns:a16="http://schemas.microsoft.com/office/drawing/2014/main" val="1435609447"/>
                    </a:ext>
                  </a:extLst>
                </a:gridCol>
                <a:gridCol w="744006">
                  <a:extLst>
                    <a:ext uri="{9D8B030D-6E8A-4147-A177-3AD203B41FA5}">
                      <a16:colId xmlns:a16="http://schemas.microsoft.com/office/drawing/2014/main" val="58289566"/>
                    </a:ext>
                  </a:extLst>
                </a:gridCol>
                <a:gridCol w="744006">
                  <a:extLst>
                    <a:ext uri="{9D8B030D-6E8A-4147-A177-3AD203B41FA5}">
                      <a16:colId xmlns:a16="http://schemas.microsoft.com/office/drawing/2014/main" val="143271479"/>
                    </a:ext>
                  </a:extLst>
                </a:gridCol>
              </a:tblGrid>
              <a:tr h="1131083">
                <a:tc>
                  <a:txBody>
                    <a:bodyPr/>
                    <a:lstStyle/>
                    <a:p>
                      <a:pPr rtl="0" fontAlgn="t">
                        <a:spcBef>
                          <a:spcPts val="0"/>
                        </a:spcBef>
                        <a:spcAft>
                          <a:spcPts val="0"/>
                        </a:spcAft>
                      </a:pPr>
                      <a:r>
                        <a:rPr lang="en-IN" sz="1400" b="1" u="none" strike="noStrike" dirty="0">
                          <a:solidFill>
                            <a:schemeClr val="bg1">
                              <a:lumMod val="85000"/>
                            </a:schemeClr>
                          </a:solidFill>
                          <a:effectLst/>
                        </a:rPr>
                        <a:t>Backlog item </a:t>
                      </a:r>
                      <a:endParaRPr lang="en-IN" sz="1400" dirty="0">
                        <a:solidFill>
                          <a:schemeClr val="bg1">
                            <a:lumMod val="85000"/>
                          </a:schemeClr>
                        </a:solidFill>
                        <a:effectLst/>
                      </a:endParaRPr>
                    </a:p>
                  </a:txBody>
                  <a:tcPr marL="85447" marR="85447" marT="85447" marB="85447"/>
                </a:tc>
                <a:tc>
                  <a:txBody>
                    <a:bodyPr/>
                    <a:lstStyle/>
                    <a:p>
                      <a:pPr rtl="0" fontAlgn="t">
                        <a:spcBef>
                          <a:spcPts val="0"/>
                        </a:spcBef>
                        <a:spcAft>
                          <a:spcPts val="0"/>
                        </a:spcAft>
                      </a:pPr>
                      <a:r>
                        <a:rPr lang="en-IN" sz="1400" b="1" u="none" strike="noStrike" dirty="0">
                          <a:solidFill>
                            <a:schemeClr val="bg1">
                              <a:lumMod val="85000"/>
                            </a:schemeClr>
                          </a:solidFill>
                          <a:effectLst/>
                        </a:rPr>
                        <a:t>Status And Completion Date</a:t>
                      </a:r>
                      <a:endParaRPr lang="en-IN" sz="1400" dirty="0">
                        <a:solidFill>
                          <a:schemeClr val="bg1">
                            <a:lumMod val="85000"/>
                          </a:schemeClr>
                        </a:solidFill>
                        <a:effectLst/>
                      </a:endParaRPr>
                    </a:p>
                  </a:txBody>
                  <a:tcPr marL="85447" marR="85447" marT="85447" marB="85447"/>
                </a:tc>
                <a:tc>
                  <a:txBody>
                    <a:bodyPr/>
                    <a:lstStyle/>
                    <a:p>
                      <a:pPr rtl="0" fontAlgn="t">
                        <a:spcBef>
                          <a:spcPts val="0"/>
                        </a:spcBef>
                        <a:spcAft>
                          <a:spcPts val="0"/>
                        </a:spcAft>
                      </a:pPr>
                      <a:r>
                        <a:rPr lang="en-IN" sz="1400" b="1" u="none" strike="noStrike">
                          <a:solidFill>
                            <a:schemeClr val="bg1">
                              <a:lumMod val="85000"/>
                            </a:schemeClr>
                          </a:solidFill>
                          <a:effectLst/>
                        </a:rPr>
                        <a:t>Original Estimation in Hours </a:t>
                      </a:r>
                      <a:endParaRPr lang="en-IN" sz="1400">
                        <a:solidFill>
                          <a:schemeClr val="bg1">
                            <a:lumMod val="85000"/>
                          </a:schemeClr>
                        </a:solidFill>
                        <a:effectLst/>
                      </a:endParaRPr>
                    </a:p>
                  </a:txBody>
                  <a:tcPr marL="85447" marR="85447" marT="85447" marB="85447"/>
                </a:tc>
                <a:tc>
                  <a:txBody>
                    <a:bodyPr/>
                    <a:lstStyle/>
                    <a:p>
                      <a:pPr rtl="0" fontAlgn="t">
                        <a:spcBef>
                          <a:spcPts val="0"/>
                        </a:spcBef>
                        <a:spcAft>
                          <a:spcPts val="0"/>
                        </a:spcAft>
                      </a:pPr>
                      <a:r>
                        <a:rPr lang="en-IN" sz="1400" b="1" u="none" strike="noStrike">
                          <a:solidFill>
                            <a:schemeClr val="bg1">
                              <a:lumMod val="85000"/>
                            </a:schemeClr>
                          </a:solidFill>
                          <a:effectLst/>
                        </a:rPr>
                        <a:t>Day 1</a:t>
                      </a:r>
                      <a:endParaRPr lang="en-IN" sz="1400">
                        <a:solidFill>
                          <a:schemeClr val="bg1">
                            <a:lumMod val="85000"/>
                          </a:schemeClr>
                        </a:solidFill>
                        <a:effectLst/>
                      </a:endParaRPr>
                    </a:p>
                    <a:p>
                      <a:pPr rtl="0" fontAlgn="t">
                        <a:spcBef>
                          <a:spcPts val="0"/>
                        </a:spcBef>
                        <a:spcAft>
                          <a:spcPts val="0"/>
                        </a:spcAft>
                      </a:pPr>
                      <a:r>
                        <a:rPr lang="en-IN" sz="1400" b="1" u="none" strike="noStrike">
                          <a:solidFill>
                            <a:schemeClr val="bg1">
                              <a:lumMod val="85000"/>
                            </a:schemeClr>
                          </a:solidFill>
                          <a:effectLst/>
                        </a:rPr>
                        <a:t>hrs</a:t>
                      </a:r>
                      <a:endParaRPr lang="en-IN" sz="1400">
                        <a:solidFill>
                          <a:schemeClr val="bg1">
                            <a:lumMod val="85000"/>
                          </a:schemeClr>
                        </a:solidFill>
                        <a:effectLst/>
                      </a:endParaRPr>
                    </a:p>
                  </a:txBody>
                  <a:tcPr marL="85447" marR="85447" marT="85447" marB="85447"/>
                </a:tc>
                <a:tc>
                  <a:txBody>
                    <a:bodyPr/>
                    <a:lstStyle/>
                    <a:p>
                      <a:pPr rtl="0" fontAlgn="t">
                        <a:spcBef>
                          <a:spcPts val="0"/>
                        </a:spcBef>
                        <a:spcAft>
                          <a:spcPts val="0"/>
                        </a:spcAft>
                      </a:pPr>
                      <a:r>
                        <a:rPr lang="en-IN" sz="1400" b="1" u="none" strike="noStrike">
                          <a:solidFill>
                            <a:schemeClr val="bg1">
                              <a:lumMod val="85000"/>
                            </a:schemeClr>
                          </a:solidFill>
                          <a:effectLst/>
                        </a:rPr>
                        <a:t>Day 2</a:t>
                      </a:r>
                      <a:endParaRPr lang="en-IN" sz="1400">
                        <a:solidFill>
                          <a:schemeClr val="bg1">
                            <a:lumMod val="85000"/>
                          </a:schemeClr>
                        </a:solidFill>
                        <a:effectLst/>
                      </a:endParaRPr>
                    </a:p>
                    <a:p>
                      <a:pPr rtl="0" fontAlgn="t">
                        <a:spcBef>
                          <a:spcPts val="0"/>
                        </a:spcBef>
                        <a:spcAft>
                          <a:spcPts val="0"/>
                        </a:spcAft>
                      </a:pPr>
                      <a:r>
                        <a:rPr lang="en-IN" sz="1400" b="1" u="none" strike="noStrike">
                          <a:solidFill>
                            <a:schemeClr val="bg1">
                              <a:lumMod val="85000"/>
                            </a:schemeClr>
                          </a:solidFill>
                          <a:effectLst/>
                        </a:rPr>
                        <a:t>hrs</a:t>
                      </a:r>
                      <a:endParaRPr lang="en-IN" sz="1400">
                        <a:solidFill>
                          <a:schemeClr val="bg1">
                            <a:lumMod val="85000"/>
                          </a:schemeClr>
                        </a:solidFill>
                        <a:effectLst/>
                      </a:endParaRPr>
                    </a:p>
                  </a:txBody>
                  <a:tcPr marL="85447" marR="85447" marT="85447" marB="85447"/>
                </a:tc>
                <a:tc>
                  <a:txBody>
                    <a:bodyPr/>
                    <a:lstStyle/>
                    <a:p>
                      <a:pPr rtl="0" fontAlgn="t">
                        <a:spcBef>
                          <a:spcPts val="0"/>
                        </a:spcBef>
                        <a:spcAft>
                          <a:spcPts val="0"/>
                        </a:spcAft>
                      </a:pPr>
                      <a:r>
                        <a:rPr lang="en-IN" sz="1400" b="1" u="none" strike="noStrike">
                          <a:solidFill>
                            <a:schemeClr val="bg1">
                              <a:lumMod val="85000"/>
                            </a:schemeClr>
                          </a:solidFill>
                          <a:effectLst/>
                        </a:rPr>
                        <a:t>Day </a:t>
                      </a:r>
                      <a:endParaRPr lang="en-IN" sz="1400">
                        <a:solidFill>
                          <a:schemeClr val="bg1">
                            <a:lumMod val="85000"/>
                          </a:schemeClr>
                        </a:solidFill>
                        <a:effectLst/>
                      </a:endParaRPr>
                    </a:p>
                    <a:p>
                      <a:pPr rtl="0" fontAlgn="t">
                        <a:spcBef>
                          <a:spcPts val="0"/>
                        </a:spcBef>
                        <a:spcAft>
                          <a:spcPts val="0"/>
                        </a:spcAft>
                      </a:pPr>
                      <a:r>
                        <a:rPr lang="en-IN" sz="1400" b="1" u="none" strike="noStrike">
                          <a:solidFill>
                            <a:schemeClr val="bg1">
                              <a:lumMod val="85000"/>
                            </a:schemeClr>
                          </a:solidFill>
                          <a:effectLst/>
                        </a:rPr>
                        <a:t>3</a:t>
                      </a:r>
                      <a:endParaRPr lang="en-IN" sz="1400">
                        <a:solidFill>
                          <a:schemeClr val="bg1">
                            <a:lumMod val="85000"/>
                          </a:schemeClr>
                        </a:solidFill>
                        <a:effectLst/>
                      </a:endParaRPr>
                    </a:p>
                    <a:p>
                      <a:pPr rtl="0" fontAlgn="t">
                        <a:spcBef>
                          <a:spcPts val="0"/>
                        </a:spcBef>
                        <a:spcAft>
                          <a:spcPts val="0"/>
                        </a:spcAft>
                      </a:pPr>
                      <a:r>
                        <a:rPr lang="en-IN" sz="1400" b="1" u="none" strike="noStrike">
                          <a:solidFill>
                            <a:schemeClr val="bg1">
                              <a:lumMod val="85000"/>
                            </a:schemeClr>
                          </a:solidFill>
                          <a:effectLst/>
                        </a:rPr>
                        <a:t>hrs</a:t>
                      </a:r>
                      <a:endParaRPr lang="en-IN" sz="1400">
                        <a:solidFill>
                          <a:schemeClr val="bg1">
                            <a:lumMod val="85000"/>
                          </a:schemeClr>
                        </a:solidFill>
                        <a:effectLst/>
                      </a:endParaRPr>
                    </a:p>
                  </a:txBody>
                  <a:tcPr marL="85447" marR="85447" marT="85447" marB="85447"/>
                </a:tc>
                <a:tc>
                  <a:txBody>
                    <a:bodyPr/>
                    <a:lstStyle/>
                    <a:p>
                      <a:pPr rtl="0" fontAlgn="t">
                        <a:spcBef>
                          <a:spcPts val="0"/>
                        </a:spcBef>
                        <a:spcAft>
                          <a:spcPts val="0"/>
                        </a:spcAft>
                      </a:pPr>
                      <a:r>
                        <a:rPr lang="en-IN" sz="1400" b="1" u="none" strike="noStrike">
                          <a:solidFill>
                            <a:schemeClr val="bg1">
                              <a:lumMod val="85000"/>
                            </a:schemeClr>
                          </a:solidFill>
                          <a:effectLst/>
                        </a:rPr>
                        <a:t>Day</a:t>
                      </a:r>
                      <a:endParaRPr lang="en-IN" sz="1400">
                        <a:solidFill>
                          <a:schemeClr val="bg1">
                            <a:lumMod val="85000"/>
                          </a:schemeClr>
                        </a:solidFill>
                        <a:effectLst/>
                      </a:endParaRPr>
                    </a:p>
                    <a:p>
                      <a:pPr rtl="0" fontAlgn="t">
                        <a:spcBef>
                          <a:spcPts val="0"/>
                        </a:spcBef>
                        <a:spcAft>
                          <a:spcPts val="0"/>
                        </a:spcAft>
                      </a:pPr>
                      <a:r>
                        <a:rPr lang="en-IN" sz="1400" b="1" u="none" strike="noStrike">
                          <a:solidFill>
                            <a:schemeClr val="bg1">
                              <a:lumMod val="85000"/>
                            </a:schemeClr>
                          </a:solidFill>
                          <a:effectLst/>
                        </a:rPr>
                        <a:t>4</a:t>
                      </a:r>
                      <a:endParaRPr lang="en-IN" sz="1400">
                        <a:solidFill>
                          <a:schemeClr val="bg1">
                            <a:lumMod val="85000"/>
                          </a:schemeClr>
                        </a:solidFill>
                        <a:effectLst/>
                      </a:endParaRPr>
                    </a:p>
                    <a:p>
                      <a:pPr rtl="0" fontAlgn="t">
                        <a:spcBef>
                          <a:spcPts val="0"/>
                        </a:spcBef>
                        <a:spcAft>
                          <a:spcPts val="0"/>
                        </a:spcAft>
                      </a:pPr>
                      <a:r>
                        <a:rPr lang="en-IN" sz="1400" b="1" u="none" strike="noStrike">
                          <a:solidFill>
                            <a:schemeClr val="bg1">
                              <a:lumMod val="85000"/>
                            </a:schemeClr>
                          </a:solidFill>
                          <a:effectLst/>
                        </a:rPr>
                        <a:t>hrs</a:t>
                      </a:r>
                      <a:endParaRPr lang="en-IN" sz="1400">
                        <a:solidFill>
                          <a:schemeClr val="bg1">
                            <a:lumMod val="85000"/>
                          </a:schemeClr>
                        </a:solidFill>
                        <a:effectLst/>
                      </a:endParaRPr>
                    </a:p>
                  </a:txBody>
                  <a:tcPr marL="85447" marR="85447" marT="85447" marB="85447"/>
                </a:tc>
                <a:tc>
                  <a:txBody>
                    <a:bodyPr/>
                    <a:lstStyle/>
                    <a:p>
                      <a:pPr rtl="0" fontAlgn="t">
                        <a:spcBef>
                          <a:spcPts val="0"/>
                        </a:spcBef>
                        <a:spcAft>
                          <a:spcPts val="0"/>
                        </a:spcAft>
                      </a:pPr>
                      <a:r>
                        <a:rPr lang="en-IN" sz="1400" b="1" u="none" strike="noStrike">
                          <a:solidFill>
                            <a:schemeClr val="bg1">
                              <a:lumMod val="85000"/>
                            </a:schemeClr>
                          </a:solidFill>
                          <a:effectLst/>
                        </a:rPr>
                        <a:t>Day </a:t>
                      </a:r>
                      <a:endParaRPr lang="en-IN" sz="1400">
                        <a:solidFill>
                          <a:schemeClr val="bg1">
                            <a:lumMod val="85000"/>
                          </a:schemeClr>
                        </a:solidFill>
                        <a:effectLst/>
                      </a:endParaRPr>
                    </a:p>
                    <a:p>
                      <a:pPr rtl="0" fontAlgn="t">
                        <a:spcBef>
                          <a:spcPts val="0"/>
                        </a:spcBef>
                        <a:spcAft>
                          <a:spcPts val="0"/>
                        </a:spcAft>
                      </a:pPr>
                      <a:r>
                        <a:rPr lang="en-IN" sz="1400" b="1" u="none" strike="noStrike">
                          <a:solidFill>
                            <a:schemeClr val="bg1">
                              <a:lumMod val="85000"/>
                            </a:schemeClr>
                          </a:solidFill>
                          <a:effectLst/>
                        </a:rPr>
                        <a:t>5</a:t>
                      </a:r>
                      <a:endParaRPr lang="en-IN" sz="1400">
                        <a:solidFill>
                          <a:schemeClr val="bg1">
                            <a:lumMod val="85000"/>
                          </a:schemeClr>
                        </a:solidFill>
                        <a:effectLst/>
                      </a:endParaRPr>
                    </a:p>
                    <a:p>
                      <a:pPr rtl="0" fontAlgn="t">
                        <a:spcBef>
                          <a:spcPts val="0"/>
                        </a:spcBef>
                        <a:spcAft>
                          <a:spcPts val="0"/>
                        </a:spcAft>
                      </a:pPr>
                      <a:r>
                        <a:rPr lang="en-IN" sz="1400" b="1" u="none" strike="noStrike">
                          <a:solidFill>
                            <a:schemeClr val="bg1">
                              <a:lumMod val="85000"/>
                            </a:schemeClr>
                          </a:solidFill>
                          <a:effectLst/>
                        </a:rPr>
                        <a:t>hrs</a:t>
                      </a:r>
                      <a:endParaRPr lang="en-IN" sz="1400">
                        <a:solidFill>
                          <a:schemeClr val="bg1">
                            <a:lumMod val="85000"/>
                          </a:schemeClr>
                        </a:solidFill>
                        <a:effectLst/>
                      </a:endParaRPr>
                    </a:p>
                  </a:txBody>
                  <a:tcPr marL="85447" marR="85447" marT="85447" marB="85447"/>
                </a:tc>
                <a:tc>
                  <a:txBody>
                    <a:bodyPr/>
                    <a:lstStyle/>
                    <a:p>
                      <a:pPr rtl="0" fontAlgn="t">
                        <a:spcBef>
                          <a:spcPts val="0"/>
                        </a:spcBef>
                        <a:spcAft>
                          <a:spcPts val="0"/>
                        </a:spcAft>
                      </a:pPr>
                      <a:r>
                        <a:rPr lang="en-IN" sz="1400" b="1" u="none" strike="noStrike">
                          <a:solidFill>
                            <a:schemeClr val="bg1">
                              <a:lumMod val="85000"/>
                            </a:schemeClr>
                          </a:solidFill>
                          <a:effectLst/>
                        </a:rPr>
                        <a:t>Day 6</a:t>
                      </a:r>
                      <a:endParaRPr lang="en-IN" sz="1400">
                        <a:solidFill>
                          <a:schemeClr val="bg1">
                            <a:lumMod val="85000"/>
                          </a:schemeClr>
                        </a:solidFill>
                        <a:effectLst/>
                      </a:endParaRPr>
                    </a:p>
                    <a:p>
                      <a:pPr rtl="0" fontAlgn="t">
                        <a:spcBef>
                          <a:spcPts val="0"/>
                        </a:spcBef>
                        <a:spcAft>
                          <a:spcPts val="0"/>
                        </a:spcAft>
                      </a:pPr>
                      <a:r>
                        <a:rPr lang="en-IN" sz="1400" b="1" u="none" strike="noStrike">
                          <a:solidFill>
                            <a:schemeClr val="bg1">
                              <a:lumMod val="85000"/>
                            </a:schemeClr>
                          </a:solidFill>
                          <a:effectLst/>
                        </a:rPr>
                        <a:t>hrs</a:t>
                      </a:r>
                      <a:endParaRPr lang="en-IN" sz="1400">
                        <a:solidFill>
                          <a:schemeClr val="bg1">
                            <a:lumMod val="85000"/>
                          </a:schemeClr>
                        </a:solidFill>
                        <a:effectLst/>
                      </a:endParaRPr>
                    </a:p>
                  </a:txBody>
                  <a:tcPr marL="85447" marR="85447" marT="85447" marB="85447"/>
                </a:tc>
                <a:tc>
                  <a:txBody>
                    <a:bodyPr/>
                    <a:lstStyle/>
                    <a:p>
                      <a:pPr rtl="0" fontAlgn="t">
                        <a:spcBef>
                          <a:spcPts val="0"/>
                        </a:spcBef>
                        <a:spcAft>
                          <a:spcPts val="0"/>
                        </a:spcAft>
                      </a:pPr>
                      <a:r>
                        <a:rPr lang="en-IN" sz="1400" b="1" u="none" strike="noStrike">
                          <a:solidFill>
                            <a:schemeClr val="bg1">
                              <a:lumMod val="85000"/>
                            </a:schemeClr>
                          </a:solidFill>
                          <a:effectLst/>
                        </a:rPr>
                        <a:t>Day 7</a:t>
                      </a:r>
                      <a:endParaRPr lang="en-IN" sz="1400">
                        <a:solidFill>
                          <a:schemeClr val="bg1">
                            <a:lumMod val="85000"/>
                          </a:schemeClr>
                        </a:solidFill>
                        <a:effectLst/>
                      </a:endParaRPr>
                    </a:p>
                    <a:p>
                      <a:pPr rtl="0" fontAlgn="t">
                        <a:spcBef>
                          <a:spcPts val="0"/>
                        </a:spcBef>
                        <a:spcAft>
                          <a:spcPts val="0"/>
                        </a:spcAft>
                      </a:pPr>
                      <a:r>
                        <a:rPr lang="en-IN" sz="1400" b="1" u="none" strike="noStrike">
                          <a:solidFill>
                            <a:schemeClr val="bg1">
                              <a:lumMod val="85000"/>
                            </a:schemeClr>
                          </a:solidFill>
                          <a:effectLst/>
                        </a:rPr>
                        <a:t>hrs</a:t>
                      </a:r>
                      <a:endParaRPr lang="en-IN" sz="1400">
                        <a:solidFill>
                          <a:schemeClr val="bg1">
                            <a:lumMod val="85000"/>
                          </a:schemeClr>
                        </a:solidFill>
                        <a:effectLst/>
                      </a:endParaRPr>
                    </a:p>
                  </a:txBody>
                  <a:tcPr marL="85447" marR="85447" marT="85447" marB="85447"/>
                </a:tc>
                <a:tc>
                  <a:txBody>
                    <a:bodyPr/>
                    <a:lstStyle/>
                    <a:p>
                      <a:pPr rtl="0" fontAlgn="t">
                        <a:spcBef>
                          <a:spcPts val="0"/>
                        </a:spcBef>
                        <a:spcAft>
                          <a:spcPts val="0"/>
                        </a:spcAft>
                      </a:pPr>
                      <a:r>
                        <a:rPr lang="en-IN" sz="1400" b="1" u="none" strike="noStrike">
                          <a:solidFill>
                            <a:schemeClr val="bg1">
                              <a:lumMod val="85000"/>
                            </a:schemeClr>
                          </a:solidFill>
                          <a:effectLst/>
                        </a:rPr>
                        <a:t>Day 8</a:t>
                      </a:r>
                      <a:endParaRPr lang="en-IN" sz="1400">
                        <a:solidFill>
                          <a:schemeClr val="bg1">
                            <a:lumMod val="85000"/>
                          </a:schemeClr>
                        </a:solidFill>
                        <a:effectLst/>
                      </a:endParaRPr>
                    </a:p>
                    <a:p>
                      <a:pPr rtl="0" fontAlgn="t">
                        <a:spcBef>
                          <a:spcPts val="0"/>
                        </a:spcBef>
                        <a:spcAft>
                          <a:spcPts val="0"/>
                        </a:spcAft>
                      </a:pPr>
                      <a:r>
                        <a:rPr lang="en-IN" sz="1400" b="1" u="none" strike="noStrike">
                          <a:solidFill>
                            <a:schemeClr val="bg1">
                              <a:lumMod val="85000"/>
                            </a:schemeClr>
                          </a:solidFill>
                          <a:effectLst/>
                        </a:rPr>
                        <a:t>hrs</a:t>
                      </a:r>
                      <a:endParaRPr lang="en-IN" sz="1400">
                        <a:solidFill>
                          <a:schemeClr val="bg1">
                            <a:lumMod val="85000"/>
                          </a:schemeClr>
                        </a:solidFill>
                        <a:effectLst/>
                      </a:endParaRPr>
                    </a:p>
                  </a:txBody>
                  <a:tcPr marL="85447" marR="85447" marT="85447" marB="85447"/>
                </a:tc>
                <a:tc>
                  <a:txBody>
                    <a:bodyPr/>
                    <a:lstStyle/>
                    <a:p>
                      <a:pPr rtl="0" fontAlgn="t">
                        <a:spcBef>
                          <a:spcPts val="0"/>
                        </a:spcBef>
                        <a:spcAft>
                          <a:spcPts val="0"/>
                        </a:spcAft>
                      </a:pPr>
                      <a:r>
                        <a:rPr lang="en-IN" sz="1400" b="1" u="none" strike="noStrike">
                          <a:solidFill>
                            <a:schemeClr val="bg1">
                              <a:lumMod val="85000"/>
                            </a:schemeClr>
                          </a:solidFill>
                          <a:effectLst/>
                        </a:rPr>
                        <a:t>Day 9</a:t>
                      </a:r>
                      <a:endParaRPr lang="en-IN" sz="1400">
                        <a:solidFill>
                          <a:schemeClr val="bg1">
                            <a:lumMod val="85000"/>
                          </a:schemeClr>
                        </a:solidFill>
                        <a:effectLst/>
                      </a:endParaRPr>
                    </a:p>
                    <a:p>
                      <a:pPr rtl="0" fontAlgn="t">
                        <a:spcBef>
                          <a:spcPts val="0"/>
                        </a:spcBef>
                        <a:spcAft>
                          <a:spcPts val="0"/>
                        </a:spcAft>
                      </a:pPr>
                      <a:r>
                        <a:rPr lang="en-IN" sz="1400" b="1" u="none" strike="noStrike">
                          <a:solidFill>
                            <a:schemeClr val="bg1">
                              <a:lumMod val="85000"/>
                            </a:schemeClr>
                          </a:solidFill>
                          <a:effectLst/>
                        </a:rPr>
                        <a:t>hrs</a:t>
                      </a:r>
                      <a:endParaRPr lang="en-IN" sz="1400">
                        <a:solidFill>
                          <a:schemeClr val="bg1">
                            <a:lumMod val="85000"/>
                          </a:schemeClr>
                        </a:solidFill>
                        <a:effectLst/>
                      </a:endParaRPr>
                    </a:p>
                  </a:txBody>
                  <a:tcPr marL="85447" marR="85447" marT="85447" marB="85447"/>
                </a:tc>
                <a:tc>
                  <a:txBody>
                    <a:bodyPr/>
                    <a:lstStyle/>
                    <a:p>
                      <a:pPr rtl="0" fontAlgn="t">
                        <a:spcBef>
                          <a:spcPts val="0"/>
                        </a:spcBef>
                        <a:spcAft>
                          <a:spcPts val="0"/>
                        </a:spcAft>
                      </a:pPr>
                      <a:r>
                        <a:rPr lang="en-IN" sz="1400" b="1" u="none" strike="noStrike" dirty="0">
                          <a:solidFill>
                            <a:schemeClr val="bg1">
                              <a:lumMod val="85000"/>
                            </a:schemeClr>
                          </a:solidFill>
                          <a:effectLst/>
                        </a:rPr>
                        <a:t>Day 10</a:t>
                      </a:r>
                      <a:endParaRPr lang="en-IN" sz="1400" dirty="0">
                        <a:solidFill>
                          <a:schemeClr val="bg1">
                            <a:lumMod val="85000"/>
                          </a:schemeClr>
                        </a:solidFill>
                        <a:effectLst/>
                      </a:endParaRPr>
                    </a:p>
                    <a:p>
                      <a:pPr rtl="0" fontAlgn="t">
                        <a:spcBef>
                          <a:spcPts val="0"/>
                        </a:spcBef>
                        <a:spcAft>
                          <a:spcPts val="0"/>
                        </a:spcAft>
                      </a:pPr>
                      <a:r>
                        <a:rPr lang="en-IN" sz="1400" b="1" u="none" strike="noStrike" dirty="0">
                          <a:solidFill>
                            <a:schemeClr val="bg1">
                              <a:lumMod val="85000"/>
                            </a:schemeClr>
                          </a:solidFill>
                          <a:effectLst/>
                        </a:rPr>
                        <a:t>hrs</a:t>
                      </a:r>
                      <a:endParaRPr lang="en-IN" sz="1400" dirty="0">
                        <a:solidFill>
                          <a:schemeClr val="bg1">
                            <a:lumMod val="85000"/>
                          </a:schemeClr>
                        </a:solidFill>
                        <a:effectLst/>
                      </a:endParaRPr>
                    </a:p>
                    <a:p>
                      <a:pPr fontAlgn="t"/>
                      <a:br>
                        <a:rPr lang="en-IN" sz="1400" dirty="0">
                          <a:solidFill>
                            <a:schemeClr val="bg1">
                              <a:lumMod val="85000"/>
                            </a:schemeClr>
                          </a:solidFill>
                          <a:effectLst/>
                        </a:rPr>
                      </a:br>
                      <a:endParaRPr lang="en-IN" sz="1400" dirty="0">
                        <a:solidFill>
                          <a:schemeClr val="bg1">
                            <a:lumMod val="85000"/>
                          </a:schemeClr>
                        </a:solidFill>
                        <a:effectLst/>
                      </a:endParaRPr>
                    </a:p>
                  </a:txBody>
                  <a:tcPr marL="85447" marR="85447" marT="85447" marB="85447"/>
                </a:tc>
                <a:extLst>
                  <a:ext uri="{0D108BD9-81ED-4DB2-BD59-A6C34878D82A}">
                    <a16:rowId xmlns:a16="http://schemas.microsoft.com/office/drawing/2014/main" val="3914684469"/>
                  </a:ext>
                </a:extLst>
              </a:tr>
              <a:tr h="415361">
                <a:tc gridSpan="13">
                  <a:txBody>
                    <a:bodyPr/>
                    <a:lstStyle/>
                    <a:p>
                      <a:pPr rtl="0" fontAlgn="t">
                        <a:spcBef>
                          <a:spcPts val="0"/>
                        </a:spcBef>
                        <a:spcAft>
                          <a:spcPts val="0"/>
                        </a:spcAft>
                      </a:pPr>
                      <a:r>
                        <a:rPr lang="en-IN" sz="1400" b="0" u="none" strike="noStrike" dirty="0">
                          <a:solidFill>
                            <a:srgbClr val="000000"/>
                          </a:solidFill>
                          <a:effectLst/>
                        </a:rPr>
                        <a:t>SPRINT1</a:t>
                      </a:r>
                      <a:endParaRPr lang="en-IN" sz="1400" dirty="0">
                        <a:effectLst/>
                      </a:endParaRPr>
                    </a:p>
                  </a:txBody>
                  <a:tcPr marL="85447" marR="85447" marT="85447" marB="85447"/>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760159768"/>
                  </a:ext>
                </a:extLst>
              </a:tr>
              <a:tr h="552581">
                <a:tc>
                  <a:txBody>
                    <a:bodyPr/>
                    <a:lstStyle/>
                    <a:p>
                      <a:pPr rtl="0" fontAlgn="t">
                        <a:spcBef>
                          <a:spcPts val="0"/>
                        </a:spcBef>
                        <a:spcAft>
                          <a:spcPts val="0"/>
                        </a:spcAft>
                      </a:pPr>
                      <a:r>
                        <a:rPr lang="en-IN" sz="1400" b="0" u="none" strike="noStrike">
                          <a:solidFill>
                            <a:srgbClr val="000000"/>
                          </a:solidFill>
                          <a:effectLst/>
                        </a:rPr>
                        <a:t>Table designing</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16/8/2022</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2</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5447" marR="85447" marT="85447" marB="85447"/>
                </a:tc>
                <a:extLst>
                  <a:ext uri="{0D108BD9-81ED-4DB2-BD59-A6C34878D82A}">
                    <a16:rowId xmlns:a16="http://schemas.microsoft.com/office/drawing/2014/main" val="2266088090"/>
                  </a:ext>
                </a:extLst>
              </a:tr>
              <a:tr h="552581">
                <a:tc>
                  <a:txBody>
                    <a:bodyPr/>
                    <a:lstStyle/>
                    <a:p>
                      <a:pPr rtl="0" fontAlgn="t">
                        <a:spcBef>
                          <a:spcPts val="0"/>
                        </a:spcBef>
                        <a:spcAft>
                          <a:spcPts val="0"/>
                        </a:spcAft>
                      </a:pPr>
                      <a:r>
                        <a:rPr lang="en-IN" sz="1400" b="0" u="none" strike="noStrike">
                          <a:solidFill>
                            <a:srgbClr val="000000"/>
                          </a:solidFill>
                          <a:effectLst/>
                        </a:rPr>
                        <a:t>Form designing</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22/8/2022</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3</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dirty="0">
                          <a:solidFill>
                            <a:srgbClr val="000000"/>
                          </a:solidFill>
                          <a:effectLst/>
                        </a:rPr>
                        <a:t>1</a:t>
                      </a:r>
                      <a:endParaRPr lang="en-IN" sz="1400" dirty="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5447" marR="85447" marT="85447" marB="85447"/>
                </a:tc>
                <a:extLst>
                  <a:ext uri="{0D108BD9-81ED-4DB2-BD59-A6C34878D82A}">
                    <a16:rowId xmlns:a16="http://schemas.microsoft.com/office/drawing/2014/main" val="4010848788"/>
                  </a:ext>
                </a:extLst>
              </a:tr>
              <a:tr h="433254">
                <a:tc>
                  <a:txBody>
                    <a:bodyPr/>
                    <a:lstStyle/>
                    <a:p>
                      <a:pPr rtl="0" fontAlgn="t">
                        <a:spcBef>
                          <a:spcPts val="0"/>
                        </a:spcBef>
                        <a:spcAft>
                          <a:spcPts val="0"/>
                        </a:spcAft>
                      </a:pPr>
                      <a:r>
                        <a:rPr lang="en-IN" sz="1400" b="0" u="none" strike="noStrike">
                          <a:solidFill>
                            <a:srgbClr val="000000"/>
                          </a:solidFill>
                          <a:effectLst/>
                        </a:rPr>
                        <a:t>Coding</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27/8/2022</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3</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dirty="0">
                          <a:solidFill>
                            <a:srgbClr val="000000"/>
                          </a:solidFill>
                          <a:effectLst/>
                        </a:rPr>
                        <a:t>1</a:t>
                      </a:r>
                      <a:endParaRPr lang="en-IN" sz="1400" dirty="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5447" marR="85447" marT="85447" marB="85447"/>
                </a:tc>
                <a:extLst>
                  <a:ext uri="{0D108BD9-81ED-4DB2-BD59-A6C34878D82A}">
                    <a16:rowId xmlns:a16="http://schemas.microsoft.com/office/drawing/2014/main" val="741357586"/>
                  </a:ext>
                </a:extLst>
              </a:tr>
              <a:tr h="415361">
                <a:tc gridSpan="13">
                  <a:txBody>
                    <a:bodyPr/>
                    <a:lstStyle/>
                    <a:p>
                      <a:pPr rtl="0" fontAlgn="t">
                        <a:spcBef>
                          <a:spcPts val="0"/>
                        </a:spcBef>
                        <a:spcAft>
                          <a:spcPts val="0"/>
                        </a:spcAft>
                      </a:pPr>
                      <a:r>
                        <a:rPr lang="en-IN" sz="1400" b="0" u="none" strike="noStrike" dirty="0">
                          <a:solidFill>
                            <a:srgbClr val="000000"/>
                          </a:solidFill>
                          <a:effectLst/>
                        </a:rPr>
                        <a:t>SPRINT 2</a:t>
                      </a:r>
                      <a:endParaRPr lang="en-IN" sz="1400" dirty="0">
                        <a:effectLst/>
                      </a:endParaRPr>
                    </a:p>
                  </a:txBody>
                  <a:tcPr marL="85447" marR="85447" marT="85447" marB="85447"/>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597942734"/>
                  </a:ext>
                </a:extLst>
              </a:tr>
              <a:tr h="552581">
                <a:tc>
                  <a:txBody>
                    <a:bodyPr/>
                    <a:lstStyle/>
                    <a:p>
                      <a:pPr rtl="0" fontAlgn="t">
                        <a:spcBef>
                          <a:spcPts val="0"/>
                        </a:spcBef>
                        <a:spcAft>
                          <a:spcPts val="0"/>
                        </a:spcAft>
                      </a:pPr>
                      <a:r>
                        <a:rPr lang="en-IN" sz="1400" b="0" u="none" strike="noStrike">
                          <a:solidFill>
                            <a:srgbClr val="000000"/>
                          </a:solidFill>
                          <a:effectLst/>
                        </a:rPr>
                        <a:t>Data collection </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13/9/2022</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7</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5447" marR="85447" marT="85447" marB="85447"/>
                </a:tc>
                <a:extLst>
                  <a:ext uri="{0D108BD9-81ED-4DB2-BD59-A6C34878D82A}">
                    <a16:rowId xmlns:a16="http://schemas.microsoft.com/office/drawing/2014/main" val="2298357015"/>
                  </a:ext>
                </a:extLst>
              </a:tr>
              <a:tr h="552581">
                <a:tc>
                  <a:txBody>
                    <a:bodyPr/>
                    <a:lstStyle/>
                    <a:p>
                      <a:pPr rtl="0" fontAlgn="t">
                        <a:spcBef>
                          <a:spcPts val="0"/>
                        </a:spcBef>
                        <a:spcAft>
                          <a:spcPts val="0"/>
                        </a:spcAft>
                      </a:pPr>
                      <a:r>
                        <a:rPr lang="en-IN" sz="1400" b="0" u="none" strike="noStrike">
                          <a:solidFill>
                            <a:srgbClr val="000000"/>
                          </a:solidFill>
                          <a:effectLst/>
                        </a:rPr>
                        <a:t>Data processing</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dirty="0">
                          <a:solidFill>
                            <a:srgbClr val="000000"/>
                          </a:solidFill>
                          <a:effectLst/>
                        </a:rPr>
                        <a:t>29/9/2022</a:t>
                      </a:r>
                      <a:endParaRPr lang="en-IN" sz="1400" dirty="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7</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dirty="0">
                          <a:solidFill>
                            <a:srgbClr val="000000"/>
                          </a:solidFill>
                          <a:effectLst/>
                        </a:rPr>
                        <a:t>0</a:t>
                      </a:r>
                      <a:endParaRPr lang="en-IN" sz="1400" dirty="0">
                        <a:effectLst/>
                      </a:endParaRPr>
                    </a:p>
                  </a:txBody>
                  <a:tcPr marL="85447" marR="85447" marT="85447" marB="85447"/>
                </a:tc>
                <a:extLst>
                  <a:ext uri="{0D108BD9-81ED-4DB2-BD59-A6C34878D82A}">
                    <a16:rowId xmlns:a16="http://schemas.microsoft.com/office/drawing/2014/main" val="56042514"/>
                  </a:ext>
                </a:extLst>
              </a:tr>
            </a:tbl>
          </a:graphicData>
        </a:graphic>
      </p:graphicFrame>
    </p:spTree>
    <p:extLst>
      <p:ext uri="{BB962C8B-B14F-4D97-AF65-F5344CB8AC3E}">
        <p14:creationId xmlns:p14="http://schemas.microsoft.com/office/powerpoint/2010/main" val="1858820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68561-7AF4-1AA8-105C-35C5E76E4E19}"/>
              </a:ext>
            </a:extLst>
          </p:cNvPr>
          <p:cNvSpPr>
            <a:spLocks noGrp="1"/>
          </p:cNvSpPr>
          <p:nvPr>
            <p:ph type="sldNum" sz="quarter" idx="12"/>
          </p:nvPr>
        </p:nvSpPr>
        <p:spPr/>
        <p:txBody>
          <a:bodyPr/>
          <a:lstStyle/>
          <a:p>
            <a:fld id="{DF28FB93-0A08-4E7D-8E63-9EFA29F1E093}" type="slidenum">
              <a:rPr lang="en-IN" smtClean="0"/>
              <a:pPr/>
              <a:t>29</a:t>
            </a:fld>
            <a:endParaRPr lang="en-IN"/>
          </a:p>
        </p:txBody>
      </p:sp>
      <p:sp>
        <p:nvSpPr>
          <p:cNvPr id="5" name="Title 1">
            <a:extLst>
              <a:ext uri="{FF2B5EF4-FFF2-40B4-BE49-F238E27FC236}">
                <a16:creationId xmlns:a16="http://schemas.microsoft.com/office/drawing/2014/main" id="{1F056EDA-5912-7CA7-DDC4-50DE6EC4E5B1}"/>
              </a:ext>
            </a:extLst>
          </p:cNvPr>
          <p:cNvSpPr>
            <a:spLocks noGrp="1"/>
          </p:cNvSpPr>
          <p:nvPr>
            <p:ph type="title"/>
          </p:nvPr>
        </p:nvSpPr>
        <p:spPr>
          <a:xfrm>
            <a:off x="1341884" y="327110"/>
            <a:ext cx="9751060" cy="907504"/>
          </a:xfrm>
        </p:spPr>
        <p:txBody>
          <a:bodyPr>
            <a:normAutofit/>
          </a:bodyPr>
          <a:lstStyle/>
          <a:p>
            <a:pPr algn="ctr"/>
            <a:r>
              <a:rPr lang="en-US" sz="4400" b="1" dirty="0">
                <a:effectLst>
                  <a:outerShdw blurRad="38100" dist="38100" dir="2700000" algn="tl">
                    <a:srgbClr val="000000">
                      <a:alpha val="43137"/>
                    </a:srgbClr>
                  </a:outerShdw>
                </a:effectLst>
              </a:rPr>
              <a:t>SPRINT BACKLOG</a:t>
            </a:r>
            <a:endParaRPr lang="en-IN" sz="4400" b="1" dirty="0">
              <a:effectLst>
                <a:outerShdw blurRad="38100" dist="38100" dir="2700000" algn="tl">
                  <a:srgbClr val="000000">
                    <a:alpha val="43137"/>
                  </a:srgbClr>
                </a:outerShdw>
              </a:effectLst>
            </a:endParaRPr>
          </a:p>
        </p:txBody>
      </p:sp>
      <p:graphicFrame>
        <p:nvGraphicFramePr>
          <p:cNvPr id="6" name="Table 5">
            <a:extLst>
              <a:ext uri="{FF2B5EF4-FFF2-40B4-BE49-F238E27FC236}">
                <a16:creationId xmlns:a16="http://schemas.microsoft.com/office/drawing/2014/main" id="{CEBBE629-53EC-129A-5668-6CF1AE52F17C}"/>
              </a:ext>
            </a:extLst>
          </p:cNvPr>
          <p:cNvGraphicFramePr>
            <a:graphicFrameLocks noGrp="1"/>
          </p:cNvGraphicFramePr>
          <p:nvPr>
            <p:extLst>
              <p:ext uri="{D42A27DB-BD31-4B8C-83A1-F6EECF244321}">
                <p14:modId xmlns:p14="http://schemas.microsoft.com/office/powerpoint/2010/main" val="2645180355"/>
              </p:ext>
            </p:extLst>
          </p:nvPr>
        </p:nvGraphicFramePr>
        <p:xfrm>
          <a:off x="621801" y="1484784"/>
          <a:ext cx="11017227" cy="4698769"/>
        </p:xfrm>
        <a:graphic>
          <a:graphicData uri="http://schemas.openxmlformats.org/drawingml/2006/table">
            <a:tbl>
              <a:tblPr firstRow="1" bandRow="1">
                <a:tableStyleId>{5C22544A-7EE6-4342-B048-85BDC9FD1C3A}</a:tableStyleId>
              </a:tblPr>
              <a:tblGrid>
                <a:gridCol w="1114629">
                  <a:extLst>
                    <a:ext uri="{9D8B030D-6E8A-4147-A177-3AD203B41FA5}">
                      <a16:colId xmlns:a16="http://schemas.microsoft.com/office/drawing/2014/main" val="3204955275"/>
                    </a:ext>
                  </a:extLst>
                </a:gridCol>
                <a:gridCol w="1255425">
                  <a:extLst>
                    <a:ext uri="{9D8B030D-6E8A-4147-A177-3AD203B41FA5}">
                      <a16:colId xmlns:a16="http://schemas.microsoft.com/office/drawing/2014/main" val="1844923508"/>
                    </a:ext>
                  </a:extLst>
                </a:gridCol>
                <a:gridCol w="1114629">
                  <a:extLst>
                    <a:ext uri="{9D8B030D-6E8A-4147-A177-3AD203B41FA5}">
                      <a16:colId xmlns:a16="http://schemas.microsoft.com/office/drawing/2014/main" val="3243983079"/>
                    </a:ext>
                  </a:extLst>
                </a:gridCol>
                <a:gridCol w="821305">
                  <a:extLst>
                    <a:ext uri="{9D8B030D-6E8A-4147-A177-3AD203B41FA5}">
                      <a16:colId xmlns:a16="http://schemas.microsoft.com/office/drawing/2014/main" val="116350187"/>
                    </a:ext>
                  </a:extLst>
                </a:gridCol>
                <a:gridCol w="750908">
                  <a:extLst>
                    <a:ext uri="{9D8B030D-6E8A-4147-A177-3AD203B41FA5}">
                      <a16:colId xmlns:a16="http://schemas.microsoft.com/office/drawing/2014/main" val="655346889"/>
                    </a:ext>
                  </a:extLst>
                </a:gridCol>
                <a:gridCol w="786106">
                  <a:extLst>
                    <a:ext uri="{9D8B030D-6E8A-4147-A177-3AD203B41FA5}">
                      <a16:colId xmlns:a16="http://schemas.microsoft.com/office/drawing/2014/main" val="1400315642"/>
                    </a:ext>
                  </a:extLst>
                </a:gridCol>
                <a:gridCol w="739175">
                  <a:extLst>
                    <a:ext uri="{9D8B030D-6E8A-4147-A177-3AD203B41FA5}">
                      <a16:colId xmlns:a16="http://schemas.microsoft.com/office/drawing/2014/main" val="2539836059"/>
                    </a:ext>
                  </a:extLst>
                </a:gridCol>
                <a:gridCol w="739175">
                  <a:extLst>
                    <a:ext uri="{9D8B030D-6E8A-4147-A177-3AD203B41FA5}">
                      <a16:colId xmlns:a16="http://schemas.microsoft.com/office/drawing/2014/main" val="4189080815"/>
                    </a:ext>
                  </a:extLst>
                </a:gridCol>
                <a:gridCol w="739175">
                  <a:extLst>
                    <a:ext uri="{9D8B030D-6E8A-4147-A177-3AD203B41FA5}">
                      <a16:colId xmlns:a16="http://schemas.microsoft.com/office/drawing/2014/main" val="3302228107"/>
                    </a:ext>
                  </a:extLst>
                </a:gridCol>
                <a:gridCol w="739175">
                  <a:extLst>
                    <a:ext uri="{9D8B030D-6E8A-4147-A177-3AD203B41FA5}">
                      <a16:colId xmlns:a16="http://schemas.microsoft.com/office/drawing/2014/main" val="3052613683"/>
                    </a:ext>
                  </a:extLst>
                </a:gridCol>
                <a:gridCol w="739175">
                  <a:extLst>
                    <a:ext uri="{9D8B030D-6E8A-4147-A177-3AD203B41FA5}">
                      <a16:colId xmlns:a16="http://schemas.microsoft.com/office/drawing/2014/main" val="1349121383"/>
                    </a:ext>
                  </a:extLst>
                </a:gridCol>
                <a:gridCol w="739175">
                  <a:extLst>
                    <a:ext uri="{9D8B030D-6E8A-4147-A177-3AD203B41FA5}">
                      <a16:colId xmlns:a16="http://schemas.microsoft.com/office/drawing/2014/main" val="2887206682"/>
                    </a:ext>
                  </a:extLst>
                </a:gridCol>
                <a:gridCol w="739175">
                  <a:extLst>
                    <a:ext uri="{9D8B030D-6E8A-4147-A177-3AD203B41FA5}">
                      <a16:colId xmlns:a16="http://schemas.microsoft.com/office/drawing/2014/main" val="3108918687"/>
                    </a:ext>
                  </a:extLst>
                </a:gridCol>
              </a:tblGrid>
              <a:tr h="1237631">
                <a:tc>
                  <a:txBody>
                    <a:bodyPr/>
                    <a:lstStyle/>
                    <a:p>
                      <a:pPr rtl="0" fontAlgn="t">
                        <a:spcBef>
                          <a:spcPts val="0"/>
                        </a:spcBef>
                        <a:spcAft>
                          <a:spcPts val="0"/>
                        </a:spcAft>
                      </a:pPr>
                      <a:r>
                        <a:rPr lang="en-IN" sz="1400" b="1" u="none" strike="noStrike" dirty="0">
                          <a:solidFill>
                            <a:schemeClr val="bg1">
                              <a:lumMod val="85000"/>
                            </a:schemeClr>
                          </a:solidFill>
                          <a:effectLst/>
                        </a:rPr>
                        <a:t>Backlog item </a:t>
                      </a:r>
                      <a:endParaRPr lang="en-IN" sz="1400" dirty="0">
                        <a:solidFill>
                          <a:schemeClr val="bg1">
                            <a:lumMod val="85000"/>
                          </a:schemeClr>
                        </a:solidFill>
                        <a:effectLst/>
                      </a:endParaRPr>
                    </a:p>
                  </a:txBody>
                  <a:tcPr marL="88348" marR="88348" marT="88348" marB="88348"/>
                </a:tc>
                <a:tc>
                  <a:txBody>
                    <a:bodyPr/>
                    <a:lstStyle/>
                    <a:p>
                      <a:pPr rtl="0" fontAlgn="t">
                        <a:spcBef>
                          <a:spcPts val="0"/>
                        </a:spcBef>
                        <a:spcAft>
                          <a:spcPts val="0"/>
                        </a:spcAft>
                      </a:pPr>
                      <a:r>
                        <a:rPr lang="en-IN" sz="1400" b="1" u="none" strike="noStrike">
                          <a:solidFill>
                            <a:schemeClr val="bg1">
                              <a:lumMod val="85000"/>
                            </a:schemeClr>
                          </a:solidFill>
                          <a:effectLst/>
                        </a:rPr>
                        <a:t>Status And Completion Date</a:t>
                      </a:r>
                      <a:endParaRPr lang="en-IN" sz="1400">
                        <a:solidFill>
                          <a:schemeClr val="bg1">
                            <a:lumMod val="85000"/>
                          </a:schemeClr>
                        </a:solidFill>
                        <a:effectLst/>
                      </a:endParaRPr>
                    </a:p>
                  </a:txBody>
                  <a:tcPr marL="88348" marR="88348" marT="88348" marB="88348"/>
                </a:tc>
                <a:tc>
                  <a:txBody>
                    <a:bodyPr/>
                    <a:lstStyle/>
                    <a:p>
                      <a:pPr rtl="0" fontAlgn="t">
                        <a:spcBef>
                          <a:spcPts val="0"/>
                        </a:spcBef>
                        <a:spcAft>
                          <a:spcPts val="0"/>
                        </a:spcAft>
                      </a:pPr>
                      <a:r>
                        <a:rPr lang="en-IN" sz="1400" b="1" u="none" strike="noStrike" dirty="0">
                          <a:solidFill>
                            <a:schemeClr val="bg1">
                              <a:lumMod val="85000"/>
                            </a:schemeClr>
                          </a:solidFill>
                          <a:effectLst/>
                        </a:rPr>
                        <a:t>Original Estimation in Hours </a:t>
                      </a:r>
                      <a:endParaRPr lang="en-IN" sz="1400" dirty="0">
                        <a:solidFill>
                          <a:schemeClr val="bg1">
                            <a:lumMod val="85000"/>
                          </a:schemeClr>
                        </a:solidFill>
                        <a:effectLst/>
                      </a:endParaRPr>
                    </a:p>
                  </a:txBody>
                  <a:tcPr marL="88348" marR="88348" marT="88348" marB="88348"/>
                </a:tc>
                <a:tc>
                  <a:txBody>
                    <a:bodyPr/>
                    <a:lstStyle/>
                    <a:p>
                      <a:pPr rtl="0" fontAlgn="t">
                        <a:spcBef>
                          <a:spcPts val="0"/>
                        </a:spcBef>
                        <a:spcAft>
                          <a:spcPts val="0"/>
                        </a:spcAft>
                      </a:pPr>
                      <a:r>
                        <a:rPr lang="en-IN" sz="1400" b="1" u="none" strike="noStrike">
                          <a:solidFill>
                            <a:schemeClr val="bg1">
                              <a:lumMod val="85000"/>
                            </a:schemeClr>
                          </a:solidFill>
                          <a:effectLst/>
                        </a:rPr>
                        <a:t>Day 1</a:t>
                      </a:r>
                      <a:endParaRPr lang="en-IN" sz="1400">
                        <a:solidFill>
                          <a:schemeClr val="bg1">
                            <a:lumMod val="85000"/>
                          </a:schemeClr>
                        </a:solidFill>
                        <a:effectLst/>
                      </a:endParaRPr>
                    </a:p>
                    <a:p>
                      <a:pPr rtl="0" fontAlgn="t">
                        <a:spcBef>
                          <a:spcPts val="0"/>
                        </a:spcBef>
                        <a:spcAft>
                          <a:spcPts val="0"/>
                        </a:spcAft>
                      </a:pPr>
                      <a:r>
                        <a:rPr lang="en-IN" sz="1400" b="1" u="none" strike="noStrike">
                          <a:solidFill>
                            <a:schemeClr val="bg1">
                              <a:lumMod val="85000"/>
                            </a:schemeClr>
                          </a:solidFill>
                          <a:effectLst/>
                        </a:rPr>
                        <a:t>hrs</a:t>
                      </a:r>
                      <a:endParaRPr lang="en-IN" sz="1400">
                        <a:solidFill>
                          <a:schemeClr val="bg1">
                            <a:lumMod val="85000"/>
                          </a:schemeClr>
                        </a:solidFill>
                        <a:effectLst/>
                      </a:endParaRPr>
                    </a:p>
                  </a:txBody>
                  <a:tcPr marL="88348" marR="88348" marT="88348" marB="88348"/>
                </a:tc>
                <a:tc>
                  <a:txBody>
                    <a:bodyPr/>
                    <a:lstStyle/>
                    <a:p>
                      <a:pPr rtl="0" fontAlgn="t">
                        <a:spcBef>
                          <a:spcPts val="0"/>
                        </a:spcBef>
                        <a:spcAft>
                          <a:spcPts val="0"/>
                        </a:spcAft>
                      </a:pPr>
                      <a:r>
                        <a:rPr lang="en-IN" sz="1400" b="1" u="none" strike="noStrike">
                          <a:solidFill>
                            <a:schemeClr val="bg1">
                              <a:lumMod val="85000"/>
                            </a:schemeClr>
                          </a:solidFill>
                          <a:effectLst/>
                        </a:rPr>
                        <a:t>Day 2</a:t>
                      </a:r>
                      <a:endParaRPr lang="en-IN" sz="1400">
                        <a:solidFill>
                          <a:schemeClr val="bg1">
                            <a:lumMod val="85000"/>
                          </a:schemeClr>
                        </a:solidFill>
                        <a:effectLst/>
                      </a:endParaRPr>
                    </a:p>
                    <a:p>
                      <a:pPr rtl="0" fontAlgn="t">
                        <a:spcBef>
                          <a:spcPts val="0"/>
                        </a:spcBef>
                        <a:spcAft>
                          <a:spcPts val="0"/>
                        </a:spcAft>
                      </a:pPr>
                      <a:r>
                        <a:rPr lang="en-IN" sz="1400" b="1" u="none" strike="noStrike">
                          <a:solidFill>
                            <a:schemeClr val="bg1">
                              <a:lumMod val="85000"/>
                            </a:schemeClr>
                          </a:solidFill>
                          <a:effectLst/>
                        </a:rPr>
                        <a:t>hrs</a:t>
                      </a:r>
                      <a:endParaRPr lang="en-IN" sz="1400">
                        <a:solidFill>
                          <a:schemeClr val="bg1">
                            <a:lumMod val="85000"/>
                          </a:schemeClr>
                        </a:solidFill>
                        <a:effectLst/>
                      </a:endParaRPr>
                    </a:p>
                  </a:txBody>
                  <a:tcPr marL="88348" marR="88348" marT="88348" marB="88348"/>
                </a:tc>
                <a:tc>
                  <a:txBody>
                    <a:bodyPr/>
                    <a:lstStyle/>
                    <a:p>
                      <a:pPr rtl="0" fontAlgn="t">
                        <a:spcBef>
                          <a:spcPts val="0"/>
                        </a:spcBef>
                        <a:spcAft>
                          <a:spcPts val="0"/>
                        </a:spcAft>
                      </a:pPr>
                      <a:r>
                        <a:rPr lang="en-IN" sz="1400" b="1" u="none" strike="noStrike">
                          <a:solidFill>
                            <a:schemeClr val="bg1">
                              <a:lumMod val="85000"/>
                            </a:schemeClr>
                          </a:solidFill>
                          <a:effectLst/>
                        </a:rPr>
                        <a:t>Day </a:t>
                      </a:r>
                      <a:endParaRPr lang="en-IN" sz="1400">
                        <a:solidFill>
                          <a:schemeClr val="bg1">
                            <a:lumMod val="85000"/>
                          </a:schemeClr>
                        </a:solidFill>
                        <a:effectLst/>
                      </a:endParaRPr>
                    </a:p>
                    <a:p>
                      <a:pPr rtl="0" fontAlgn="t">
                        <a:spcBef>
                          <a:spcPts val="0"/>
                        </a:spcBef>
                        <a:spcAft>
                          <a:spcPts val="0"/>
                        </a:spcAft>
                      </a:pPr>
                      <a:r>
                        <a:rPr lang="en-IN" sz="1400" b="1" u="none" strike="noStrike">
                          <a:solidFill>
                            <a:schemeClr val="bg1">
                              <a:lumMod val="85000"/>
                            </a:schemeClr>
                          </a:solidFill>
                          <a:effectLst/>
                        </a:rPr>
                        <a:t>3</a:t>
                      </a:r>
                      <a:endParaRPr lang="en-IN" sz="1400">
                        <a:solidFill>
                          <a:schemeClr val="bg1">
                            <a:lumMod val="85000"/>
                          </a:schemeClr>
                        </a:solidFill>
                        <a:effectLst/>
                      </a:endParaRPr>
                    </a:p>
                    <a:p>
                      <a:pPr rtl="0" fontAlgn="t">
                        <a:spcBef>
                          <a:spcPts val="0"/>
                        </a:spcBef>
                        <a:spcAft>
                          <a:spcPts val="0"/>
                        </a:spcAft>
                      </a:pPr>
                      <a:r>
                        <a:rPr lang="en-IN" sz="1400" b="1" u="none" strike="noStrike">
                          <a:solidFill>
                            <a:schemeClr val="bg1">
                              <a:lumMod val="85000"/>
                            </a:schemeClr>
                          </a:solidFill>
                          <a:effectLst/>
                        </a:rPr>
                        <a:t>hrs</a:t>
                      </a:r>
                      <a:endParaRPr lang="en-IN" sz="1400">
                        <a:solidFill>
                          <a:schemeClr val="bg1">
                            <a:lumMod val="85000"/>
                          </a:schemeClr>
                        </a:solidFill>
                        <a:effectLst/>
                      </a:endParaRPr>
                    </a:p>
                  </a:txBody>
                  <a:tcPr marL="88348" marR="88348" marT="88348" marB="88348"/>
                </a:tc>
                <a:tc>
                  <a:txBody>
                    <a:bodyPr/>
                    <a:lstStyle/>
                    <a:p>
                      <a:pPr rtl="0" fontAlgn="t">
                        <a:spcBef>
                          <a:spcPts val="0"/>
                        </a:spcBef>
                        <a:spcAft>
                          <a:spcPts val="0"/>
                        </a:spcAft>
                      </a:pPr>
                      <a:r>
                        <a:rPr lang="en-IN" sz="1400" b="1" u="none" strike="noStrike">
                          <a:solidFill>
                            <a:schemeClr val="bg1">
                              <a:lumMod val="85000"/>
                            </a:schemeClr>
                          </a:solidFill>
                          <a:effectLst/>
                        </a:rPr>
                        <a:t>Day</a:t>
                      </a:r>
                      <a:endParaRPr lang="en-IN" sz="1400">
                        <a:solidFill>
                          <a:schemeClr val="bg1">
                            <a:lumMod val="85000"/>
                          </a:schemeClr>
                        </a:solidFill>
                        <a:effectLst/>
                      </a:endParaRPr>
                    </a:p>
                    <a:p>
                      <a:pPr rtl="0" fontAlgn="t">
                        <a:spcBef>
                          <a:spcPts val="0"/>
                        </a:spcBef>
                        <a:spcAft>
                          <a:spcPts val="0"/>
                        </a:spcAft>
                      </a:pPr>
                      <a:r>
                        <a:rPr lang="en-IN" sz="1400" b="1" u="none" strike="noStrike">
                          <a:solidFill>
                            <a:schemeClr val="bg1">
                              <a:lumMod val="85000"/>
                            </a:schemeClr>
                          </a:solidFill>
                          <a:effectLst/>
                        </a:rPr>
                        <a:t>4</a:t>
                      </a:r>
                      <a:endParaRPr lang="en-IN" sz="1400">
                        <a:solidFill>
                          <a:schemeClr val="bg1">
                            <a:lumMod val="85000"/>
                          </a:schemeClr>
                        </a:solidFill>
                        <a:effectLst/>
                      </a:endParaRPr>
                    </a:p>
                    <a:p>
                      <a:pPr rtl="0" fontAlgn="t">
                        <a:spcBef>
                          <a:spcPts val="0"/>
                        </a:spcBef>
                        <a:spcAft>
                          <a:spcPts val="0"/>
                        </a:spcAft>
                      </a:pPr>
                      <a:r>
                        <a:rPr lang="en-IN" sz="1400" b="1" u="none" strike="noStrike">
                          <a:solidFill>
                            <a:schemeClr val="bg1">
                              <a:lumMod val="85000"/>
                            </a:schemeClr>
                          </a:solidFill>
                          <a:effectLst/>
                        </a:rPr>
                        <a:t>hrs</a:t>
                      </a:r>
                      <a:endParaRPr lang="en-IN" sz="1400">
                        <a:solidFill>
                          <a:schemeClr val="bg1">
                            <a:lumMod val="85000"/>
                          </a:schemeClr>
                        </a:solidFill>
                        <a:effectLst/>
                      </a:endParaRPr>
                    </a:p>
                  </a:txBody>
                  <a:tcPr marL="88348" marR="88348" marT="88348" marB="88348"/>
                </a:tc>
                <a:tc>
                  <a:txBody>
                    <a:bodyPr/>
                    <a:lstStyle/>
                    <a:p>
                      <a:pPr rtl="0" fontAlgn="t">
                        <a:spcBef>
                          <a:spcPts val="0"/>
                        </a:spcBef>
                        <a:spcAft>
                          <a:spcPts val="0"/>
                        </a:spcAft>
                      </a:pPr>
                      <a:r>
                        <a:rPr lang="en-IN" sz="1400" b="1" u="none" strike="noStrike">
                          <a:solidFill>
                            <a:schemeClr val="bg1">
                              <a:lumMod val="85000"/>
                            </a:schemeClr>
                          </a:solidFill>
                          <a:effectLst/>
                        </a:rPr>
                        <a:t>Day </a:t>
                      </a:r>
                      <a:endParaRPr lang="en-IN" sz="1400">
                        <a:solidFill>
                          <a:schemeClr val="bg1">
                            <a:lumMod val="85000"/>
                          </a:schemeClr>
                        </a:solidFill>
                        <a:effectLst/>
                      </a:endParaRPr>
                    </a:p>
                    <a:p>
                      <a:pPr rtl="0" fontAlgn="t">
                        <a:spcBef>
                          <a:spcPts val="0"/>
                        </a:spcBef>
                        <a:spcAft>
                          <a:spcPts val="0"/>
                        </a:spcAft>
                      </a:pPr>
                      <a:r>
                        <a:rPr lang="en-IN" sz="1400" b="1" u="none" strike="noStrike">
                          <a:solidFill>
                            <a:schemeClr val="bg1">
                              <a:lumMod val="85000"/>
                            </a:schemeClr>
                          </a:solidFill>
                          <a:effectLst/>
                        </a:rPr>
                        <a:t>5</a:t>
                      </a:r>
                      <a:endParaRPr lang="en-IN" sz="1400">
                        <a:solidFill>
                          <a:schemeClr val="bg1">
                            <a:lumMod val="85000"/>
                          </a:schemeClr>
                        </a:solidFill>
                        <a:effectLst/>
                      </a:endParaRPr>
                    </a:p>
                    <a:p>
                      <a:pPr rtl="0" fontAlgn="t">
                        <a:spcBef>
                          <a:spcPts val="0"/>
                        </a:spcBef>
                        <a:spcAft>
                          <a:spcPts val="0"/>
                        </a:spcAft>
                      </a:pPr>
                      <a:r>
                        <a:rPr lang="en-IN" sz="1400" b="1" u="none" strike="noStrike">
                          <a:solidFill>
                            <a:schemeClr val="bg1">
                              <a:lumMod val="85000"/>
                            </a:schemeClr>
                          </a:solidFill>
                          <a:effectLst/>
                        </a:rPr>
                        <a:t>hrs</a:t>
                      </a:r>
                      <a:endParaRPr lang="en-IN" sz="1400">
                        <a:solidFill>
                          <a:schemeClr val="bg1">
                            <a:lumMod val="85000"/>
                          </a:schemeClr>
                        </a:solidFill>
                        <a:effectLst/>
                      </a:endParaRPr>
                    </a:p>
                  </a:txBody>
                  <a:tcPr marL="88348" marR="88348" marT="88348" marB="88348"/>
                </a:tc>
                <a:tc>
                  <a:txBody>
                    <a:bodyPr/>
                    <a:lstStyle/>
                    <a:p>
                      <a:pPr rtl="0" fontAlgn="t">
                        <a:spcBef>
                          <a:spcPts val="0"/>
                        </a:spcBef>
                        <a:spcAft>
                          <a:spcPts val="0"/>
                        </a:spcAft>
                      </a:pPr>
                      <a:r>
                        <a:rPr lang="en-IN" sz="1400" b="1" u="none" strike="noStrike">
                          <a:solidFill>
                            <a:schemeClr val="bg1">
                              <a:lumMod val="85000"/>
                            </a:schemeClr>
                          </a:solidFill>
                          <a:effectLst/>
                        </a:rPr>
                        <a:t>Day 6</a:t>
                      </a:r>
                      <a:endParaRPr lang="en-IN" sz="1400">
                        <a:solidFill>
                          <a:schemeClr val="bg1">
                            <a:lumMod val="85000"/>
                          </a:schemeClr>
                        </a:solidFill>
                        <a:effectLst/>
                      </a:endParaRPr>
                    </a:p>
                    <a:p>
                      <a:pPr rtl="0" fontAlgn="t">
                        <a:spcBef>
                          <a:spcPts val="0"/>
                        </a:spcBef>
                        <a:spcAft>
                          <a:spcPts val="0"/>
                        </a:spcAft>
                      </a:pPr>
                      <a:r>
                        <a:rPr lang="en-IN" sz="1400" b="1" u="none" strike="noStrike">
                          <a:solidFill>
                            <a:schemeClr val="bg1">
                              <a:lumMod val="85000"/>
                            </a:schemeClr>
                          </a:solidFill>
                          <a:effectLst/>
                        </a:rPr>
                        <a:t>hrs</a:t>
                      </a:r>
                      <a:endParaRPr lang="en-IN" sz="1400">
                        <a:solidFill>
                          <a:schemeClr val="bg1">
                            <a:lumMod val="85000"/>
                          </a:schemeClr>
                        </a:solidFill>
                        <a:effectLst/>
                      </a:endParaRPr>
                    </a:p>
                  </a:txBody>
                  <a:tcPr marL="88348" marR="88348" marT="88348" marB="88348"/>
                </a:tc>
                <a:tc>
                  <a:txBody>
                    <a:bodyPr/>
                    <a:lstStyle/>
                    <a:p>
                      <a:pPr rtl="0" fontAlgn="t">
                        <a:spcBef>
                          <a:spcPts val="0"/>
                        </a:spcBef>
                        <a:spcAft>
                          <a:spcPts val="0"/>
                        </a:spcAft>
                      </a:pPr>
                      <a:r>
                        <a:rPr lang="en-IN" sz="1400" b="1" u="none" strike="noStrike">
                          <a:solidFill>
                            <a:schemeClr val="bg1">
                              <a:lumMod val="85000"/>
                            </a:schemeClr>
                          </a:solidFill>
                          <a:effectLst/>
                        </a:rPr>
                        <a:t>Day 7</a:t>
                      </a:r>
                      <a:endParaRPr lang="en-IN" sz="1400">
                        <a:solidFill>
                          <a:schemeClr val="bg1">
                            <a:lumMod val="85000"/>
                          </a:schemeClr>
                        </a:solidFill>
                        <a:effectLst/>
                      </a:endParaRPr>
                    </a:p>
                    <a:p>
                      <a:pPr rtl="0" fontAlgn="t">
                        <a:spcBef>
                          <a:spcPts val="0"/>
                        </a:spcBef>
                        <a:spcAft>
                          <a:spcPts val="0"/>
                        </a:spcAft>
                      </a:pPr>
                      <a:r>
                        <a:rPr lang="en-IN" sz="1400" b="1" u="none" strike="noStrike">
                          <a:solidFill>
                            <a:schemeClr val="bg1">
                              <a:lumMod val="85000"/>
                            </a:schemeClr>
                          </a:solidFill>
                          <a:effectLst/>
                        </a:rPr>
                        <a:t>hrs</a:t>
                      </a:r>
                      <a:endParaRPr lang="en-IN" sz="1400">
                        <a:solidFill>
                          <a:schemeClr val="bg1">
                            <a:lumMod val="85000"/>
                          </a:schemeClr>
                        </a:solidFill>
                        <a:effectLst/>
                      </a:endParaRPr>
                    </a:p>
                  </a:txBody>
                  <a:tcPr marL="88348" marR="88348" marT="88348" marB="88348"/>
                </a:tc>
                <a:tc>
                  <a:txBody>
                    <a:bodyPr/>
                    <a:lstStyle/>
                    <a:p>
                      <a:pPr rtl="0" fontAlgn="t">
                        <a:spcBef>
                          <a:spcPts val="0"/>
                        </a:spcBef>
                        <a:spcAft>
                          <a:spcPts val="0"/>
                        </a:spcAft>
                      </a:pPr>
                      <a:r>
                        <a:rPr lang="en-IN" sz="1400" b="1" u="none" strike="noStrike">
                          <a:solidFill>
                            <a:schemeClr val="bg1">
                              <a:lumMod val="85000"/>
                            </a:schemeClr>
                          </a:solidFill>
                          <a:effectLst/>
                        </a:rPr>
                        <a:t>Day 8</a:t>
                      </a:r>
                      <a:endParaRPr lang="en-IN" sz="1400">
                        <a:solidFill>
                          <a:schemeClr val="bg1">
                            <a:lumMod val="85000"/>
                          </a:schemeClr>
                        </a:solidFill>
                        <a:effectLst/>
                      </a:endParaRPr>
                    </a:p>
                    <a:p>
                      <a:pPr rtl="0" fontAlgn="t">
                        <a:spcBef>
                          <a:spcPts val="0"/>
                        </a:spcBef>
                        <a:spcAft>
                          <a:spcPts val="0"/>
                        </a:spcAft>
                      </a:pPr>
                      <a:r>
                        <a:rPr lang="en-IN" sz="1400" b="1" u="none" strike="noStrike">
                          <a:solidFill>
                            <a:schemeClr val="bg1">
                              <a:lumMod val="85000"/>
                            </a:schemeClr>
                          </a:solidFill>
                          <a:effectLst/>
                        </a:rPr>
                        <a:t>hrs</a:t>
                      </a:r>
                      <a:endParaRPr lang="en-IN" sz="1400">
                        <a:solidFill>
                          <a:schemeClr val="bg1">
                            <a:lumMod val="85000"/>
                          </a:schemeClr>
                        </a:solidFill>
                        <a:effectLst/>
                      </a:endParaRPr>
                    </a:p>
                  </a:txBody>
                  <a:tcPr marL="88348" marR="88348" marT="88348" marB="88348"/>
                </a:tc>
                <a:tc>
                  <a:txBody>
                    <a:bodyPr/>
                    <a:lstStyle/>
                    <a:p>
                      <a:pPr rtl="0" fontAlgn="t">
                        <a:spcBef>
                          <a:spcPts val="0"/>
                        </a:spcBef>
                        <a:spcAft>
                          <a:spcPts val="0"/>
                        </a:spcAft>
                      </a:pPr>
                      <a:r>
                        <a:rPr lang="en-IN" sz="1400" b="1" u="none" strike="noStrike">
                          <a:solidFill>
                            <a:schemeClr val="bg1">
                              <a:lumMod val="85000"/>
                            </a:schemeClr>
                          </a:solidFill>
                          <a:effectLst/>
                        </a:rPr>
                        <a:t>Day 9</a:t>
                      </a:r>
                      <a:endParaRPr lang="en-IN" sz="1400">
                        <a:solidFill>
                          <a:schemeClr val="bg1">
                            <a:lumMod val="85000"/>
                          </a:schemeClr>
                        </a:solidFill>
                        <a:effectLst/>
                      </a:endParaRPr>
                    </a:p>
                    <a:p>
                      <a:pPr rtl="0" fontAlgn="t">
                        <a:spcBef>
                          <a:spcPts val="0"/>
                        </a:spcBef>
                        <a:spcAft>
                          <a:spcPts val="0"/>
                        </a:spcAft>
                      </a:pPr>
                      <a:r>
                        <a:rPr lang="en-IN" sz="1400" b="1" u="none" strike="noStrike">
                          <a:solidFill>
                            <a:schemeClr val="bg1">
                              <a:lumMod val="85000"/>
                            </a:schemeClr>
                          </a:solidFill>
                          <a:effectLst/>
                        </a:rPr>
                        <a:t>hrs</a:t>
                      </a:r>
                      <a:endParaRPr lang="en-IN" sz="1400">
                        <a:solidFill>
                          <a:schemeClr val="bg1">
                            <a:lumMod val="85000"/>
                          </a:schemeClr>
                        </a:solidFill>
                        <a:effectLst/>
                      </a:endParaRPr>
                    </a:p>
                  </a:txBody>
                  <a:tcPr marL="88348" marR="88348" marT="88348" marB="88348"/>
                </a:tc>
                <a:tc>
                  <a:txBody>
                    <a:bodyPr/>
                    <a:lstStyle/>
                    <a:p>
                      <a:pPr rtl="0" fontAlgn="t">
                        <a:spcBef>
                          <a:spcPts val="0"/>
                        </a:spcBef>
                        <a:spcAft>
                          <a:spcPts val="0"/>
                        </a:spcAft>
                      </a:pPr>
                      <a:r>
                        <a:rPr lang="en-IN" sz="1400" b="1" u="none" strike="noStrike" dirty="0">
                          <a:solidFill>
                            <a:schemeClr val="bg1">
                              <a:lumMod val="85000"/>
                            </a:schemeClr>
                          </a:solidFill>
                          <a:effectLst/>
                        </a:rPr>
                        <a:t>Day 10</a:t>
                      </a:r>
                      <a:endParaRPr lang="en-IN" sz="1400" dirty="0">
                        <a:solidFill>
                          <a:schemeClr val="bg1">
                            <a:lumMod val="85000"/>
                          </a:schemeClr>
                        </a:solidFill>
                        <a:effectLst/>
                      </a:endParaRPr>
                    </a:p>
                    <a:p>
                      <a:pPr rtl="0" fontAlgn="t">
                        <a:spcBef>
                          <a:spcPts val="0"/>
                        </a:spcBef>
                        <a:spcAft>
                          <a:spcPts val="0"/>
                        </a:spcAft>
                      </a:pPr>
                      <a:r>
                        <a:rPr lang="en-IN" sz="1400" b="1" u="none" strike="noStrike" dirty="0">
                          <a:solidFill>
                            <a:schemeClr val="bg1">
                              <a:lumMod val="85000"/>
                            </a:schemeClr>
                          </a:solidFill>
                          <a:effectLst/>
                        </a:rPr>
                        <a:t>hrs</a:t>
                      </a:r>
                      <a:endParaRPr lang="en-IN" sz="1400" dirty="0">
                        <a:solidFill>
                          <a:schemeClr val="bg1">
                            <a:lumMod val="85000"/>
                          </a:schemeClr>
                        </a:solidFill>
                        <a:effectLst/>
                      </a:endParaRPr>
                    </a:p>
                    <a:p>
                      <a:pPr fontAlgn="t"/>
                      <a:br>
                        <a:rPr lang="en-IN" sz="1400" dirty="0">
                          <a:solidFill>
                            <a:schemeClr val="bg1">
                              <a:lumMod val="85000"/>
                            </a:schemeClr>
                          </a:solidFill>
                          <a:effectLst/>
                        </a:rPr>
                      </a:br>
                      <a:endParaRPr lang="en-IN" sz="1400" dirty="0">
                        <a:solidFill>
                          <a:schemeClr val="bg1">
                            <a:lumMod val="85000"/>
                          </a:schemeClr>
                        </a:solidFill>
                        <a:effectLst/>
                      </a:endParaRPr>
                    </a:p>
                  </a:txBody>
                  <a:tcPr marL="88348" marR="88348" marT="88348" marB="88348"/>
                </a:tc>
                <a:extLst>
                  <a:ext uri="{0D108BD9-81ED-4DB2-BD59-A6C34878D82A}">
                    <a16:rowId xmlns:a16="http://schemas.microsoft.com/office/drawing/2014/main" val="2118553190"/>
                  </a:ext>
                </a:extLst>
              </a:tr>
              <a:tr h="387234">
                <a:tc gridSpan="13">
                  <a:txBody>
                    <a:bodyPr/>
                    <a:lstStyle/>
                    <a:p>
                      <a:pPr rtl="0" fontAlgn="t">
                        <a:spcBef>
                          <a:spcPts val="0"/>
                        </a:spcBef>
                        <a:spcAft>
                          <a:spcPts val="0"/>
                        </a:spcAft>
                      </a:pPr>
                      <a:r>
                        <a:rPr lang="en-IN" sz="1400" b="0" u="none" strike="noStrike">
                          <a:solidFill>
                            <a:srgbClr val="000000"/>
                          </a:solidFill>
                          <a:effectLst/>
                        </a:rPr>
                        <a:t>SPRINT3</a:t>
                      </a:r>
                      <a:endParaRPr lang="en-IN" sz="1400">
                        <a:effectLst/>
                      </a:endParaRPr>
                    </a:p>
                  </a:txBody>
                  <a:tcPr marL="88348" marR="88348" marT="88348" marB="88348"/>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313099708"/>
                  </a:ext>
                </a:extLst>
              </a:tr>
              <a:tr h="559971">
                <a:tc>
                  <a:txBody>
                    <a:bodyPr/>
                    <a:lstStyle/>
                    <a:p>
                      <a:pPr rtl="0" fontAlgn="t">
                        <a:spcBef>
                          <a:spcPts val="0"/>
                        </a:spcBef>
                        <a:spcAft>
                          <a:spcPts val="0"/>
                        </a:spcAft>
                      </a:pPr>
                      <a:r>
                        <a:rPr lang="en-US" sz="1400" dirty="0">
                          <a:solidFill>
                            <a:schemeClr val="tx2"/>
                          </a:solidFill>
                          <a:effectLst/>
                        </a:rPr>
                        <a:t>Users Modules</a:t>
                      </a:r>
                      <a:endParaRPr lang="en-IN" sz="1400" dirty="0">
                        <a:solidFill>
                          <a:schemeClr val="tx2"/>
                        </a:solidFill>
                        <a:effectLst/>
                      </a:endParaRPr>
                    </a:p>
                  </a:txBody>
                  <a:tcPr marL="88348" marR="88348" marT="88348" marB="88348"/>
                </a:tc>
                <a:tc>
                  <a:txBody>
                    <a:bodyPr/>
                    <a:lstStyle/>
                    <a:p>
                      <a:pPr rtl="0" fontAlgn="t">
                        <a:spcBef>
                          <a:spcPts val="0"/>
                        </a:spcBef>
                        <a:spcAft>
                          <a:spcPts val="0"/>
                        </a:spcAft>
                      </a:pPr>
                      <a:r>
                        <a:rPr lang="en-IN" sz="1400" b="0" u="none" strike="noStrike" dirty="0">
                          <a:solidFill>
                            <a:srgbClr val="000000"/>
                          </a:solidFill>
                          <a:effectLst/>
                        </a:rPr>
                        <a:t>3/10/2022</a:t>
                      </a:r>
                      <a:endParaRPr lang="en-IN" sz="1400" dirty="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7</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8348" marR="88348" marT="88348" marB="88348"/>
                </a:tc>
                <a:extLst>
                  <a:ext uri="{0D108BD9-81ED-4DB2-BD59-A6C34878D82A}">
                    <a16:rowId xmlns:a16="http://schemas.microsoft.com/office/drawing/2014/main" val="2030286396"/>
                  </a:ext>
                </a:extLst>
              </a:tr>
              <a:tr h="540989">
                <a:tc>
                  <a:txBody>
                    <a:bodyPr/>
                    <a:lstStyle/>
                    <a:p>
                      <a:pPr rtl="0" fontAlgn="t">
                        <a:spcBef>
                          <a:spcPts val="0"/>
                        </a:spcBef>
                        <a:spcAft>
                          <a:spcPts val="0"/>
                        </a:spcAft>
                      </a:pPr>
                      <a:r>
                        <a:rPr lang="en-US" sz="1400" dirty="0">
                          <a:solidFill>
                            <a:schemeClr val="tx2"/>
                          </a:solidFill>
                          <a:effectLst/>
                        </a:rPr>
                        <a:t>Order Creations</a:t>
                      </a:r>
                      <a:endParaRPr lang="en-IN" sz="1400" dirty="0">
                        <a:solidFill>
                          <a:schemeClr val="tx2"/>
                        </a:solidFill>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20/10/2022</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7</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8348" marR="88348" marT="88348" marB="88348"/>
                </a:tc>
                <a:extLst>
                  <a:ext uri="{0D108BD9-81ED-4DB2-BD59-A6C34878D82A}">
                    <a16:rowId xmlns:a16="http://schemas.microsoft.com/office/drawing/2014/main" val="2294136458"/>
                  </a:ext>
                </a:extLst>
              </a:tr>
              <a:tr h="387234">
                <a:tc gridSpan="13">
                  <a:txBody>
                    <a:bodyPr/>
                    <a:lstStyle/>
                    <a:p>
                      <a:pPr rtl="0" fontAlgn="t">
                        <a:spcBef>
                          <a:spcPts val="0"/>
                        </a:spcBef>
                        <a:spcAft>
                          <a:spcPts val="0"/>
                        </a:spcAft>
                      </a:pPr>
                      <a:r>
                        <a:rPr lang="en-IN" sz="1400" b="0" u="none" strike="noStrike">
                          <a:solidFill>
                            <a:srgbClr val="000000"/>
                          </a:solidFill>
                          <a:effectLst/>
                        </a:rPr>
                        <a:t>SPRINT 4</a:t>
                      </a:r>
                      <a:endParaRPr lang="en-IN" sz="1400">
                        <a:effectLst/>
                      </a:endParaRPr>
                    </a:p>
                  </a:txBody>
                  <a:tcPr marL="88348" marR="88348" marT="88348" marB="88348"/>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649608938"/>
                  </a:ext>
                </a:extLst>
              </a:tr>
              <a:tr h="540989">
                <a:tc>
                  <a:txBody>
                    <a:bodyPr/>
                    <a:lstStyle/>
                    <a:p>
                      <a:pPr rtl="0" fontAlgn="t">
                        <a:spcBef>
                          <a:spcPts val="0"/>
                        </a:spcBef>
                        <a:spcAft>
                          <a:spcPts val="0"/>
                        </a:spcAft>
                      </a:pPr>
                      <a:r>
                        <a:rPr lang="en-US" sz="1400" dirty="0">
                          <a:solidFill>
                            <a:schemeClr val="tx2"/>
                          </a:solidFill>
                          <a:effectLst/>
                        </a:rPr>
                        <a:t>Delivery</a:t>
                      </a:r>
                      <a:endParaRPr lang="en-IN" sz="1400" dirty="0">
                        <a:solidFill>
                          <a:schemeClr val="tx2"/>
                        </a:solidFill>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8/11/2022</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7</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8348" marR="88348" marT="88348" marB="88348"/>
                </a:tc>
                <a:extLst>
                  <a:ext uri="{0D108BD9-81ED-4DB2-BD59-A6C34878D82A}">
                    <a16:rowId xmlns:a16="http://schemas.microsoft.com/office/drawing/2014/main" val="1174107120"/>
                  </a:ext>
                </a:extLst>
              </a:tr>
              <a:tr h="465059">
                <a:tc>
                  <a:txBody>
                    <a:bodyPr/>
                    <a:lstStyle/>
                    <a:p>
                      <a:pPr rtl="0" fontAlgn="t">
                        <a:spcBef>
                          <a:spcPts val="0"/>
                        </a:spcBef>
                        <a:spcAft>
                          <a:spcPts val="0"/>
                        </a:spcAft>
                      </a:pPr>
                      <a:r>
                        <a:rPr lang="en-IN" sz="1400" b="0" u="none" strike="noStrike" dirty="0">
                          <a:solidFill>
                            <a:srgbClr val="000000"/>
                          </a:solidFill>
                          <a:effectLst/>
                        </a:rPr>
                        <a:t>Testing</a:t>
                      </a:r>
                      <a:endParaRPr lang="en-IN" sz="1400" dirty="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15/11/2022</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dirty="0">
                          <a:solidFill>
                            <a:srgbClr val="000000"/>
                          </a:solidFill>
                          <a:effectLst/>
                        </a:rPr>
                        <a:t>7</a:t>
                      </a:r>
                      <a:endParaRPr lang="en-IN" sz="1400" dirty="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8348" marR="88348" marT="88348" marB="88348"/>
                </a:tc>
                <a:extLst>
                  <a:ext uri="{0D108BD9-81ED-4DB2-BD59-A6C34878D82A}">
                    <a16:rowId xmlns:a16="http://schemas.microsoft.com/office/drawing/2014/main" val="3254457862"/>
                  </a:ext>
                </a:extLst>
              </a:tr>
              <a:tr h="468146">
                <a:tc>
                  <a:txBody>
                    <a:bodyPr/>
                    <a:lstStyle/>
                    <a:p>
                      <a:pPr rtl="0" fontAlgn="t">
                        <a:spcBef>
                          <a:spcPts val="0"/>
                        </a:spcBef>
                        <a:spcAft>
                          <a:spcPts val="0"/>
                        </a:spcAft>
                      </a:pPr>
                      <a:r>
                        <a:rPr lang="en-IN" sz="1400" b="1" u="none" strike="noStrike">
                          <a:solidFill>
                            <a:srgbClr val="000000"/>
                          </a:solidFill>
                          <a:effectLst/>
                        </a:rPr>
                        <a:t>TOTAL</a:t>
                      </a:r>
                      <a:endParaRPr lang="en-IN" sz="1400">
                        <a:effectLst/>
                      </a:endParaRPr>
                    </a:p>
                  </a:txBody>
                  <a:tcPr marL="88348" marR="88348" marT="88348" marB="88348"/>
                </a:tc>
                <a:tc>
                  <a:txBody>
                    <a:bodyPr/>
                    <a:lstStyle/>
                    <a:p>
                      <a:pPr fontAlgn="t"/>
                      <a:r>
                        <a:rPr lang="en-IN" sz="1400">
                          <a:effectLst/>
                        </a:rPr>
                        <a:t> </a:t>
                      </a: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50</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9</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9</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8</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6</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6</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6</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6</a:t>
                      </a:r>
                      <a:endParaRPr lang="en-IN" sz="1400">
                        <a:effectLst/>
                      </a:endParaRPr>
                    </a:p>
                  </a:txBody>
                  <a:tcPr marL="88348" marR="88348" marT="88348" marB="88348"/>
                </a:tc>
                <a:tc>
                  <a:txBody>
                    <a:bodyPr/>
                    <a:lstStyle/>
                    <a:p>
                      <a:pPr fontAlgn="t"/>
                      <a:r>
                        <a:rPr lang="en-IN" sz="1400">
                          <a:effectLst/>
                        </a:rPr>
                        <a:t> </a:t>
                      </a:r>
                    </a:p>
                  </a:txBody>
                  <a:tcPr marL="88348" marR="88348" marT="88348" marB="88348"/>
                </a:tc>
                <a:tc>
                  <a:txBody>
                    <a:bodyPr/>
                    <a:lstStyle/>
                    <a:p>
                      <a:pPr fontAlgn="t"/>
                      <a:r>
                        <a:rPr lang="en-IN" sz="1400">
                          <a:effectLst/>
                        </a:rPr>
                        <a:t> </a:t>
                      </a:r>
                    </a:p>
                  </a:txBody>
                  <a:tcPr marL="88348" marR="88348" marT="88348" marB="88348"/>
                </a:tc>
                <a:tc>
                  <a:txBody>
                    <a:bodyPr/>
                    <a:lstStyle/>
                    <a:p>
                      <a:pPr fontAlgn="t"/>
                      <a:r>
                        <a:rPr lang="en-IN" sz="1400" dirty="0">
                          <a:effectLst/>
                        </a:rPr>
                        <a:t> </a:t>
                      </a:r>
                    </a:p>
                  </a:txBody>
                  <a:tcPr marL="88348" marR="88348" marT="88348" marB="88348"/>
                </a:tc>
                <a:extLst>
                  <a:ext uri="{0D108BD9-81ED-4DB2-BD59-A6C34878D82A}">
                    <a16:rowId xmlns:a16="http://schemas.microsoft.com/office/drawing/2014/main" val="3117786918"/>
                  </a:ext>
                </a:extLst>
              </a:tr>
            </a:tbl>
          </a:graphicData>
        </a:graphic>
      </p:graphicFrame>
    </p:spTree>
    <p:extLst>
      <p:ext uri="{BB962C8B-B14F-4D97-AF65-F5344CB8AC3E}">
        <p14:creationId xmlns:p14="http://schemas.microsoft.com/office/powerpoint/2010/main" val="2533865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780" y="404664"/>
            <a:ext cx="12097344" cy="1016000"/>
          </a:xfrm>
        </p:spPr>
        <p:txBody>
          <a:bodyPr>
            <a:noAutofit/>
          </a:bodyPr>
          <a:lstStyle/>
          <a:p>
            <a:r>
              <a:rPr lang="en-US" sz="3600" b="1" dirty="0">
                <a:effectLst>
                  <a:outerShdw blurRad="38100" dist="38100" dir="2700000" algn="tl">
                    <a:srgbClr val="000000">
                      <a:alpha val="43137"/>
                    </a:srgbClr>
                  </a:outerShdw>
                </a:effectLst>
              </a:rPr>
              <a:t>Call Center Based Order Management And Inventory</a:t>
            </a:r>
          </a:p>
        </p:txBody>
      </p:sp>
      <p:sp>
        <p:nvSpPr>
          <p:cNvPr id="4" name="Content Placeholder 3">
            <a:extLst>
              <a:ext uri="{FF2B5EF4-FFF2-40B4-BE49-F238E27FC236}">
                <a16:creationId xmlns:a16="http://schemas.microsoft.com/office/drawing/2014/main" id="{44278CE5-D263-2DAD-E09F-CEC389F2F6B6}"/>
              </a:ext>
            </a:extLst>
          </p:cNvPr>
          <p:cNvSpPr>
            <a:spLocks noGrp="1"/>
          </p:cNvSpPr>
          <p:nvPr>
            <p:ph idx="1"/>
          </p:nvPr>
        </p:nvSpPr>
        <p:spPr>
          <a:xfrm>
            <a:off x="1341884" y="1953885"/>
            <a:ext cx="9751060" cy="4267200"/>
          </a:xfrm>
        </p:spPr>
        <p:txBody>
          <a:bodyPr/>
          <a:lstStyle/>
          <a:p>
            <a:r>
              <a:rPr lang="en-US" sz="2600" dirty="0">
                <a:solidFill>
                  <a:schemeClr val="accent6">
                    <a:lumMod val="75000"/>
                  </a:schemeClr>
                </a:solidFill>
              </a:rPr>
              <a:t>The proposed system is focusing on the customer relation management (CRM) with regarding to inventory management of the orders are being processed and delivered. </a:t>
            </a:r>
          </a:p>
          <a:p>
            <a:r>
              <a:rPr lang="en-US" sz="2600" dirty="0">
                <a:solidFill>
                  <a:schemeClr val="accent6">
                    <a:lumMod val="75000"/>
                  </a:schemeClr>
                </a:solidFill>
              </a:rPr>
              <a:t>As so the replenishment of stock to the stock point and to increase the process flow of the management.</a:t>
            </a:r>
          </a:p>
          <a:p>
            <a:r>
              <a:rPr lang="en-US" sz="2600" dirty="0">
                <a:solidFill>
                  <a:schemeClr val="accent6">
                    <a:lumMod val="75000"/>
                  </a:schemeClr>
                </a:solidFill>
              </a:rPr>
              <a:t>The application is producing a scope of automation in the field of CRM and in inventory to run the system in a fruitful and reliable way.</a:t>
            </a:r>
          </a:p>
          <a:p>
            <a:endParaRPr lang="en-IN" dirty="0"/>
          </a:p>
        </p:txBody>
      </p:sp>
      <p:sp>
        <p:nvSpPr>
          <p:cNvPr id="10" name="Slide Number Placeholder 9">
            <a:extLst>
              <a:ext uri="{FF2B5EF4-FFF2-40B4-BE49-F238E27FC236}">
                <a16:creationId xmlns:a16="http://schemas.microsoft.com/office/drawing/2014/main" id="{8B445A6E-820D-8EE7-481A-610ED98FBF67}"/>
              </a:ext>
            </a:extLst>
          </p:cNvPr>
          <p:cNvSpPr>
            <a:spLocks noGrp="1"/>
          </p:cNvSpPr>
          <p:nvPr>
            <p:ph type="sldNum" sz="quarter" idx="12"/>
          </p:nvPr>
        </p:nvSpPr>
        <p:spPr>
          <a:xfrm>
            <a:off x="11058565" y="6165304"/>
            <a:ext cx="711015" cy="304800"/>
          </a:xfrm>
        </p:spPr>
        <p:txBody>
          <a:bodyPr/>
          <a:lstStyle/>
          <a:p>
            <a:fld id="{DF28FB93-0A08-4E7D-8E63-9EFA29F1E093}" type="slidenum">
              <a:rPr lang="en-IN" sz="2400" smtClean="0"/>
              <a:pPr/>
              <a:t>3</a:t>
            </a:fld>
            <a:endParaRPr lang="en-IN" sz="2400" dirty="0"/>
          </a:p>
        </p:txBody>
      </p:sp>
    </p:spTree>
    <p:extLst>
      <p:ext uri="{BB962C8B-B14F-4D97-AF65-F5344CB8AC3E}">
        <p14:creationId xmlns:p14="http://schemas.microsoft.com/office/powerpoint/2010/main" val="1711846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33ED8E-047B-BAD8-1703-D193E5937ABB}"/>
              </a:ext>
            </a:extLst>
          </p:cNvPr>
          <p:cNvSpPr>
            <a:spLocks noGrp="1"/>
          </p:cNvSpPr>
          <p:nvPr>
            <p:ph type="ctrTitle"/>
          </p:nvPr>
        </p:nvSpPr>
        <p:spPr>
          <a:ln>
            <a:noFill/>
          </a:ln>
          <a:effectLst>
            <a:glow rad="101600">
              <a:schemeClr val="accent5">
                <a:satMod val="175000"/>
                <a:alpha val="40000"/>
              </a:schemeClr>
            </a:glow>
            <a:innerShdw blurRad="114300">
              <a:prstClr val="black"/>
            </a:innerShdw>
            <a:reflection blurRad="6350" stA="50000" endA="295" endPos="92000" dist="101600" dir="5400000" sy="-100000" algn="bl" rotWithShape="0"/>
          </a:effectLst>
          <a:scene3d>
            <a:camera prst="orthographicFront">
              <a:rot lat="0" lon="0" rev="0"/>
            </a:camera>
            <a:lightRig rig="glow" dir="t">
              <a:rot lat="0" lon="0" rev="4800000"/>
            </a:lightRig>
          </a:scene3d>
          <a:sp3d prstMaterial="matte">
            <a:bevelT w="127000" h="63500" prst="softRound"/>
          </a:sp3d>
        </p:spPr>
        <p:txBody>
          <a:bodyPr>
            <a:normAutofit/>
          </a:bodyPr>
          <a:lstStyle/>
          <a:p>
            <a:r>
              <a:rPr lang="en-US" sz="8800" b="1" i="1" dirty="0">
                <a:effectLst>
                  <a:outerShdw blurRad="38100" dist="38100" dir="2700000" algn="tl">
                    <a:srgbClr val="000000">
                      <a:alpha val="43137"/>
                    </a:srgbClr>
                  </a:outerShdw>
                </a:effectLst>
              </a:rPr>
              <a:t>THANKYOU</a:t>
            </a:r>
            <a:endParaRPr lang="en-IN" sz="8800" b="1" i="1" dirty="0">
              <a:effectLst>
                <a:outerShdw blurRad="38100" dist="38100" dir="2700000" algn="tl">
                  <a:srgbClr val="000000">
                    <a:alpha val="43137"/>
                  </a:srgbClr>
                </a:outerShdw>
              </a:effectLst>
            </a:endParaRPr>
          </a:p>
        </p:txBody>
      </p:sp>
      <p:sp>
        <p:nvSpPr>
          <p:cNvPr id="9" name="Slide Number Placeholder 8">
            <a:extLst>
              <a:ext uri="{FF2B5EF4-FFF2-40B4-BE49-F238E27FC236}">
                <a16:creationId xmlns:a16="http://schemas.microsoft.com/office/drawing/2014/main" id="{B0512DB5-8963-A09E-838F-D4747CF2A469}"/>
              </a:ext>
            </a:extLst>
          </p:cNvPr>
          <p:cNvSpPr>
            <a:spLocks noGrp="1"/>
          </p:cNvSpPr>
          <p:nvPr>
            <p:ph type="sldNum" sz="quarter" idx="12"/>
          </p:nvPr>
        </p:nvSpPr>
        <p:spPr>
          <a:xfrm>
            <a:off x="11350996" y="6381328"/>
            <a:ext cx="711015" cy="304800"/>
          </a:xfrm>
        </p:spPr>
        <p:txBody>
          <a:bodyPr/>
          <a:lstStyle/>
          <a:p>
            <a:fld id="{DF28FB93-0A08-4E7D-8E63-9EFA29F1E093}" type="slidenum">
              <a:rPr lang="en-IN" sz="2400" smtClean="0"/>
              <a:pPr/>
              <a:t>30</a:t>
            </a:fld>
            <a:endParaRPr lang="en-IN" dirty="0"/>
          </a:p>
        </p:txBody>
      </p:sp>
    </p:spTree>
    <p:extLst>
      <p:ext uri="{BB962C8B-B14F-4D97-AF65-F5344CB8AC3E}">
        <p14:creationId xmlns:p14="http://schemas.microsoft.com/office/powerpoint/2010/main" val="370980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837828" y="1556792"/>
            <a:ext cx="10729191" cy="4680520"/>
          </a:xfrm>
        </p:spPr>
        <p:txBody>
          <a:bodyPr>
            <a:normAutofit fontScale="85000" lnSpcReduction="20000"/>
          </a:bodyPr>
          <a:lstStyle/>
          <a:p>
            <a:pPr marL="0" indent="0">
              <a:buNone/>
            </a:pPr>
            <a:r>
              <a:rPr lang="en-US" dirty="0">
                <a:solidFill>
                  <a:schemeClr val="accent6">
                    <a:lumMod val="75000"/>
                  </a:schemeClr>
                </a:solidFill>
              </a:rPr>
              <a:t>The main objectives are,</a:t>
            </a:r>
          </a:p>
          <a:p>
            <a:r>
              <a:rPr lang="en-US" dirty="0">
                <a:solidFill>
                  <a:schemeClr val="accent6">
                    <a:lumMod val="75000"/>
                  </a:schemeClr>
                </a:solidFill>
              </a:rPr>
              <a:t>To build up the application with full working functionality of a call center on their order generation and to deliver it to the customer in a reliable manner.</a:t>
            </a:r>
          </a:p>
          <a:p>
            <a:r>
              <a:rPr lang="en-US" dirty="0">
                <a:solidFill>
                  <a:schemeClr val="accent6">
                    <a:lumMod val="75000"/>
                  </a:schemeClr>
                </a:solidFill>
              </a:rPr>
              <a:t>With the COVID-19 pandemic disrupting businesses globally, remote work-enabled solutions are more necessary today than ever.</a:t>
            </a:r>
          </a:p>
          <a:p>
            <a:r>
              <a:rPr lang="en-US" dirty="0">
                <a:solidFill>
                  <a:schemeClr val="accent6">
                    <a:lumMod val="75000"/>
                  </a:schemeClr>
                </a:solidFill>
              </a:rPr>
              <a:t>With a complete solution, the agents can connect to the center from anywhere while maintaining an efficient and personalized delivery. </a:t>
            </a:r>
          </a:p>
          <a:p>
            <a:r>
              <a:rPr lang="en-US" dirty="0">
                <a:solidFill>
                  <a:schemeClr val="accent6">
                    <a:lumMod val="75000"/>
                  </a:schemeClr>
                </a:solidFill>
              </a:rPr>
              <a:t>For the requirements the system is planned to build the complete detailed module for each requirement. </a:t>
            </a:r>
          </a:p>
          <a:p>
            <a:r>
              <a:rPr lang="en-US" dirty="0">
                <a:solidFill>
                  <a:schemeClr val="accent6">
                    <a:lumMod val="75000"/>
                  </a:schemeClr>
                </a:solidFill>
              </a:rPr>
              <a:t>As per the requirement and to built a web application in which consisting of taking an order from a customer to the final stage to delivering their required products to their homes. </a:t>
            </a:r>
          </a:p>
          <a:p>
            <a:r>
              <a:rPr lang="en-US" dirty="0">
                <a:solidFill>
                  <a:schemeClr val="accent6">
                    <a:lumMod val="75000"/>
                  </a:schemeClr>
                </a:solidFill>
              </a:rPr>
              <a:t>The application gives the feature to know what all stock is available in their particular location also had planned to include the order to be allotted to the particular region to where the order is being generated and to transfer it to the pointed delivery boy.</a:t>
            </a:r>
          </a:p>
          <a:p>
            <a:pPr marL="0" indent="0">
              <a:buNone/>
            </a:pPr>
            <a:endParaRPr lang="en-US" dirty="0"/>
          </a:p>
        </p:txBody>
      </p:sp>
      <p:sp>
        <p:nvSpPr>
          <p:cNvPr id="8" name="Title 1">
            <a:extLst>
              <a:ext uri="{FF2B5EF4-FFF2-40B4-BE49-F238E27FC236}">
                <a16:creationId xmlns:a16="http://schemas.microsoft.com/office/drawing/2014/main" id="{C558F10E-9FEC-B808-F2F1-2EBAC91F1CD0}"/>
              </a:ext>
            </a:extLst>
          </p:cNvPr>
          <p:cNvSpPr txBox="1">
            <a:spLocks/>
          </p:cNvSpPr>
          <p:nvPr/>
        </p:nvSpPr>
        <p:spPr>
          <a:xfrm>
            <a:off x="405780" y="404664"/>
            <a:ext cx="12097344" cy="1016000"/>
          </a:xfrm>
          <a:prstGeom prst="rect">
            <a:avLst/>
          </a:prstGeom>
        </p:spPr>
        <p:txBody>
          <a:bodyPr vert="horz" lIns="91440" tIns="45720" rIns="91440" bIns="45720" rtlCol="0" anchor="b">
            <a:no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r>
              <a:rPr lang="en-US" sz="3600" b="1" dirty="0">
                <a:effectLst>
                  <a:outerShdw blurRad="38100" dist="38100" dir="2700000" algn="tl">
                    <a:srgbClr val="000000">
                      <a:alpha val="43137"/>
                    </a:srgbClr>
                  </a:outerShdw>
                </a:effectLst>
              </a:rPr>
              <a:t>Call Center Based Order Management And Inventory</a:t>
            </a:r>
          </a:p>
        </p:txBody>
      </p:sp>
      <p:sp>
        <p:nvSpPr>
          <p:cNvPr id="9" name="Slide Number Placeholder 8">
            <a:extLst>
              <a:ext uri="{FF2B5EF4-FFF2-40B4-BE49-F238E27FC236}">
                <a16:creationId xmlns:a16="http://schemas.microsoft.com/office/drawing/2014/main" id="{F9E84E68-7D43-92D1-5BD2-91F092CD133A}"/>
              </a:ext>
            </a:extLst>
          </p:cNvPr>
          <p:cNvSpPr>
            <a:spLocks noGrp="1"/>
          </p:cNvSpPr>
          <p:nvPr>
            <p:ph type="sldNum" sz="quarter" idx="12"/>
          </p:nvPr>
        </p:nvSpPr>
        <p:spPr>
          <a:xfrm>
            <a:off x="11062964" y="6165304"/>
            <a:ext cx="711015" cy="304800"/>
          </a:xfrm>
        </p:spPr>
        <p:txBody>
          <a:bodyPr/>
          <a:lstStyle/>
          <a:p>
            <a:fld id="{DF28FB93-0A08-4E7D-8E63-9EFA29F1E093}" type="slidenum">
              <a:rPr lang="en-IN" sz="2400" smtClean="0"/>
              <a:pPr/>
              <a:t>4</a:t>
            </a:fld>
            <a:endParaRPr lang="en-IN" sz="2400" dirty="0"/>
          </a:p>
        </p:txBody>
      </p:sp>
    </p:spTree>
    <p:extLst>
      <p:ext uri="{BB962C8B-B14F-4D97-AF65-F5344CB8AC3E}">
        <p14:creationId xmlns:p14="http://schemas.microsoft.com/office/powerpoint/2010/main" val="2908023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765820" y="1556792"/>
            <a:ext cx="10585176" cy="4680520"/>
          </a:xfrm>
        </p:spPr>
        <p:txBody>
          <a:bodyPr>
            <a:normAutofit lnSpcReduction="10000"/>
          </a:bodyPr>
          <a:lstStyle/>
          <a:p>
            <a:r>
              <a:rPr lang="en-US" dirty="0">
                <a:solidFill>
                  <a:schemeClr val="accent6">
                    <a:lumMod val="75000"/>
                  </a:schemeClr>
                </a:solidFill>
              </a:rPr>
              <a:t>The motivation behind such an application on order management is that we used to see many situations where even after ordering the product to the call center, the products are not being reached the hands of the customer at the right time.</a:t>
            </a:r>
          </a:p>
          <a:p>
            <a:r>
              <a:rPr lang="en-US" dirty="0">
                <a:solidFill>
                  <a:schemeClr val="accent6">
                    <a:lumMod val="75000"/>
                  </a:schemeClr>
                </a:solidFill>
              </a:rPr>
              <a:t>As this, we conducted a study on what the problem happening with getting delayed of the product on the right time. </a:t>
            </a:r>
          </a:p>
          <a:p>
            <a:r>
              <a:rPr lang="en-US" dirty="0">
                <a:solidFill>
                  <a:schemeClr val="accent6">
                    <a:lumMod val="75000"/>
                  </a:schemeClr>
                </a:solidFill>
              </a:rPr>
              <a:t>In the study, we got to know that the issue is due to a lack of proper channels or the lack of missing in coordination. </a:t>
            </a:r>
          </a:p>
          <a:p>
            <a:r>
              <a:rPr lang="en-US" dirty="0">
                <a:solidFill>
                  <a:schemeClr val="accent6">
                    <a:lumMod val="75000"/>
                  </a:schemeClr>
                </a:solidFill>
              </a:rPr>
              <a:t>As our software system would support making workflow into a systematic manner and making the chain simpler. </a:t>
            </a:r>
          </a:p>
          <a:p>
            <a:r>
              <a:rPr lang="en-US" dirty="0">
                <a:solidFill>
                  <a:schemeClr val="accent6">
                    <a:lumMod val="75000"/>
                  </a:schemeClr>
                </a:solidFill>
              </a:rPr>
              <a:t>So the product is delivered at right time from the delivery boys to the hands of customer.</a:t>
            </a:r>
          </a:p>
        </p:txBody>
      </p:sp>
      <p:sp>
        <p:nvSpPr>
          <p:cNvPr id="2" name="Title 1">
            <a:extLst>
              <a:ext uri="{FF2B5EF4-FFF2-40B4-BE49-F238E27FC236}">
                <a16:creationId xmlns:a16="http://schemas.microsoft.com/office/drawing/2014/main" id="{4FE69C63-31ED-BC71-F63A-16357991BB11}"/>
              </a:ext>
            </a:extLst>
          </p:cNvPr>
          <p:cNvSpPr>
            <a:spLocks noGrp="1"/>
          </p:cNvSpPr>
          <p:nvPr>
            <p:ph type="title"/>
          </p:nvPr>
        </p:nvSpPr>
        <p:spPr>
          <a:xfrm>
            <a:off x="405780" y="404664"/>
            <a:ext cx="12097344" cy="1016000"/>
          </a:xfrm>
        </p:spPr>
        <p:txBody>
          <a:bodyPr>
            <a:noAutofit/>
          </a:bodyPr>
          <a:lstStyle/>
          <a:p>
            <a:r>
              <a:rPr lang="en-US" sz="3600" b="1" dirty="0">
                <a:effectLst>
                  <a:outerShdw blurRad="38100" dist="38100" dir="2700000" algn="tl">
                    <a:srgbClr val="000000">
                      <a:alpha val="43137"/>
                    </a:srgbClr>
                  </a:outerShdw>
                </a:effectLst>
              </a:rPr>
              <a:t>Call Center Based Order Management And Inventory</a:t>
            </a:r>
          </a:p>
        </p:txBody>
      </p:sp>
      <p:sp>
        <p:nvSpPr>
          <p:cNvPr id="9" name="Slide Number Placeholder 8">
            <a:extLst>
              <a:ext uri="{FF2B5EF4-FFF2-40B4-BE49-F238E27FC236}">
                <a16:creationId xmlns:a16="http://schemas.microsoft.com/office/drawing/2014/main" id="{161FDFEA-AF77-FBD2-AAA7-E4F505D4D697}"/>
              </a:ext>
            </a:extLst>
          </p:cNvPr>
          <p:cNvSpPr>
            <a:spLocks noGrp="1"/>
          </p:cNvSpPr>
          <p:nvPr>
            <p:ph type="sldNum" sz="quarter" idx="12"/>
          </p:nvPr>
        </p:nvSpPr>
        <p:spPr>
          <a:xfrm>
            <a:off x="11062964" y="6165304"/>
            <a:ext cx="711015" cy="304800"/>
          </a:xfrm>
        </p:spPr>
        <p:txBody>
          <a:bodyPr/>
          <a:lstStyle/>
          <a:p>
            <a:fld id="{DF28FB93-0A08-4E7D-8E63-9EFA29F1E093}" type="slidenum">
              <a:rPr lang="en-IN" sz="2400" smtClean="0"/>
              <a:pPr/>
              <a:t>5</a:t>
            </a:fld>
            <a:endParaRPr lang="en-IN" sz="2400" dirty="0"/>
          </a:p>
        </p:txBody>
      </p:sp>
    </p:spTree>
    <p:extLst>
      <p:ext uri="{BB962C8B-B14F-4D97-AF65-F5344CB8AC3E}">
        <p14:creationId xmlns:p14="http://schemas.microsoft.com/office/powerpoint/2010/main" val="3507259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311D6E2-11B4-5818-CDE3-00155187117E}"/>
              </a:ext>
            </a:extLst>
          </p:cNvPr>
          <p:cNvSpPr>
            <a:spLocks noGrp="1"/>
          </p:cNvSpPr>
          <p:nvPr>
            <p:ph idx="1"/>
          </p:nvPr>
        </p:nvSpPr>
        <p:spPr>
          <a:xfrm>
            <a:off x="693812" y="1844261"/>
            <a:ext cx="10729192" cy="4267200"/>
          </a:xfrm>
        </p:spPr>
        <p:txBody>
          <a:bodyPr>
            <a:normAutofit/>
          </a:bodyPr>
          <a:lstStyle/>
          <a:p>
            <a:pPr marL="0" indent="0">
              <a:buNone/>
            </a:pPr>
            <a:r>
              <a:rPr lang="en-US" sz="2600" dirty="0">
                <a:solidFill>
                  <a:schemeClr val="accent6">
                    <a:lumMod val="75000"/>
                  </a:schemeClr>
                </a:solidFill>
              </a:rPr>
              <a:t>Basic functionalities are,</a:t>
            </a:r>
          </a:p>
          <a:p>
            <a:r>
              <a:rPr lang="en-US" sz="2600" dirty="0">
                <a:solidFill>
                  <a:schemeClr val="accent6">
                    <a:lumMod val="75000"/>
                  </a:schemeClr>
                </a:solidFill>
              </a:rPr>
              <a:t>Gathering the data from the customer about their requirement.</a:t>
            </a:r>
          </a:p>
          <a:p>
            <a:r>
              <a:rPr lang="en-US" sz="2600" dirty="0">
                <a:solidFill>
                  <a:schemeClr val="accent6">
                    <a:lumMod val="75000"/>
                  </a:schemeClr>
                </a:solidFill>
              </a:rPr>
              <a:t>Placing of the order by the customer to the Business Process Executives using proposed system.</a:t>
            </a:r>
          </a:p>
          <a:p>
            <a:r>
              <a:rPr lang="en-US" sz="2600" dirty="0">
                <a:solidFill>
                  <a:schemeClr val="accent6">
                    <a:lumMod val="75000"/>
                  </a:schemeClr>
                </a:solidFill>
              </a:rPr>
              <a:t>Allocating to different data to different districts delivery agents means to deliver the materials.</a:t>
            </a:r>
          </a:p>
        </p:txBody>
      </p:sp>
      <p:sp>
        <p:nvSpPr>
          <p:cNvPr id="2" name="Title 1">
            <a:extLst>
              <a:ext uri="{FF2B5EF4-FFF2-40B4-BE49-F238E27FC236}">
                <a16:creationId xmlns:a16="http://schemas.microsoft.com/office/drawing/2014/main" id="{80E344FA-B26E-E932-BFA2-493FA4A343A3}"/>
              </a:ext>
            </a:extLst>
          </p:cNvPr>
          <p:cNvSpPr>
            <a:spLocks noGrp="1"/>
          </p:cNvSpPr>
          <p:nvPr>
            <p:ph type="title"/>
          </p:nvPr>
        </p:nvSpPr>
        <p:spPr>
          <a:xfrm>
            <a:off x="405780" y="404664"/>
            <a:ext cx="12097344" cy="1016000"/>
          </a:xfrm>
        </p:spPr>
        <p:txBody>
          <a:bodyPr>
            <a:noAutofit/>
          </a:bodyPr>
          <a:lstStyle/>
          <a:p>
            <a:r>
              <a:rPr lang="en-US" sz="3600" b="1" dirty="0">
                <a:effectLst>
                  <a:outerShdw blurRad="38100" dist="38100" dir="2700000" algn="tl">
                    <a:srgbClr val="000000">
                      <a:alpha val="43137"/>
                    </a:srgbClr>
                  </a:outerShdw>
                </a:effectLst>
              </a:rPr>
              <a:t>Call Center Based Order Management And Inventory</a:t>
            </a:r>
          </a:p>
        </p:txBody>
      </p:sp>
      <p:sp>
        <p:nvSpPr>
          <p:cNvPr id="10" name="Slide Number Placeholder 9">
            <a:extLst>
              <a:ext uri="{FF2B5EF4-FFF2-40B4-BE49-F238E27FC236}">
                <a16:creationId xmlns:a16="http://schemas.microsoft.com/office/drawing/2014/main" id="{C64CC9FF-5FA2-470C-46BA-55F28A2BD838}"/>
              </a:ext>
            </a:extLst>
          </p:cNvPr>
          <p:cNvSpPr>
            <a:spLocks noGrp="1"/>
          </p:cNvSpPr>
          <p:nvPr>
            <p:ph type="sldNum" sz="quarter" idx="12"/>
          </p:nvPr>
        </p:nvSpPr>
        <p:spPr>
          <a:xfrm>
            <a:off x="11067496" y="6230258"/>
            <a:ext cx="711015" cy="304800"/>
          </a:xfrm>
        </p:spPr>
        <p:txBody>
          <a:bodyPr/>
          <a:lstStyle/>
          <a:p>
            <a:fld id="{DF28FB93-0A08-4E7D-8E63-9EFA29F1E093}" type="slidenum">
              <a:rPr lang="en-IN" sz="2400" smtClean="0"/>
              <a:pPr/>
              <a:t>6</a:t>
            </a:fld>
            <a:endParaRPr lang="en-IN" dirty="0"/>
          </a:p>
        </p:txBody>
      </p:sp>
    </p:spTree>
    <p:extLst>
      <p:ext uri="{BB962C8B-B14F-4D97-AF65-F5344CB8AC3E}">
        <p14:creationId xmlns:p14="http://schemas.microsoft.com/office/powerpoint/2010/main" val="103924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260648"/>
            <a:ext cx="9751060" cy="874192"/>
          </a:xfrm>
        </p:spPr>
        <p:txBody>
          <a:bodyPr>
            <a:normAutofit/>
          </a:bodyPr>
          <a:lstStyle/>
          <a:p>
            <a:pPr algn="ctr"/>
            <a:r>
              <a:rPr lang="en-US" sz="4400" b="1" dirty="0">
                <a:effectLst>
                  <a:outerShdw blurRad="38100" dist="38100" dir="2700000" algn="tl">
                    <a:srgbClr val="000000">
                      <a:alpha val="43137"/>
                    </a:srgbClr>
                  </a:outerShdw>
                </a:effectLst>
              </a:rPr>
              <a:t>MODULES</a:t>
            </a:r>
          </a:p>
        </p:txBody>
      </p:sp>
      <p:graphicFrame>
        <p:nvGraphicFramePr>
          <p:cNvPr id="3" name="Table 3">
            <a:extLst>
              <a:ext uri="{FF2B5EF4-FFF2-40B4-BE49-F238E27FC236}">
                <a16:creationId xmlns:a16="http://schemas.microsoft.com/office/drawing/2014/main" id="{0D060D7A-8BCB-146F-719B-65C38245F2C1}"/>
              </a:ext>
            </a:extLst>
          </p:cNvPr>
          <p:cNvGraphicFramePr>
            <a:graphicFrameLocks noGrp="1"/>
          </p:cNvGraphicFramePr>
          <p:nvPr>
            <p:extLst>
              <p:ext uri="{D42A27DB-BD31-4B8C-83A1-F6EECF244321}">
                <p14:modId xmlns:p14="http://schemas.microsoft.com/office/powerpoint/2010/main" val="1013273577"/>
              </p:ext>
            </p:extLst>
          </p:nvPr>
        </p:nvGraphicFramePr>
        <p:xfrm>
          <a:off x="549795" y="1196752"/>
          <a:ext cx="11233249" cy="5165025"/>
        </p:xfrm>
        <a:graphic>
          <a:graphicData uri="http://schemas.openxmlformats.org/drawingml/2006/table">
            <a:tbl>
              <a:tblPr firstRow="1">
                <a:tableStyleId>{69012ECD-51FC-41F1-AA8D-1B2483CD663E}</a:tableStyleId>
              </a:tblPr>
              <a:tblGrid>
                <a:gridCol w="3727495">
                  <a:extLst>
                    <a:ext uri="{9D8B030D-6E8A-4147-A177-3AD203B41FA5}">
                      <a16:colId xmlns:a16="http://schemas.microsoft.com/office/drawing/2014/main" val="3877926787"/>
                    </a:ext>
                  </a:extLst>
                </a:gridCol>
                <a:gridCol w="3584130">
                  <a:extLst>
                    <a:ext uri="{9D8B030D-6E8A-4147-A177-3AD203B41FA5}">
                      <a16:colId xmlns:a16="http://schemas.microsoft.com/office/drawing/2014/main" val="391609099"/>
                    </a:ext>
                  </a:extLst>
                </a:gridCol>
                <a:gridCol w="3921624">
                  <a:extLst>
                    <a:ext uri="{9D8B030D-6E8A-4147-A177-3AD203B41FA5}">
                      <a16:colId xmlns:a16="http://schemas.microsoft.com/office/drawing/2014/main" val="2952300570"/>
                    </a:ext>
                  </a:extLst>
                </a:gridCol>
              </a:tblGrid>
              <a:tr h="585329">
                <a:tc>
                  <a:txBody>
                    <a:bodyPr/>
                    <a:lstStyle/>
                    <a:p>
                      <a:r>
                        <a:rPr lang="en-IN" dirty="0">
                          <a:effectLst>
                            <a:outerShdw blurRad="38100" dist="38100" dir="2700000" algn="tl">
                              <a:srgbClr val="000000">
                                <a:alpha val="43137"/>
                              </a:srgbClr>
                            </a:outerShdw>
                          </a:effectLst>
                        </a:rPr>
                        <a:t>Admin (for Master Entry)</a:t>
                      </a:r>
                    </a:p>
                    <a:p>
                      <a:endParaRPr lang="en-IN" dirty="0">
                        <a:effectLst>
                          <a:outerShdw blurRad="38100" dist="38100" dir="2700000" algn="tl">
                            <a:srgbClr val="000000">
                              <a:alpha val="43137"/>
                            </a:srgbClr>
                          </a:outerShdw>
                        </a:effectLst>
                      </a:endParaRPr>
                    </a:p>
                  </a:txBody>
                  <a:tcPr>
                    <a:lnL w="6350" cap="flat" cmpd="sng" algn="ctr">
                      <a:noFill/>
                      <a:prstDash val="solid"/>
                      <a:miter lim="800000"/>
                    </a:lnL>
                    <a:lnR>
                      <a:noFill/>
                    </a:lnR>
                    <a:lnT w="6350" cap="flat" cmpd="sng" algn="ctr">
                      <a:noFill/>
                      <a:prstDash val="solid"/>
                      <a:miter lim="800000"/>
                    </a:lnT>
                    <a:lnB>
                      <a:noFill/>
                    </a:lnB>
                    <a:lnTlToBr w="12700" cmpd="sng">
                      <a:noFill/>
                      <a:prstDash val="solid"/>
                    </a:lnTlToBr>
                    <a:lnBlToTr w="12700" cmpd="sng">
                      <a:noFill/>
                      <a:prstDash val="solid"/>
                    </a:lnBlToTr>
                  </a:tcPr>
                </a:tc>
                <a:tc>
                  <a:txBody>
                    <a:bodyPr/>
                    <a:lstStyle/>
                    <a:p>
                      <a:r>
                        <a:rPr lang="en-IN" dirty="0">
                          <a:effectLst>
                            <a:outerShdw blurRad="38100" dist="38100" dir="2700000" algn="tl">
                              <a:srgbClr val="000000">
                                <a:alpha val="43137"/>
                              </a:srgbClr>
                            </a:outerShdw>
                          </a:effectLst>
                        </a:rPr>
                        <a:t>Supervisor (Sales)</a:t>
                      </a:r>
                    </a:p>
                    <a:p>
                      <a:endParaRPr lang="en-IN" dirty="0">
                        <a:effectLst>
                          <a:outerShdw blurRad="38100" dist="38100" dir="2700000" algn="tl">
                            <a:srgbClr val="000000">
                              <a:alpha val="43137"/>
                            </a:srgbClr>
                          </a:outerShdw>
                        </a:effectLst>
                      </a:endParaRPr>
                    </a:p>
                  </a:txBody>
                  <a:tcPr>
                    <a:lnL>
                      <a:noFill/>
                    </a:lnL>
                    <a:lnR>
                      <a:noFill/>
                    </a:lnR>
                    <a:lnT w="6350" cap="flat" cmpd="sng" algn="ctr">
                      <a:noFill/>
                      <a:prstDash val="solid"/>
                      <a:miter lim="800000"/>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effectLst>
                            <a:outerShdw blurRad="38100" dist="38100" dir="2700000" algn="tl">
                              <a:srgbClr val="000000">
                                <a:alpha val="43137"/>
                              </a:srgbClr>
                            </a:outerShdw>
                          </a:effectLst>
                        </a:rPr>
                        <a:t>Business Process Executives (BPE)</a:t>
                      </a:r>
                    </a:p>
                    <a:p>
                      <a:endParaRPr lang="en-IN" dirty="0">
                        <a:effectLst>
                          <a:outerShdw blurRad="38100" dist="38100" dir="2700000" algn="tl">
                            <a:srgbClr val="000000">
                              <a:alpha val="43137"/>
                            </a:srgbClr>
                          </a:outerShdw>
                        </a:effectLst>
                      </a:endParaRPr>
                    </a:p>
                  </a:txBody>
                  <a:tcPr>
                    <a:lnL>
                      <a:noFill/>
                    </a:lnL>
                    <a:lnR w="6350" cap="flat" cmpd="sng" algn="ctr">
                      <a:noFill/>
                      <a:prstDash val="solid"/>
                      <a:miter lim="800000"/>
                    </a:lnR>
                    <a:lnT w="6350" cap="flat" cmpd="sng" algn="ctr">
                      <a:noFill/>
                      <a:prstDash val="solid"/>
                      <a:miter lim="800000"/>
                    </a:lnT>
                    <a:lnB>
                      <a:noFill/>
                    </a:lnB>
                    <a:lnTlToBr w="12700" cmpd="sng">
                      <a:noFill/>
                      <a:prstDash val="solid"/>
                    </a:lnTlToBr>
                    <a:lnBlToTr w="12700" cmpd="sng">
                      <a:noFill/>
                      <a:prstDash val="solid"/>
                    </a:lnBlToTr>
                  </a:tcPr>
                </a:tc>
                <a:extLst>
                  <a:ext uri="{0D108BD9-81ED-4DB2-BD59-A6C34878D82A}">
                    <a16:rowId xmlns:a16="http://schemas.microsoft.com/office/drawing/2014/main" val="1760436005"/>
                  </a:ext>
                </a:extLst>
              </a:tr>
              <a:tr h="610094">
                <a:tc>
                  <a:txBody>
                    <a:bodyPr/>
                    <a:lstStyle/>
                    <a:p>
                      <a:pPr marL="285750" indent="-285750">
                        <a:buFont typeface="Arial" panose="020B0604020202020204" pitchFamily="34" charset="0"/>
                        <a:buChar char="•"/>
                      </a:pPr>
                      <a:r>
                        <a:rPr lang="en-IN" sz="1500" dirty="0">
                          <a:solidFill>
                            <a:schemeClr val="accent6">
                              <a:lumMod val="50000"/>
                            </a:schemeClr>
                          </a:solidFill>
                        </a:rPr>
                        <a:t>User Management – Create user, Set/Reset Password, IP Configuration</a:t>
                      </a:r>
                    </a:p>
                  </a:txBody>
                  <a:tcPr>
                    <a:lnL w="6350" cap="flat" cmpd="sng" algn="ctr">
                      <a:noFill/>
                      <a:prstDash val="solid"/>
                      <a:miter lim="800000"/>
                    </a:lnL>
                    <a:lnR>
                      <a:noFill/>
                    </a:lnR>
                    <a:lnT>
                      <a:noFill/>
                    </a:lnT>
                    <a:lnB>
                      <a:noFill/>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IN" sz="1500" dirty="0">
                          <a:solidFill>
                            <a:schemeClr val="accent6">
                              <a:lumMod val="50000"/>
                            </a:schemeClr>
                          </a:solidFill>
                        </a:rPr>
                        <a:t>Data Allocation</a:t>
                      </a:r>
                    </a:p>
                  </a:txBody>
                  <a:tcPr>
                    <a:lnL>
                      <a:noFill/>
                    </a:lnL>
                    <a:lnR>
                      <a:noFill/>
                    </a:lnR>
                    <a:lnT>
                      <a:noFill/>
                    </a:lnT>
                    <a:lnB>
                      <a:noFill/>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solidFill>
                            <a:schemeClr val="accent6">
                              <a:lumMod val="50000"/>
                            </a:schemeClr>
                          </a:solidFill>
                        </a:rPr>
                        <a:t>Lead Call Details Entry (New and Follow-up)</a:t>
                      </a:r>
                    </a:p>
                  </a:txBody>
                  <a:tcPr>
                    <a:lnL>
                      <a:noFill/>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787936643"/>
                  </a:ext>
                </a:extLst>
              </a:tr>
              <a:tr h="610094">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solidFill>
                            <a:schemeClr val="accent6">
                              <a:lumMod val="50000"/>
                            </a:schemeClr>
                          </a:solidFill>
                        </a:rPr>
                        <a:t>Product Management – Create New Product, Update the product details (Name &amp; Price)</a:t>
                      </a:r>
                    </a:p>
                  </a:txBody>
                  <a:tcPr>
                    <a:lnL w="6350" cap="flat" cmpd="sng" algn="ctr">
                      <a:noFill/>
                      <a:prstDash val="solid"/>
                      <a:miter lim="800000"/>
                    </a:lnL>
                    <a:lnR>
                      <a:noFill/>
                    </a:lnR>
                    <a:lnT>
                      <a:noFill/>
                    </a:lnT>
                    <a:lnB>
                      <a:noFill/>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IN" sz="1500" dirty="0">
                          <a:solidFill>
                            <a:schemeClr val="accent6">
                              <a:lumMod val="50000"/>
                            </a:schemeClr>
                          </a:solidFill>
                        </a:rPr>
                        <a:t>Lead Closing Confirmation</a:t>
                      </a:r>
                    </a:p>
                  </a:txBody>
                  <a:tcPr>
                    <a:lnL>
                      <a:noFill/>
                    </a:lnL>
                    <a:lnR>
                      <a:noFill/>
                    </a:lnR>
                    <a:lnT>
                      <a:noFill/>
                    </a:lnT>
                    <a:lnB>
                      <a:noFill/>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solidFill>
                            <a:schemeClr val="accent6">
                              <a:lumMod val="50000"/>
                            </a:schemeClr>
                          </a:solidFill>
                        </a:rPr>
                        <a:t>Lead Call Follow-up (Scheduled and pending)</a:t>
                      </a:r>
                    </a:p>
                  </a:txBody>
                  <a:tcPr>
                    <a:lnL>
                      <a:noFill/>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632457494"/>
                  </a:ext>
                </a:extLst>
              </a:tr>
              <a:tr h="473837">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solidFill>
                            <a:schemeClr val="accent6">
                              <a:lumMod val="50000"/>
                            </a:schemeClr>
                          </a:solidFill>
                        </a:rPr>
                        <a:t>Campaign wise Lead Exporting</a:t>
                      </a:r>
                    </a:p>
                  </a:txBody>
                  <a:tcPr>
                    <a:lnL w="6350" cap="flat" cmpd="sng" algn="ctr">
                      <a:noFill/>
                      <a:prstDash val="solid"/>
                      <a:miter lim="800000"/>
                    </a:lnL>
                    <a:lnR>
                      <a:noFill/>
                    </a:lnR>
                    <a:lnT>
                      <a:noFill/>
                    </a:lnT>
                    <a:lnB>
                      <a:noFill/>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IN" sz="1500" dirty="0">
                          <a:solidFill>
                            <a:schemeClr val="accent6">
                              <a:lumMod val="50000"/>
                            </a:schemeClr>
                          </a:solidFill>
                        </a:rPr>
                        <a:t>BPE Performance Reports</a:t>
                      </a:r>
                    </a:p>
                  </a:txBody>
                  <a:tcPr>
                    <a:lnL>
                      <a:noFill/>
                    </a:lnL>
                    <a:lnR>
                      <a:noFill/>
                    </a:lnR>
                    <a:lnT>
                      <a:noFill/>
                    </a:lnT>
                    <a:lnB>
                      <a:noFill/>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solidFill>
                            <a:schemeClr val="accent6">
                              <a:lumMod val="50000"/>
                            </a:schemeClr>
                          </a:solidFill>
                        </a:rPr>
                        <a:t>Lead Call Follow-up Search</a:t>
                      </a:r>
                    </a:p>
                  </a:txBody>
                  <a:tcPr>
                    <a:lnL>
                      <a:noFill/>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614485460"/>
                  </a:ext>
                </a:extLst>
              </a:tr>
              <a:tr h="473837">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solidFill>
                            <a:schemeClr val="accent6">
                              <a:lumMod val="50000"/>
                            </a:schemeClr>
                          </a:solidFill>
                        </a:rPr>
                        <a:t>Update order information after confirmation</a:t>
                      </a:r>
                    </a:p>
                  </a:txBody>
                  <a:tcPr>
                    <a:lnL w="6350" cap="flat" cmpd="sng" algn="ctr">
                      <a:noFill/>
                      <a:prstDash val="solid"/>
                      <a:miter lim="800000"/>
                    </a:lnL>
                    <a:lnR>
                      <a:noFill/>
                    </a:lnR>
                    <a:lnT>
                      <a:noFill/>
                    </a:lnT>
                    <a:lnB>
                      <a:noFill/>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IN" sz="1500" dirty="0">
                          <a:solidFill>
                            <a:schemeClr val="accent6">
                              <a:lumMod val="50000"/>
                            </a:schemeClr>
                          </a:solidFill>
                        </a:rPr>
                        <a:t>Order Tracking (Status)</a:t>
                      </a:r>
                    </a:p>
                    <a:p>
                      <a:pPr marL="285750" indent="-285750">
                        <a:buFont typeface="Arial" panose="020B0604020202020204" pitchFamily="34" charset="0"/>
                        <a:buChar char="•"/>
                      </a:pPr>
                      <a:endParaRPr lang="en-IN" sz="1500" dirty="0">
                        <a:solidFill>
                          <a:schemeClr val="accent6">
                            <a:lumMod val="50000"/>
                          </a:schemeClr>
                        </a:solidFill>
                      </a:endParaRPr>
                    </a:p>
                  </a:txBody>
                  <a:tcPr>
                    <a:lnL>
                      <a:noFill/>
                    </a:lnL>
                    <a:lnR>
                      <a:noFill/>
                    </a:lnR>
                    <a:lnT>
                      <a:noFill/>
                    </a:lnT>
                    <a:lnB>
                      <a:noFill/>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solidFill>
                            <a:schemeClr val="accent6">
                              <a:lumMod val="50000"/>
                            </a:schemeClr>
                          </a:solidFill>
                        </a:rPr>
                        <a:t>Lead Closing and Order Details Entry</a:t>
                      </a:r>
                    </a:p>
                    <a:p>
                      <a:pPr marL="285750" indent="-285750">
                        <a:buFont typeface="Arial" panose="020B0604020202020204" pitchFamily="34" charset="0"/>
                        <a:buChar char="•"/>
                      </a:pPr>
                      <a:endParaRPr lang="en-IN" sz="1500" dirty="0">
                        <a:solidFill>
                          <a:schemeClr val="accent6">
                            <a:lumMod val="50000"/>
                          </a:schemeClr>
                        </a:solidFill>
                      </a:endParaRPr>
                    </a:p>
                  </a:txBody>
                  <a:tcPr>
                    <a:lnL>
                      <a:noFill/>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573195780"/>
                  </a:ext>
                </a:extLst>
              </a:tr>
              <a:tr h="668947">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solidFill>
                            <a:schemeClr val="accent6">
                              <a:lumMod val="50000"/>
                            </a:schemeClr>
                          </a:solidFill>
                        </a:rPr>
                        <a:t>Campaign wise summary report (Lead and Order)</a:t>
                      </a:r>
                    </a:p>
                  </a:txBody>
                  <a:tcPr>
                    <a:lnL w="6350" cap="flat" cmpd="sng" algn="ctr">
                      <a:noFill/>
                      <a:prstDash val="solid"/>
                      <a:miter lim="800000"/>
                    </a:lnL>
                    <a:lnR>
                      <a:noFill/>
                    </a:lnR>
                    <a:lnT>
                      <a:noFill/>
                    </a:lnT>
                    <a:lnB>
                      <a:noFill/>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US" sz="1500" dirty="0">
                          <a:solidFill>
                            <a:schemeClr val="accent6">
                              <a:lumMod val="50000"/>
                            </a:schemeClr>
                          </a:solidFill>
                        </a:rPr>
                        <a:t>Oder Search with order date and order number</a:t>
                      </a:r>
                    </a:p>
                  </a:txBody>
                  <a:tcPr>
                    <a:lnL>
                      <a:noFill/>
                    </a:lnL>
                    <a:lnR>
                      <a:noFill/>
                    </a:lnR>
                    <a:lnT>
                      <a:noFill/>
                    </a:lnT>
                    <a:lnB>
                      <a:noFill/>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solidFill>
                            <a:schemeClr val="accent6">
                              <a:lumMod val="50000"/>
                            </a:schemeClr>
                          </a:solidFill>
                        </a:rPr>
                        <a:t>Direct Leads Entry</a:t>
                      </a:r>
                    </a:p>
                  </a:txBody>
                  <a:tcPr>
                    <a:lnL>
                      <a:noFill/>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591279806"/>
                  </a:ext>
                </a:extLst>
              </a:tr>
              <a:tr h="748173">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solidFill>
                            <a:schemeClr val="accent6">
                              <a:lumMod val="50000"/>
                            </a:schemeClr>
                          </a:solidFill>
                        </a:rPr>
                        <a:t>Inventory Order Management </a:t>
                      </a:r>
                    </a:p>
                    <a:p>
                      <a:pPr marL="946404" lvl="2" indent="-342900">
                        <a:buFont typeface="Arial" panose="020B0604020202020204" pitchFamily="34" charset="0"/>
                        <a:buChar char="•"/>
                      </a:pPr>
                      <a:r>
                        <a:rPr lang="en-US" sz="1500" dirty="0">
                          <a:solidFill>
                            <a:schemeClr val="accent6">
                              <a:lumMod val="50000"/>
                            </a:schemeClr>
                          </a:solidFill>
                        </a:rPr>
                        <a:t>Order Summary Reports </a:t>
                      </a:r>
                    </a:p>
                    <a:p>
                      <a:pPr marL="946404" lvl="2" indent="-342900">
                        <a:buFont typeface="Arial" panose="020B0604020202020204" pitchFamily="34" charset="0"/>
                        <a:buChar char="•"/>
                      </a:pPr>
                      <a:r>
                        <a:rPr lang="en-US" sz="1500" dirty="0">
                          <a:solidFill>
                            <a:schemeClr val="accent6">
                              <a:lumMod val="50000"/>
                            </a:schemeClr>
                          </a:solidFill>
                        </a:rPr>
                        <a:t>Inventory Reports </a:t>
                      </a:r>
                    </a:p>
                  </a:txBody>
                  <a:tcPr>
                    <a:lnL w="6350" cap="flat" cmpd="sng" algn="ctr">
                      <a:noFill/>
                      <a:prstDash val="solid"/>
                      <a:miter lim="800000"/>
                    </a:lnL>
                    <a:lnR>
                      <a:noFill/>
                    </a:lnR>
                    <a:lnT>
                      <a:noFill/>
                    </a:lnT>
                    <a:lnB>
                      <a:noFill/>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endParaRPr lang="en-IN" sz="1500">
                        <a:solidFill>
                          <a:schemeClr val="accent6">
                            <a:lumMod val="50000"/>
                          </a:schemeClr>
                        </a:solidFill>
                      </a:endParaRPr>
                    </a:p>
                  </a:txBody>
                  <a:tcPr>
                    <a:lnL>
                      <a:noFill/>
                    </a:lnL>
                    <a:lnR>
                      <a:noFill/>
                    </a:lnR>
                    <a:lnT>
                      <a:noFill/>
                    </a:lnT>
                    <a:lnB>
                      <a:noFill/>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solidFill>
                            <a:schemeClr val="accent6">
                              <a:lumMod val="50000"/>
                            </a:schemeClr>
                          </a:solidFill>
                        </a:rPr>
                        <a:t>Order Tracking (Status)</a:t>
                      </a:r>
                    </a:p>
                  </a:txBody>
                  <a:tcPr>
                    <a:lnL>
                      <a:noFill/>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282842319"/>
                  </a:ext>
                </a:extLst>
              </a:tr>
              <a:tr h="668947">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kern="1200" dirty="0">
                          <a:solidFill>
                            <a:schemeClr val="accent6">
                              <a:lumMod val="50000"/>
                            </a:schemeClr>
                          </a:solidFill>
                          <a:effectLst/>
                        </a:rPr>
                        <a:t>BPE Performance Report</a:t>
                      </a:r>
                      <a:endParaRPr lang="en-IN" sz="1500" kern="1200" dirty="0">
                        <a:solidFill>
                          <a:schemeClr val="accent6">
                            <a:lumMod val="50000"/>
                          </a:schemeClr>
                        </a:solidFill>
                        <a:effectLst/>
                        <a:latin typeface="+mn-lt"/>
                        <a:ea typeface="+mn-ea"/>
                        <a:cs typeface="+mn-cs"/>
                      </a:endParaRPr>
                    </a:p>
                  </a:txBody>
                  <a:tcPr>
                    <a:lnL w="6350" cap="flat" cmpd="sng" algn="ctr">
                      <a:noFill/>
                      <a:prstDash val="solid"/>
                      <a:miter lim="800000"/>
                    </a:lnL>
                    <a:lnR>
                      <a:noFill/>
                    </a:lnR>
                    <a:lnT>
                      <a:noFill/>
                    </a:lnT>
                    <a:lnB w="6350" cap="flat" cmpd="sng" algn="ctr">
                      <a:noFill/>
                      <a:prstDash val="solid"/>
                      <a:miter lim="800000"/>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endParaRPr lang="en-IN" sz="1500" dirty="0">
                        <a:solidFill>
                          <a:schemeClr val="accent6">
                            <a:lumMod val="50000"/>
                          </a:schemeClr>
                        </a:solidFill>
                      </a:endParaRPr>
                    </a:p>
                  </a:txBody>
                  <a:tcPr>
                    <a:lnL>
                      <a:noFill/>
                    </a:lnL>
                    <a:lnR>
                      <a:noFill/>
                    </a:lnR>
                    <a:lnT>
                      <a:noFill/>
                    </a:lnT>
                    <a:lnB w="6350" cap="flat" cmpd="sng" algn="ctr">
                      <a:noFill/>
                      <a:prstDash val="solid"/>
                      <a:miter lim="800000"/>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solidFill>
                            <a:schemeClr val="accent6">
                              <a:lumMod val="50000"/>
                            </a:schemeClr>
                          </a:solidFill>
                        </a:rPr>
                        <a:t>My Performance Report (Call and Order Summary)</a:t>
                      </a:r>
                    </a:p>
                  </a:txBody>
                  <a:tcPr>
                    <a:lnL>
                      <a:noFill/>
                    </a:lnL>
                    <a:lnR w="6350" cap="flat" cmpd="sng" algn="ctr">
                      <a:noFill/>
                      <a:prstDash val="solid"/>
                      <a:miter lim="800000"/>
                    </a:lnR>
                    <a:lnT>
                      <a:noFill/>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3591872471"/>
                  </a:ext>
                </a:extLst>
              </a:tr>
            </a:tbl>
          </a:graphicData>
        </a:graphic>
      </p:graphicFrame>
      <p:sp>
        <p:nvSpPr>
          <p:cNvPr id="10" name="Slide Number Placeholder 9">
            <a:extLst>
              <a:ext uri="{FF2B5EF4-FFF2-40B4-BE49-F238E27FC236}">
                <a16:creationId xmlns:a16="http://schemas.microsoft.com/office/drawing/2014/main" id="{261FFCEE-2222-59DE-4ECB-0BD6F35BA0F4}"/>
              </a:ext>
            </a:extLst>
          </p:cNvPr>
          <p:cNvSpPr>
            <a:spLocks noGrp="1"/>
          </p:cNvSpPr>
          <p:nvPr>
            <p:ph type="sldNum" sz="quarter" idx="12"/>
          </p:nvPr>
        </p:nvSpPr>
        <p:spPr>
          <a:xfrm>
            <a:off x="11072029" y="6209377"/>
            <a:ext cx="711015" cy="304800"/>
          </a:xfrm>
        </p:spPr>
        <p:txBody>
          <a:bodyPr/>
          <a:lstStyle/>
          <a:p>
            <a:fld id="{DF28FB93-0A08-4E7D-8E63-9EFA29F1E093}" type="slidenum">
              <a:rPr lang="en-IN" sz="2400" smtClean="0"/>
              <a:pPr/>
              <a:t>7</a:t>
            </a:fld>
            <a:endParaRPr lang="en-IN" sz="2400" dirty="0"/>
          </a:p>
        </p:txBody>
      </p:sp>
    </p:spTree>
    <p:extLst>
      <p:ext uri="{BB962C8B-B14F-4D97-AF65-F5344CB8AC3E}">
        <p14:creationId xmlns:p14="http://schemas.microsoft.com/office/powerpoint/2010/main" val="418129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7538" y="501827"/>
            <a:ext cx="9751060" cy="907504"/>
          </a:xfrm>
        </p:spPr>
        <p:txBody>
          <a:bodyPr>
            <a:normAutofit/>
          </a:bodyPr>
          <a:lstStyle/>
          <a:p>
            <a:pPr algn="ctr"/>
            <a:r>
              <a:rPr lang="en-US" sz="4400" b="1" dirty="0">
                <a:effectLst>
                  <a:outerShdw blurRad="38100" dist="38100" dir="2700000" algn="tl">
                    <a:srgbClr val="000000">
                      <a:alpha val="43137"/>
                    </a:srgbClr>
                  </a:outerShdw>
                </a:effectLst>
              </a:rPr>
              <a:t>MODULES</a:t>
            </a:r>
          </a:p>
        </p:txBody>
      </p:sp>
      <p:graphicFrame>
        <p:nvGraphicFramePr>
          <p:cNvPr id="5" name="Table 5">
            <a:extLst>
              <a:ext uri="{FF2B5EF4-FFF2-40B4-BE49-F238E27FC236}">
                <a16:creationId xmlns:a16="http://schemas.microsoft.com/office/drawing/2014/main" id="{79383344-5347-27BA-58E0-108EBD52BB1C}"/>
              </a:ext>
            </a:extLst>
          </p:cNvPr>
          <p:cNvGraphicFramePr>
            <a:graphicFrameLocks noGrp="1"/>
          </p:cNvGraphicFramePr>
          <p:nvPr>
            <p:extLst>
              <p:ext uri="{D42A27DB-BD31-4B8C-83A1-F6EECF244321}">
                <p14:modId xmlns:p14="http://schemas.microsoft.com/office/powerpoint/2010/main" val="3369558175"/>
              </p:ext>
            </p:extLst>
          </p:nvPr>
        </p:nvGraphicFramePr>
        <p:xfrm>
          <a:off x="1226084" y="1600200"/>
          <a:ext cx="9980896" cy="4349079"/>
        </p:xfrm>
        <a:graphic>
          <a:graphicData uri="http://schemas.openxmlformats.org/drawingml/2006/table">
            <a:tbl>
              <a:tblPr firstRow="1" bandRow="1">
                <a:tableStyleId>{69012ECD-51FC-41F1-AA8D-1B2483CD663E}</a:tableStyleId>
              </a:tblPr>
              <a:tblGrid>
                <a:gridCol w="5338894">
                  <a:extLst>
                    <a:ext uri="{9D8B030D-6E8A-4147-A177-3AD203B41FA5}">
                      <a16:colId xmlns:a16="http://schemas.microsoft.com/office/drawing/2014/main" val="1490957969"/>
                    </a:ext>
                  </a:extLst>
                </a:gridCol>
                <a:gridCol w="4642002">
                  <a:extLst>
                    <a:ext uri="{9D8B030D-6E8A-4147-A177-3AD203B41FA5}">
                      <a16:colId xmlns:a16="http://schemas.microsoft.com/office/drawing/2014/main" val="4035469553"/>
                    </a:ext>
                  </a:extLst>
                </a:gridCol>
              </a:tblGrid>
              <a:tr h="922909">
                <a:tc>
                  <a:txBody>
                    <a:bodyPr/>
                    <a:lstStyle/>
                    <a:p>
                      <a:pPr algn="ctr"/>
                      <a:r>
                        <a:rPr lang="en-IN" sz="2400" dirty="0"/>
                        <a:t>Delivery Supervisor (District Level)</a:t>
                      </a:r>
                    </a:p>
                  </a:txBody>
                  <a:tcP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IN" sz="2400" dirty="0"/>
                        <a:t>Delivery Boy</a:t>
                      </a:r>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3166680461"/>
                  </a:ext>
                </a:extLst>
              </a:tr>
              <a:tr h="443458">
                <a:tc>
                  <a:txBody>
                    <a:bodyPr/>
                    <a:lstStyle/>
                    <a:p>
                      <a:pPr marL="285750" indent="-285750" algn="l">
                        <a:buFont typeface="Arial" panose="020B0604020202020204" pitchFamily="34" charset="0"/>
                        <a:buChar char="•"/>
                      </a:pPr>
                      <a:r>
                        <a:rPr lang="en-IN" sz="1800" dirty="0">
                          <a:solidFill>
                            <a:schemeClr val="accent6">
                              <a:lumMod val="50000"/>
                            </a:schemeClr>
                          </a:solidFill>
                        </a:rPr>
                        <a:t>Pending Order Show </a:t>
                      </a:r>
                    </a:p>
                  </a:txBody>
                  <a:tcP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285750" indent="-285750" algn="l">
                        <a:buFont typeface="Arial" panose="020B0604020202020204" pitchFamily="34" charset="0"/>
                        <a:buChar char="•"/>
                      </a:pPr>
                      <a:r>
                        <a:rPr lang="en-IN" sz="1800" dirty="0">
                          <a:solidFill>
                            <a:schemeClr val="accent6">
                              <a:lumMod val="50000"/>
                            </a:schemeClr>
                          </a:solidFill>
                        </a:rPr>
                        <a:t>Allocated Delivery Details</a:t>
                      </a:r>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1980193121"/>
                  </a:ext>
                </a:extLst>
              </a:tr>
              <a:tr h="443458">
                <a:tc>
                  <a:txBody>
                    <a:bodyPr/>
                    <a:lstStyle/>
                    <a:p>
                      <a:pPr marL="285750" indent="-285750" algn="l">
                        <a:buFont typeface="Arial" panose="020B0604020202020204" pitchFamily="34" charset="0"/>
                        <a:buChar char="•"/>
                      </a:pPr>
                      <a:r>
                        <a:rPr lang="en-IN" sz="1800" dirty="0">
                          <a:solidFill>
                            <a:schemeClr val="accent6">
                              <a:lumMod val="50000"/>
                            </a:schemeClr>
                          </a:solidFill>
                        </a:rPr>
                        <a:t>Order Allocation </a:t>
                      </a:r>
                    </a:p>
                  </a:txBody>
                  <a:tcP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285750" indent="-285750" algn="l">
                        <a:buFont typeface="Arial" panose="020B0604020202020204" pitchFamily="34" charset="0"/>
                        <a:buChar char="•"/>
                      </a:pPr>
                      <a:r>
                        <a:rPr lang="en-IN" sz="1800" dirty="0">
                          <a:solidFill>
                            <a:schemeClr val="accent6">
                              <a:lumMod val="50000"/>
                            </a:schemeClr>
                          </a:solidFill>
                        </a:rPr>
                        <a:t>Delivery Status Updating </a:t>
                      </a:r>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3154463694"/>
                  </a:ext>
                </a:extLst>
              </a:tr>
              <a:tr h="443458">
                <a:tc>
                  <a:txBody>
                    <a:bodyPr/>
                    <a:lstStyle/>
                    <a:p>
                      <a:pPr marL="285750" indent="-285750" algn="l">
                        <a:buFont typeface="Arial" panose="020B0604020202020204" pitchFamily="34" charset="0"/>
                        <a:buChar char="•"/>
                      </a:pPr>
                      <a:r>
                        <a:rPr lang="en-US" sz="1800" dirty="0">
                          <a:solidFill>
                            <a:schemeClr val="accent6">
                              <a:lumMod val="50000"/>
                            </a:schemeClr>
                          </a:solidFill>
                        </a:rPr>
                        <a:t>Update on Delivery Remarks (If any)</a:t>
                      </a:r>
                      <a:endParaRPr lang="en-IN" sz="1800" dirty="0">
                        <a:solidFill>
                          <a:schemeClr val="accent6">
                            <a:lumMod val="50000"/>
                          </a:schemeClr>
                        </a:solidFill>
                      </a:endParaRPr>
                    </a:p>
                  </a:txBody>
                  <a:tcP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285750" indent="-285750" algn="l">
                        <a:buFont typeface="Arial" panose="020B0604020202020204" pitchFamily="34" charset="0"/>
                        <a:buChar char="•"/>
                      </a:pPr>
                      <a:r>
                        <a:rPr lang="en-IN" sz="1800" dirty="0">
                          <a:solidFill>
                            <a:schemeClr val="accent6">
                              <a:lumMod val="50000"/>
                            </a:schemeClr>
                          </a:solidFill>
                        </a:rPr>
                        <a:t>User Feed Back Entry</a:t>
                      </a:r>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3321022686"/>
                  </a:ext>
                </a:extLst>
              </a:tr>
              <a:tr h="443458">
                <a:tc>
                  <a:txBody>
                    <a:bodyPr/>
                    <a:lstStyle/>
                    <a:p>
                      <a:pPr marL="285750" indent="-285750" algn="l">
                        <a:buFont typeface="Arial" panose="020B0604020202020204" pitchFamily="34" charset="0"/>
                        <a:buChar char="•"/>
                      </a:pPr>
                      <a:r>
                        <a:rPr lang="en-IN" sz="1800" dirty="0">
                          <a:solidFill>
                            <a:schemeClr val="accent6">
                              <a:lumMod val="50000"/>
                            </a:schemeClr>
                          </a:solidFill>
                        </a:rPr>
                        <a:t>Walk in Order Entry</a:t>
                      </a:r>
                    </a:p>
                  </a:txBody>
                  <a:tcP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285750" indent="-285750" algn="l">
                        <a:buFont typeface="Arial" panose="020B0604020202020204" pitchFamily="34" charset="0"/>
                        <a:buChar char="•"/>
                      </a:pPr>
                      <a:r>
                        <a:rPr lang="en-IN" sz="1800" dirty="0">
                          <a:solidFill>
                            <a:schemeClr val="accent6">
                              <a:lumMod val="50000"/>
                            </a:schemeClr>
                          </a:solidFill>
                        </a:rPr>
                        <a:t>Direct Order Entry</a:t>
                      </a:r>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4193674840"/>
                  </a:ext>
                </a:extLst>
              </a:tr>
              <a:tr h="443458">
                <a:tc>
                  <a:txBody>
                    <a:bodyPr/>
                    <a:lstStyle/>
                    <a:p>
                      <a:pPr marL="285750" indent="-285750" algn="l">
                        <a:buFont typeface="Arial" panose="020B0604020202020204" pitchFamily="34" charset="0"/>
                        <a:buChar char="•"/>
                      </a:pPr>
                      <a:r>
                        <a:rPr lang="en-IN" sz="1800" dirty="0">
                          <a:solidFill>
                            <a:schemeClr val="accent6">
                              <a:lumMod val="50000"/>
                            </a:schemeClr>
                          </a:solidFill>
                        </a:rPr>
                        <a:t>Inventory Report </a:t>
                      </a:r>
                    </a:p>
                  </a:txBody>
                  <a:tcP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285750" indent="-285750" algn="l">
                        <a:buFont typeface="Arial" panose="020B0604020202020204" pitchFamily="34" charset="0"/>
                        <a:buChar char="•"/>
                      </a:pPr>
                      <a:endParaRPr lang="en-IN" sz="1800" dirty="0">
                        <a:solidFill>
                          <a:schemeClr val="accent6">
                            <a:lumMod val="50000"/>
                          </a:schemeClr>
                        </a:solidFill>
                      </a:endParaRPr>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2322234270"/>
                  </a:ext>
                </a:extLst>
              </a:tr>
              <a:tr h="443458">
                <a:tc>
                  <a:txBody>
                    <a:bodyPr/>
                    <a:lstStyle/>
                    <a:p>
                      <a:pPr marL="285750" indent="-285750" algn="l">
                        <a:buFont typeface="Arial" panose="020B0604020202020204" pitchFamily="34" charset="0"/>
                        <a:buChar char="•"/>
                      </a:pPr>
                      <a:r>
                        <a:rPr lang="en-US" sz="1800" dirty="0">
                          <a:solidFill>
                            <a:schemeClr val="accent6">
                              <a:lumMod val="50000"/>
                            </a:schemeClr>
                          </a:solidFill>
                        </a:rPr>
                        <a:t>Product Order Request to Admin</a:t>
                      </a:r>
                    </a:p>
                  </a:txBody>
                  <a:tcP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0" indent="0" algn="l">
                        <a:buFont typeface="Arial" panose="020B0604020202020204" pitchFamily="34" charset="0"/>
                        <a:buNone/>
                      </a:pPr>
                      <a:endParaRPr lang="en-IN" sz="1800" dirty="0">
                        <a:solidFill>
                          <a:schemeClr val="accent6">
                            <a:lumMod val="50000"/>
                          </a:schemeClr>
                        </a:solidFill>
                      </a:endParaRPr>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1004455984"/>
                  </a:ext>
                </a:extLst>
              </a:tr>
              <a:tr h="765422">
                <a:tc>
                  <a:txBody>
                    <a:bodyPr/>
                    <a:lstStyle/>
                    <a:p>
                      <a:pPr marL="285750" indent="-285750" algn="l">
                        <a:buFont typeface="Arial" panose="020B0604020202020204" pitchFamily="34" charset="0"/>
                        <a:buChar char="•"/>
                      </a:pPr>
                      <a:r>
                        <a:rPr lang="en-IN" sz="1800" dirty="0">
                          <a:solidFill>
                            <a:schemeClr val="accent6">
                              <a:lumMod val="50000"/>
                            </a:schemeClr>
                          </a:solidFill>
                        </a:rPr>
                        <a:t>Order Tracking (Status)</a:t>
                      </a:r>
                    </a:p>
                  </a:txBody>
                  <a:tcP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285750" indent="-285750" algn="l">
                        <a:buFont typeface="Arial" panose="020B0604020202020204" pitchFamily="34" charset="0"/>
                        <a:buChar char="•"/>
                      </a:pPr>
                      <a:endParaRPr lang="en-IN" sz="1800" dirty="0">
                        <a:solidFill>
                          <a:schemeClr val="accent6">
                            <a:lumMod val="50000"/>
                          </a:schemeClr>
                        </a:solidFill>
                      </a:endParaRPr>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385440002"/>
                  </a:ext>
                </a:extLst>
              </a:tr>
            </a:tbl>
          </a:graphicData>
        </a:graphic>
      </p:graphicFrame>
      <p:sp>
        <p:nvSpPr>
          <p:cNvPr id="10" name="Slide Number Placeholder 9">
            <a:extLst>
              <a:ext uri="{FF2B5EF4-FFF2-40B4-BE49-F238E27FC236}">
                <a16:creationId xmlns:a16="http://schemas.microsoft.com/office/drawing/2014/main" id="{48655BE6-7F98-F2FF-7C75-F9079083AA0F}"/>
              </a:ext>
            </a:extLst>
          </p:cNvPr>
          <p:cNvSpPr>
            <a:spLocks noGrp="1"/>
          </p:cNvSpPr>
          <p:nvPr>
            <p:ph type="sldNum" sz="quarter" idx="12"/>
          </p:nvPr>
        </p:nvSpPr>
        <p:spPr>
          <a:xfrm>
            <a:off x="11062964" y="6237312"/>
            <a:ext cx="711015" cy="304800"/>
          </a:xfrm>
        </p:spPr>
        <p:txBody>
          <a:bodyPr/>
          <a:lstStyle/>
          <a:p>
            <a:fld id="{DF28FB93-0A08-4E7D-8E63-9EFA29F1E093}" type="slidenum">
              <a:rPr lang="en-IN" sz="2400" smtClean="0"/>
              <a:pPr/>
              <a:t>8</a:t>
            </a:fld>
            <a:endParaRPr lang="en-IN" sz="2400" dirty="0"/>
          </a:p>
        </p:txBody>
      </p:sp>
    </p:spTree>
    <p:extLst>
      <p:ext uri="{BB962C8B-B14F-4D97-AF65-F5344CB8AC3E}">
        <p14:creationId xmlns:p14="http://schemas.microsoft.com/office/powerpoint/2010/main" val="3819877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33BEF2-0BB5-7EC0-CEDE-24C578775FE6}"/>
              </a:ext>
            </a:extLst>
          </p:cNvPr>
          <p:cNvSpPr>
            <a:spLocks noGrp="1"/>
          </p:cNvSpPr>
          <p:nvPr>
            <p:ph type="title"/>
          </p:nvPr>
        </p:nvSpPr>
        <p:spPr>
          <a:xfrm>
            <a:off x="1125860" y="476672"/>
            <a:ext cx="9751060" cy="979512"/>
          </a:xfrm>
        </p:spPr>
        <p:txBody>
          <a:bodyPr>
            <a:normAutofit/>
          </a:bodyPr>
          <a:lstStyle/>
          <a:p>
            <a:pPr algn="ctr"/>
            <a:r>
              <a:rPr lang="en-US" sz="4400" b="1" dirty="0">
                <a:effectLst>
                  <a:outerShdw blurRad="38100" dist="38100" dir="2700000" algn="tl">
                    <a:srgbClr val="000000">
                      <a:alpha val="43137"/>
                    </a:srgbClr>
                  </a:outerShdw>
                </a:effectLst>
              </a:rPr>
              <a:t>MODULE DESCRIPTION</a:t>
            </a:r>
            <a:endParaRPr lang="en-IN" sz="4400" b="1" dirty="0">
              <a:effectLst>
                <a:outerShdw blurRad="38100" dist="38100" dir="2700000" algn="tl">
                  <a:srgbClr val="000000">
                    <a:alpha val="43137"/>
                  </a:srgbClr>
                </a:outerShdw>
              </a:effectLst>
            </a:endParaRPr>
          </a:p>
        </p:txBody>
      </p:sp>
      <p:sp>
        <p:nvSpPr>
          <p:cNvPr id="4" name="Content Placeholder 3">
            <a:extLst>
              <a:ext uri="{FF2B5EF4-FFF2-40B4-BE49-F238E27FC236}">
                <a16:creationId xmlns:a16="http://schemas.microsoft.com/office/drawing/2014/main" id="{4933C059-65D1-9A51-E8F1-F2EF44E64AA8}"/>
              </a:ext>
            </a:extLst>
          </p:cNvPr>
          <p:cNvSpPr>
            <a:spLocks noGrp="1"/>
          </p:cNvSpPr>
          <p:nvPr>
            <p:ph idx="1"/>
          </p:nvPr>
        </p:nvSpPr>
        <p:spPr>
          <a:xfrm>
            <a:off x="837828" y="1456184"/>
            <a:ext cx="10945216" cy="4925144"/>
          </a:xfrm>
        </p:spPr>
        <p:txBody>
          <a:bodyPr>
            <a:normAutofit lnSpcReduction="10000"/>
          </a:bodyPr>
          <a:lstStyle/>
          <a:p>
            <a:r>
              <a:rPr lang="en-US" b="1" dirty="0">
                <a:solidFill>
                  <a:schemeClr val="accent6">
                    <a:lumMod val="75000"/>
                  </a:schemeClr>
                </a:solidFill>
              </a:rPr>
              <a:t>ADMIN </a:t>
            </a:r>
            <a:r>
              <a:rPr lang="en-US" dirty="0">
                <a:solidFill>
                  <a:schemeClr val="accent6">
                    <a:lumMod val="75000"/>
                  </a:schemeClr>
                </a:solidFill>
              </a:rPr>
              <a:t> </a:t>
            </a:r>
          </a:p>
          <a:p>
            <a:pPr lvl="1">
              <a:buFont typeface="Courier New" panose="02070309020205020404" pitchFamily="49" charset="0"/>
              <a:buChar char="o"/>
            </a:pPr>
            <a:r>
              <a:rPr lang="en-US" dirty="0">
                <a:solidFill>
                  <a:schemeClr val="accent6">
                    <a:lumMod val="75000"/>
                  </a:schemeClr>
                </a:solidFill>
              </a:rPr>
              <a:t>The Admin module is consisting of the task that of,</a:t>
            </a:r>
          </a:p>
          <a:p>
            <a:pPr lvl="2"/>
            <a:r>
              <a:rPr lang="en-US" dirty="0">
                <a:solidFill>
                  <a:schemeClr val="accent6">
                    <a:lumMod val="75000"/>
                  </a:schemeClr>
                </a:solidFill>
              </a:rPr>
              <a:t> the user creation</a:t>
            </a:r>
          </a:p>
          <a:p>
            <a:pPr lvl="2"/>
            <a:r>
              <a:rPr lang="en-US" dirty="0">
                <a:solidFill>
                  <a:schemeClr val="accent6">
                    <a:lumMod val="75000"/>
                  </a:schemeClr>
                </a:solidFill>
              </a:rPr>
              <a:t>product management</a:t>
            </a:r>
          </a:p>
          <a:p>
            <a:pPr lvl="2"/>
            <a:r>
              <a:rPr lang="en-US" dirty="0">
                <a:solidFill>
                  <a:schemeClr val="accent6">
                    <a:lumMod val="75000"/>
                  </a:schemeClr>
                </a:solidFill>
              </a:rPr>
              <a:t>the process of checking of the data management</a:t>
            </a:r>
          </a:p>
          <a:p>
            <a:pPr lvl="1">
              <a:buFont typeface="Courier New" panose="02070309020205020404" pitchFamily="49" charset="0"/>
              <a:buChar char="o"/>
            </a:pPr>
            <a:r>
              <a:rPr lang="en-US" dirty="0">
                <a:solidFill>
                  <a:schemeClr val="accent6">
                    <a:lumMod val="75000"/>
                  </a:schemeClr>
                </a:solidFill>
              </a:rPr>
              <a:t>the complete management of the application carried out by the admin user</a:t>
            </a:r>
          </a:p>
          <a:p>
            <a:pPr lvl="1">
              <a:buFont typeface="Courier New" panose="02070309020205020404" pitchFamily="49" charset="0"/>
              <a:buChar char="o"/>
            </a:pPr>
            <a:r>
              <a:rPr lang="en-US" dirty="0">
                <a:solidFill>
                  <a:schemeClr val="accent6">
                    <a:lumMod val="75000"/>
                  </a:schemeClr>
                </a:solidFill>
              </a:rPr>
              <a:t>this user is will look after all the required changes by the subsequent other users.</a:t>
            </a:r>
          </a:p>
          <a:p>
            <a:pPr lvl="1">
              <a:buFont typeface="Courier New" panose="02070309020205020404" pitchFamily="49" charset="0"/>
              <a:buChar char="o"/>
            </a:pPr>
            <a:endParaRPr lang="en-US" dirty="0">
              <a:solidFill>
                <a:schemeClr val="accent6">
                  <a:lumMod val="75000"/>
                </a:schemeClr>
              </a:solidFill>
            </a:endParaRPr>
          </a:p>
          <a:p>
            <a:r>
              <a:rPr lang="en-US" dirty="0">
                <a:solidFill>
                  <a:schemeClr val="accent6">
                    <a:lumMod val="75000"/>
                  </a:schemeClr>
                </a:solidFill>
              </a:rPr>
              <a:t> </a:t>
            </a:r>
            <a:r>
              <a:rPr lang="en-US" b="1" dirty="0">
                <a:solidFill>
                  <a:schemeClr val="accent6">
                    <a:lumMod val="75000"/>
                  </a:schemeClr>
                </a:solidFill>
              </a:rPr>
              <a:t>SYSTEM ADMIN </a:t>
            </a:r>
          </a:p>
          <a:p>
            <a:pPr lvl="1">
              <a:buFont typeface="Courier New" panose="02070309020205020404" pitchFamily="49" charset="0"/>
              <a:buChar char="o"/>
            </a:pPr>
            <a:r>
              <a:rPr lang="en-US" dirty="0">
                <a:solidFill>
                  <a:schemeClr val="accent6">
                    <a:lumMod val="75000"/>
                  </a:schemeClr>
                </a:solidFill>
              </a:rPr>
              <a:t>The user functionality specified for system admin is of,</a:t>
            </a:r>
          </a:p>
          <a:p>
            <a:pPr lvl="2"/>
            <a:r>
              <a:rPr lang="en-US" dirty="0">
                <a:solidFill>
                  <a:schemeClr val="accent6">
                    <a:lumMod val="75000"/>
                  </a:schemeClr>
                </a:solidFill>
              </a:rPr>
              <a:t>processing the data to the BPE on allocation basis </a:t>
            </a:r>
          </a:p>
          <a:p>
            <a:pPr lvl="2"/>
            <a:r>
              <a:rPr lang="en-US" dirty="0">
                <a:solidFill>
                  <a:schemeClr val="accent6">
                    <a:lumMod val="75000"/>
                  </a:schemeClr>
                </a:solidFill>
              </a:rPr>
              <a:t>the user will be looking after all the subsequent BPE </a:t>
            </a:r>
          </a:p>
          <a:p>
            <a:pPr lvl="2"/>
            <a:r>
              <a:rPr lang="en-US" dirty="0">
                <a:solidFill>
                  <a:schemeClr val="accent6">
                    <a:lumMod val="75000"/>
                  </a:schemeClr>
                </a:solidFill>
              </a:rPr>
              <a:t>confirmation the orders and forwarding the orders to State Coordinator Panel.</a:t>
            </a:r>
          </a:p>
          <a:p>
            <a:pPr marL="0" indent="0">
              <a:buNone/>
            </a:pPr>
            <a:endParaRPr lang="en-US" dirty="0">
              <a:solidFill>
                <a:schemeClr val="accent6">
                  <a:lumMod val="75000"/>
                </a:schemeClr>
              </a:solidFill>
            </a:endParaRPr>
          </a:p>
        </p:txBody>
      </p:sp>
      <p:sp>
        <p:nvSpPr>
          <p:cNvPr id="10" name="Slide Number Placeholder 9">
            <a:extLst>
              <a:ext uri="{FF2B5EF4-FFF2-40B4-BE49-F238E27FC236}">
                <a16:creationId xmlns:a16="http://schemas.microsoft.com/office/drawing/2014/main" id="{BA004699-CB89-A6A9-A3A9-2348C9C59049}"/>
              </a:ext>
            </a:extLst>
          </p:cNvPr>
          <p:cNvSpPr>
            <a:spLocks noGrp="1"/>
          </p:cNvSpPr>
          <p:nvPr>
            <p:ph type="sldNum" sz="quarter" idx="12"/>
          </p:nvPr>
        </p:nvSpPr>
        <p:spPr>
          <a:xfrm>
            <a:off x="11099448" y="6165304"/>
            <a:ext cx="711015" cy="304800"/>
          </a:xfrm>
        </p:spPr>
        <p:txBody>
          <a:bodyPr/>
          <a:lstStyle/>
          <a:p>
            <a:fld id="{DF28FB93-0A08-4E7D-8E63-9EFA29F1E093}" type="slidenum">
              <a:rPr lang="en-IN" sz="2400" smtClean="0"/>
              <a:pPr/>
              <a:t>9</a:t>
            </a:fld>
            <a:endParaRPr lang="en-IN" sz="2400" dirty="0"/>
          </a:p>
        </p:txBody>
      </p:sp>
    </p:spTree>
    <p:extLst>
      <p:ext uri="{BB962C8B-B14F-4D97-AF65-F5344CB8AC3E}">
        <p14:creationId xmlns:p14="http://schemas.microsoft.com/office/powerpoint/2010/main" val="42348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TF02801059.potx" id="{C5FD5170-17AC-4815-968A-FDC1AAB6E99D}" vid="{74C691A5-1550-4555-B870-169F3443F41D}"/>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D80E12-3BE9-4746-820E-FFB249F467F2}">
  <ds:schemaRefs>
    <ds:schemaRef ds:uri="http://schemas.microsoft.com/office/2006/documentManagement/type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8D003AC8-209A-4321-A17C-1B7A20643390}">
  <ds:schemaRefs>
    <ds:schemaRef ds:uri="http://schemas.microsoft.com/sharepoint/v3/contenttype/forms"/>
  </ds:schemaRefs>
</ds:datastoreItem>
</file>

<file path=customXml/itemProps3.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Classic book education presentation (widescreen)</Template>
  <TotalTime>961</TotalTime>
  <Words>1807</Words>
  <Application>Microsoft Office PowerPoint</Application>
  <PresentationFormat>Custom</PresentationFormat>
  <Paragraphs>551</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Bahnschrift Light SemiCondensed</vt:lpstr>
      <vt:lpstr>Bahnschrift SemiCondensed</vt:lpstr>
      <vt:lpstr>Century Gothic</vt:lpstr>
      <vt:lpstr>Constantia</vt:lpstr>
      <vt:lpstr>Courier New</vt:lpstr>
      <vt:lpstr>Times New Roman</vt:lpstr>
      <vt:lpstr>Wingdings</vt:lpstr>
      <vt:lpstr>Books Classic 16x9</vt:lpstr>
      <vt:lpstr>Call Center Based Order Management And Inventory</vt:lpstr>
      <vt:lpstr>Table of Content</vt:lpstr>
      <vt:lpstr>Call Center Based Order Management And Inventory</vt:lpstr>
      <vt:lpstr>PowerPoint Presentation</vt:lpstr>
      <vt:lpstr>Call Center Based Order Management And Inventory</vt:lpstr>
      <vt:lpstr>Call Center Based Order Management And Inventory</vt:lpstr>
      <vt:lpstr>MODULES</vt:lpstr>
      <vt:lpstr>MODULES</vt:lpstr>
      <vt:lpstr>MODULE DESCRIPTION</vt:lpstr>
      <vt:lpstr>MODULE DESCRIPTION</vt:lpstr>
      <vt:lpstr>MODULE DESCRIPTION</vt:lpstr>
      <vt:lpstr>DATA FLOW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DEVELOPING ENVIRONMENT</vt:lpstr>
      <vt:lpstr>DEVELOPING ENVIRONMENT</vt:lpstr>
      <vt:lpstr>USER STORY</vt:lpstr>
      <vt:lpstr>USER STORY</vt:lpstr>
      <vt:lpstr>PRODUCT BACKLOG</vt:lpstr>
      <vt:lpstr>PROJECT PLAN</vt:lpstr>
      <vt:lpstr>PROJECT PLAN</vt:lpstr>
      <vt:lpstr>SPRINT BACKLOG</vt:lpstr>
      <vt:lpstr>SPRINT BACKLOG</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Call Center Based Order Management And Inventory</dc:title>
  <dc:creator>Mohamed Nihal</dc:creator>
  <cp:lastModifiedBy>Mohamed Nihal</cp:lastModifiedBy>
  <cp:revision>33</cp:revision>
  <dcterms:created xsi:type="dcterms:W3CDTF">2022-09-11T07:02:34Z</dcterms:created>
  <dcterms:modified xsi:type="dcterms:W3CDTF">2022-11-17T04:20:32Z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