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E0C5-1E51-433B-BD32-D85351C4F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AE844-B7E4-4AAF-B3F6-A082E3CE1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14B27-0A1F-41FA-A395-1719ADA6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5986-AE8E-4EFC-A876-8B5A42A051BF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A7DB-E972-4104-8A02-4A800FCD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8E59D-ACDC-46FA-99EA-149F30B2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856B-CCF4-46A1-A08E-FFAD0BAB7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D129-FA6A-4AFA-9CA0-9F972122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A58D0-7D31-4FDE-953E-F28C28451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1700-F9EF-4F54-8CDE-2CE8D0B4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5986-AE8E-4EFC-A876-8B5A42A051BF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B0305-5FF5-4860-9575-06D1148D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F45-DAB1-4234-BCC6-89EA577D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856B-CCF4-46A1-A08E-FFAD0BAB7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6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BB7B9-1CF1-4143-A9A8-943F53B79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24431-CC14-41C3-A2EF-CF394FAD4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70713-A549-4760-8756-13931798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5986-AE8E-4EFC-A876-8B5A42A051BF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C74-BAED-4CBC-90EF-0AF1A7AA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321B5-8C85-4261-BA7B-A382DE2E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856B-CCF4-46A1-A08E-FFAD0BAB7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1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8C91-1403-471E-9E55-D92F3434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FA5B-293E-47E9-98E7-AF2BCA63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36582-EBEE-4202-85BA-DB120202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5986-AE8E-4EFC-A876-8B5A42A051BF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E4EC0-7C91-4761-A75C-1DE22B43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03FF-7731-41F1-B0BD-49EB8A75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856B-CCF4-46A1-A08E-FFAD0BAB7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2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FCDF-934D-4797-B6E2-4C325839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EFECA-524B-4BCF-963E-12CF32C8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11AC5-D60E-4475-84D1-9A55B63C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5986-AE8E-4EFC-A876-8B5A42A051BF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B7882-0B05-457A-A08D-1EB62105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2E992-8435-4D5C-9DF3-394ABFCC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856B-CCF4-46A1-A08E-FFAD0BAB7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F6C4-1806-4E3C-A0E3-87EA3B18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F6DB-CE9D-42AE-BD62-F6990C44D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A5154-5096-415F-9A80-CE8EDCEE7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6BF8C-F7E1-421E-8B66-9E7BA6D6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5986-AE8E-4EFC-A876-8B5A42A051BF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DCB37-F8BD-4420-91A4-EBEEFDE2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8AD6B-F2CA-4EEF-8531-AEC29EFB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856B-CCF4-46A1-A08E-FFAD0BAB7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0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BECF-E950-4BFA-AAF4-E4820B8D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92629-489A-4B2E-843F-21E5CEFBF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922F1-A233-4FBB-ABBE-99FAF521B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6783C-2F17-461E-9748-527B5CD03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749DC-7D71-46E6-BE12-CE2729AEF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629F0-17B6-4ADF-9B67-64EFD546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5986-AE8E-4EFC-A876-8B5A42A051BF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99071-232C-426A-B18D-78612317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CD99A-D392-4F10-9F09-3E3BAD65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856B-CCF4-46A1-A08E-FFAD0BAB7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4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C43B-2E9F-46BF-91CE-8CF4D5B3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38A9F-3447-4590-B981-51ABCC1E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5986-AE8E-4EFC-A876-8B5A42A051BF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1F451-375E-4C55-8755-5B04C4B7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F0C68-69F1-4DAF-9468-E16D176C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856B-CCF4-46A1-A08E-FFAD0BAB7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2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AF6AD-FC0B-4F13-984D-F8CD981F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5986-AE8E-4EFC-A876-8B5A42A051BF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6CFD5-15EB-427C-8F7F-6E14A8BD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68354-46AB-4EF0-9101-80741E72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856B-CCF4-46A1-A08E-FFAD0BAB7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1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7A7F-5C07-411F-AD31-65E2625F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0CA5-6F14-4945-93B7-25767F4E8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2850E-E82E-4904-B28E-A363C6A2E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9C3B5-EFB8-4666-9B95-23312B5E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5986-AE8E-4EFC-A876-8B5A42A051BF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D0C5C-CEAB-4688-9875-FBFCB7B7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B70E0-4FA3-4FBB-BB5C-ECDAA0C7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856B-CCF4-46A1-A08E-FFAD0BAB7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7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6DA3-E511-457B-BB3C-9A58B036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7CBC1-705D-4273-8334-C37A140D4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DC555-3C86-4681-9B6E-72C84D9FE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6E486-38A3-4DFA-868B-CBE5FA16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5986-AE8E-4EFC-A876-8B5A42A051BF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B3829-3B18-46AF-A48F-A50B52FE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894E-D183-48B7-9D1E-9233B51A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856B-CCF4-46A1-A08E-FFAD0BAB7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2075E-F73D-4F1A-88DE-AAADE008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F7172-AC79-40D3-83DD-493C6D43D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3153-5768-4458-90EC-4A1D90DAC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05986-AE8E-4EFC-A876-8B5A42A051BF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43F9D-9CF5-482C-8F2A-C89E9AAE6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57F3E-7FDF-494E-829B-C4197947D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C856B-CCF4-46A1-A08E-FFAD0BAB7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0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2106D9-ADBB-4DB5-8CFB-E54542BE325B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755309" y="2086494"/>
            <a:ext cx="1070717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2008A1-50CF-49D4-B724-4917CB7844AA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357214" y="2086494"/>
            <a:ext cx="107683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2C22396-1834-40C9-AF9B-70DF1C171782}"/>
              </a:ext>
            </a:extLst>
          </p:cNvPr>
          <p:cNvSpPr/>
          <p:nvPr/>
        </p:nvSpPr>
        <p:spPr>
          <a:xfrm>
            <a:off x="3835057" y="1726278"/>
            <a:ext cx="1523761" cy="7426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39A9E-8B92-4BC4-8AD9-E18F66A39A2E}"/>
              </a:ext>
            </a:extLst>
          </p:cNvPr>
          <p:cNvSpPr/>
          <p:nvPr/>
        </p:nvSpPr>
        <p:spPr>
          <a:xfrm>
            <a:off x="1837113" y="1870365"/>
            <a:ext cx="922712" cy="4322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9EB7F-A2BE-4287-B281-2E6D789F0456}"/>
              </a:ext>
            </a:extLst>
          </p:cNvPr>
          <p:cNvSpPr/>
          <p:nvPr/>
        </p:nvSpPr>
        <p:spPr>
          <a:xfrm>
            <a:off x="4135581" y="2920539"/>
            <a:ext cx="922712" cy="4322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7064CC-23DF-43C6-BD7E-EE552EC49A0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058293" y="3136670"/>
            <a:ext cx="1857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65543A8-DB8B-41E5-9C32-2C1323B50D89}"/>
              </a:ext>
            </a:extLst>
          </p:cNvPr>
          <p:cNvSpPr/>
          <p:nvPr/>
        </p:nvSpPr>
        <p:spPr>
          <a:xfrm>
            <a:off x="6434050" y="1589463"/>
            <a:ext cx="964276" cy="9940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C322DD-CB48-406A-8109-4F0769C13B81}"/>
              </a:ext>
            </a:extLst>
          </p:cNvPr>
          <p:cNvCxnSpPr>
            <a:endCxn id="15" idx="4"/>
          </p:cNvCxnSpPr>
          <p:nvPr/>
        </p:nvCxnSpPr>
        <p:spPr>
          <a:xfrm flipV="1">
            <a:off x="6916188" y="2583526"/>
            <a:ext cx="0" cy="5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54CC7-C75D-40C1-B174-87905C7773BE}"/>
              </a:ext>
            </a:extLst>
          </p:cNvPr>
          <p:cNvCxnSpPr/>
          <p:nvPr/>
        </p:nvCxnSpPr>
        <p:spPr>
          <a:xfrm>
            <a:off x="7398326" y="2086494"/>
            <a:ext cx="1180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F38EF8B-0BD4-42C6-95B7-964E90E4FAEB}"/>
              </a:ext>
            </a:extLst>
          </p:cNvPr>
          <p:cNvSpPr/>
          <p:nvPr/>
        </p:nvSpPr>
        <p:spPr>
          <a:xfrm>
            <a:off x="8578734" y="1870363"/>
            <a:ext cx="1704110" cy="4322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CAAFCE-38B2-4A9C-ADC2-389A0446D579}"/>
              </a:ext>
            </a:extLst>
          </p:cNvPr>
          <p:cNvSpPr txBox="1"/>
          <p:nvPr/>
        </p:nvSpPr>
        <p:spPr>
          <a:xfrm>
            <a:off x="1884881" y="1936453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 Bit ASCII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C75444-3371-4FA0-8562-F385BD35EF99}"/>
              </a:ext>
            </a:extLst>
          </p:cNvPr>
          <p:cNvSpPr txBox="1"/>
          <p:nvPr/>
        </p:nvSpPr>
        <p:spPr>
          <a:xfrm>
            <a:off x="3826026" y="1959536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Homomorphic </a:t>
            </a:r>
            <a:r>
              <a:rPr lang="en-US" sz="1050" dirty="0" err="1"/>
              <a:t>Encrypter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43001-D826-436A-A3AE-E36CB027FABF}"/>
              </a:ext>
            </a:extLst>
          </p:cNvPr>
          <p:cNvSpPr txBox="1"/>
          <p:nvPr/>
        </p:nvSpPr>
        <p:spPr>
          <a:xfrm>
            <a:off x="4148049" y="2995353"/>
            <a:ext cx="897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Private Key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70BAE0-6DBD-4944-83E5-DA6F77549100}"/>
              </a:ext>
            </a:extLst>
          </p:cNvPr>
          <p:cNvSpPr txBox="1"/>
          <p:nvPr/>
        </p:nvSpPr>
        <p:spPr>
          <a:xfrm>
            <a:off x="6539226" y="1914588"/>
            <a:ext cx="1138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XOR gate</a:t>
            </a:r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D7BEDF-A574-4971-98E8-9073DD3F2720}"/>
              </a:ext>
            </a:extLst>
          </p:cNvPr>
          <p:cNvSpPr txBox="1"/>
          <p:nvPr/>
        </p:nvSpPr>
        <p:spPr>
          <a:xfrm>
            <a:off x="8686835" y="1959080"/>
            <a:ext cx="1487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Encrypted 7 Bit ASCII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A5F3C9-A85B-45B3-B03A-5C0011A83F95}"/>
              </a:ext>
            </a:extLst>
          </p:cNvPr>
          <p:cNvSpPr txBox="1"/>
          <p:nvPr/>
        </p:nvSpPr>
        <p:spPr>
          <a:xfrm>
            <a:off x="3526672" y="521251"/>
            <a:ext cx="494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</a:rPr>
              <a:t>ENCRYPTER MODULE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B91E0B-CB64-4D7A-9AE6-BB50B59B5FE9}"/>
              </a:ext>
            </a:extLst>
          </p:cNvPr>
          <p:cNvSpPr txBox="1"/>
          <p:nvPr/>
        </p:nvSpPr>
        <p:spPr>
          <a:xfrm>
            <a:off x="1864127" y="4020588"/>
            <a:ext cx="8246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7 bit ASCII message is obtained from the gateway.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 is encrypted using a homomorphic encrypted. A homomorphic </a:t>
            </a:r>
            <a:r>
              <a:rPr lang="en-US" sz="1200" dirty="0" err="1"/>
              <a:t>encrypter</a:t>
            </a:r>
            <a:r>
              <a:rPr lang="en-US" sz="1200" dirty="0"/>
              <a:t> is a circuit which creates cipher text by manipulating bits with the help of logic gates.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 our project we have inverted all the even bits and performed a logical left shift on the odd bits (shown in logisim).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intermediate message is then encrypted using a private key , a 7 bit number known only by the communicator and receiver.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After step 4 , the output encrypted 7 bit ascii value is obtained.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Decrypted circuit would just be the reverse logic of the homomorphic </a:t>
            </a:r>
            <a:r>
              <a:rPr lang="en-US" sz="1200" dirty="0" err="1"/>
              <a:t>encrypter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71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Gurupungav Narayanan</dc:creator>
  <cp:lastModifiedBy>Gurupungav Narayanan</cp:lastModifiedBy>
  <cp:revision>4</cp:revision>
  <dcterms:created xsi:type="dcterms:W3CDTF">2017-10-29T12:28:14Z</dcterms:created>
  <dcterms:modified xsi:type="dcterms:W3CDTF">2017-10-29T12:50:11Z</dcterms:modified>
</cp:coreProperties>
</file>