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7" r:id="rId1"/>
  </p:sldMasterIdLst>
  <p:notesMasterIdLst>
    <p:notesMasterId r:id="rId8"/>
  </p:notesMasterIdLst>
  <p:handoutMasterIdLst>
    <p:handoutMasterId r:id="rId9"/>
  </p:handoutMasterIdLst>
  <p:sldIdLst>
    <p:sldId id="2147473450" r:id="rId2"/>
    <p:sldId id="2147473579" r:id="rId3"/>
    <p:sldId id="2147473580" r:id="rId4"/>
    <p:sldId id="2147473581" r:id="rId5"/>
    <p:sldId id="3351" r:id="rId6"/>
    <p:sldId id="2147473582" r:id="rId7"/>
  </p:sldIdLst>
  <p:sldSz cx="12192000" cy="6858000"/>
  <p:notesSz cx="7010400" cy="9296400"/>
  <p:custDataLst>
    <p:tags r:id="rId10"/>
  </p:custDataLst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12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114300" algn="ctr" defTabSz="412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228600" algn="ctr" defTabSz="412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342900" algn="ctr" defTabSz="412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457200" algn="ctr" defTabSz="412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571500" algn="ctr" defTabSz="412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685800" algn="ctr" defTabSz="412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800100" algn="ctr" defTabSz="412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914400" algn="ctr" defTabSz="412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C3F1872-B1DF-CB09-CFAB-A138B6BCA9CE}" name="AJ" initials="CT" userId="AJ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nkatesh Rao" initials="VR" lastIdx="8" clrIdx="0">
    <p:extLst>
      <p:ext uri="{19B8F6BF-5375-455C-9EA6-DF929625EA0E}">
        <p15:presenceInfo xmlns:p15="http://schemas.microsoft.com/office/powerpoint/2012/main" userId="S::venkatesh@bakertillyjfc.com::8a96b648-477b-4926-9d88-40acebaf92f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E7A7B"/>
    <a:srgbClr val="942427"/>
    <a:srgbClr val="E1E1DE"/>
    <a:srgbClr val="CD3333"/>
    <a:srgbClr val="FF5151"/>
    <a:srgbClr val="FC0100"/>
    <a:srgbClr val="FFBABA"/>
    <a:srgbClr val="EFE8E8"/>
    <a:srgbClr val="FF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73B9A-7347-4DAF-B670-6204DFE8EBD5}" v="7014" dt="2024-06-21T03:32:35.455"/>
    <p1510:client id="{37F30B15-69A9-4FFB-8D15-7C1FA0AA6FD0}" v="150" dt="2024-06-20T20:35:30.27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5033" autoAdjust="0"/>
  </p:normalViewPr>
  <p:slideViewPr>
    <p:cSldViewPr snapToGrid="0" snapToObjects="1">
      <p:cViewPr varScale="1">
        <p:scale>
          <a:sx n="114" d="100"/>
          <a:sy n="114" d="100"/>
        </p:scale>
        <p:origin x="24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48" d="100"/>
          <a:sy n="48" d="100"/>
        </p:scale>
        <p:origin x="1804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23" Type="http://schemas.microsoft.com/office/2015/10/relationships/revisionInfo" Target="revisionInfo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CF0C0B-0139-424C-BCCB-5DB9B0694B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C2489-3A51-CF4B-9015-EC7CBD0058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7B5B8-26C0-B74C-901C-F3A5EC5180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48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 dirty="0"/>
          </a:p>
        </p:txBody>
      </p:sp>
      <p:sp>
        <p:nvSpPr>
          <p:cNvPr id="209" name="Shape 209"/>
          <p:cNvSpPr>
            <a:spLocks noGrp="1"/>
          </p:cNvSpPr>
          <p:nvPr>
            <p:ph type="body" sz="quarter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66315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28600" latinLnBrk="0">
      <a:lnSpc>
        <a:spcPct val="117999"/>
      </a:lnSpc>
      <a:defRPr sz="1100" b="0" i="0">
        <a:latin typeface="Arial" charset="0"/>
        <a:ea typeface="Arial" charset="0"/>
        <a:cs typeface="Arial" charset="0"/>
        <a:sym typeface="Helvetica Neue"/>
      </a:defRPr>
    </a:lvl1pPr>
    <a:lvl2pPr indent="1143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2pPr>
    <a:lvl3pPr indent="2286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3pPr>
    <a:lvl4pPr indent="3429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4pPr>
    <a:lvl5pPr indent="4572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5pPr>
    <a:lvl6pPr indent="5715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6pPr>
    <a:lvl7pPr indent="6858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7pPr>
    <a:lvl8pPr indent="8001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8pPr>
    <a:lvl9pPr indent="9144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8467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imple_2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255EB38-2DC5-AB4D-AD31-860A28DD719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7376" y="993428"/>
            <a:ext cx="11053763" cy="5274401"/>
          </a:xfrm>
          <a:prstGeom prst="rect">
            <a:avLst/>
          </a:prstGeom>
        </p:spPr>
        <p:txBody>
          <a:bodyPr vert="horz" lIns="0" tIns="0" rIns="0" bIns="0" numCol="1" rtlCol="0" anchor="t" anchorCtr="0">
            <a:noAutofit/>
          </a:bodyPr>
          <a:lstStyle>
            <a:lvl1pPr marL="288000" indent="-288000" algn="just">
              <a:spcBef>
                <a:spcPts val="600"/>
              </a:spcBef>
              <a:defRPr sz="1400" b="0" i="0">
                <a:latin typeface="+mn-lt"/>
              </a:defRPr>
            </a:lvl1pPr>
            <a:lvl2pPr marL="576000" indent="-288000" algn="just">
              <a:spcBef>
                <a:spcPts val="600"/>
              </a:spcBef>
              <a:defRPr sz="1400" b="0" i="0">
                <a:latin typeface="+mn-lt"/>
              </a:defRPr>
            </a:lvl2pPr>
            <a:lvl3pPr algn="just">
              <a:spcBef>
                <a:spcPts val="600"/>
              </a:spcBef>
              <a:defRPr sz="1400" b="0" i="0">
                <a:latin typeface="+mn-lt"/>
              </a:defRPr>
            </a:lvl3pPr>
            <a:lvl4pPr algn="just">
              <a:spcBef>
                <a:spcPts val="600"/>
              </a:spcBef>
              <a:defRPr sz="1400" b="0" i="0">
                <a:latin typeface="+mn-lt"/>
              </a:defRPr>
            </a:lvl4pPr>
            <a:lvl5pPr marL="1555712" indent="-285744" algn="just">
              <a:spcBef>
                <a:spcPts val="600"/>
              </a:spcBef>
              <a:buFont typeface="Arial" panose="020B0604020202020204" pitchFamily="34" charset="0"/>
              <a:buChar char="•"/>
              <a:defRPr sz="1400" b="0" i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  <a:p>
            <a:pPr lvl="4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CFB065C-CA2E-6F45-81AC-6E71AFF40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304192"/>
            <a:ext cx="9692640" cy="457200"/>
          </a:xfrm>
        </p:spPr>
        <p:txBody>
          <a:bodyPr tIns="0" anchor="t">
            <a:noAutofit/>
          </a:bodyPr>
          <a:lstStyle>
            <a:lvl1pPr>
              <a:defRPr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0781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02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09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+content_growth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 not remove" hidden="1">
            <a:extLst>
              <a:ext uri="{FF2B5EF4-FFF2-40B4-BE49-F238E27FC236}">
                <a16:creationId xmlns:a16="http://schemas.microsoft.com/office/drawing/2014/main" id="{3A5EF448-67D6-0CA0-F3E4-F04140E23C1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  <a:extLst>
            <a:ext uri="{909E8E84-426E-40DD-AFC4-6F175D3DCCD1}">
              <a14:hiddenFill xmlns:a14="http://schemas.microsoft.com/office/drawing/2010/main">
                <a:blipFill rotWithShape="1">
                  <a:blip r:embed="rId3"/>
                  <a:srcRect/>
                  <a:tile tx="0" ty="0" sx="100000" sy="100000" flip="none" algn="tl"/>
                </a:blip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5AFEC6-7C72-DB3D-0957-A6B44FFEE0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7719048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4BBFE4-1511-5C1A-A6B9-50460FD9AE1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524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24AD9B-1710-45D8-B8F4-74D3C10CC7EA}"/>
              </a:ext>
            </a:extLst>
          </p:cNvPr>
          <p:cNvSpPr/>
          <p:nvPr/>
        </p:nvSpPr>
        <p:spPr>
          <a:xfrm>
            <a:off x="198120" y="228600"/>
            <a:ext cx="11795760" cy="64008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6" name="Title Placeholder 1">
            <a:extLst>
              <a:ext uri="{FF2B5EF4-FFF2-40B4-BE49-F238E27FC236}">
                <a16:creationId xmlns:a16="http://schemas.microsoft.com/office/drawing/2014/main" id="{82996213-C214-A442-A1AC-00B6BDF2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280523"/>
            <a:ext cx="7991475" cy="574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7" name="Text Placeholder 2">
            <a:extLst>
              <a:ext uri="{FF2B5EF4-FFF2-40B4-BE49-F238E27FC236}">
                <a16:creationId xmlns:a16="http://schemas.microsoft.com/office/drawing/2014/main" id="{A55D7E03-961E-D64B-B9D5-AFB133A47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5" y="1380583"/>
            <a:ext cx="11055096" cy="36411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1" name="Slide Number Placeholder 2">
            <a:extLst>
              <a:ext uri="{FF2B5EF4-FFF2-40B4-BE49-F238E27FC236}">
                <a16:creationId xmlns:a16="http://schemas.microsoft.com/office/drawing/2014/main" id="{0EA325F3-45BF-B141-92F9-34DC4B87B7F4}"/>
              </a:ext>
            </a:extLst>
          </p:cNvPr>
          <p:cNvSpPr txBox="1">
            <a:spLocks noChangeAspect="1"/>
          </p:cNvSpPr>
          <p:nvPr/>
        </p:nvSpPr>
        <p:spPr>
          <a:xfrm>
            <a:off x="11194473" y="6200976"/>
            <a:ext cx="350671" cy="320404"/>
          </a:xfrm>
          <a:prstGeom prst="rect">
            <a:avLst/>
          </a:prstGeom>
          <a:ln w="9525">
            <a:noFill/>
          </a:ln>
        </p:spPr>
        <p:txBody>
          <a:bodyPr vert="horz" wrap="square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C8C8C8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368F52-51B1-49F8-B8AA-0D13F07473B7}" type="slidenum">
              <a:rPr lang="en-US" sz="1000" b="0" i="0" smtClean="0">
                <a:solidFill>
                  <a:schemeClr val="tx1"/>
                </a:solidFill>
                <a:latin typeface="+mn-lt"/>
                <a:ea typeface="Roboto Light" panose="02000000000000000000" pitchFamily="2" charset="0"/>
              </a:rPr>
              <a:pPr algn="ctr"/>
              <a:t>‹#›</a:t>
            </a:fld>
            <a:endParaRPr lang="en-US" sz="1000" b="0" i="0" dirty="0">
              <a:solidFill>
                <a:schemeClr val="tx1"/>
              </a:solidFill>
              <a:latin typeface="+mn-lt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64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50" r:id="rId2"/>
    <p:sldLayoutId id="2147483956" r:id="rId3"/>
    <p:sldLayoutId id="2147483957" r:id="rId4"/>
  </p:sldLayoutIdLst>
  <p:transition spd="med"/>
  <p:hf hdr="0" ftr="0" dt="0"/>
  <p:txStyles>
    <p:titleStyle>
      <a:lvl1pPr marL="0" marR="0" indent="0" algn="l" defTabSz="41274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rnac ExtraBold" panose="02000503000000020004" pitchFamily="2" charset="77"/>
          <a:cs typeface="Arial" panose="020B0604020202020204" pitchFamily="34" charset="0"/>
          <a:sym typeface="Corda-Regular"/>
        </a:defRPr>
      </a:lvl1pPr>
      <a:lvl2pPr marL="0" marR="0" indent="114297" algn="l" defTabSz="41274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1" b="0" i="0" u="none" strike="noStrike" cap="none" spc="0" baseline="0">
          <a:ln>
            <a:noFill/>
          </a:ln>
          <a:solidFill>
            <a:srgbClr val="000000"/>
          </a:solidFill>
          <a:uFillTx/>
          <a:latin typeface="Corda-Regular"/>
          <a:ea typeface="Corda-Regular"/>
          <a:cs typeface="Corda-Regular"/>
          <a:sym typeface="Corda-Regular"/>
        </a:defRPr>
      </a:lvl2pPr>
      <a:lvl3pPr marL="0" marR="0" indent="228594" algn="l" defTabSz="41274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1" b="0" i="0" u="none" strike="noStrike" cap="none" spc="0" baseline="0">
          <a:ln>
            <a:noFill/>
          </a:ln>
          <a:solidFill>
            <a:srgbClr val="000000"/>
          </a:solidFill>
          <a:uFillTx/>
          <a:latin typeface="Corda-Regular"/>
          <a:ea typeface="Corda-Regular"/>
          <a:cs typeface="Corda-Regular"/>
          <a:sym typeface="Corda-Regular"/>
        </a:defRPr>
      </a:lvl3pPr>
      <a:lvl4pPr marL="0" marR="0" indent="342891" algn="l" defTabSz="41274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1" b="0" i="0" u="none" strike="noStrike" cap="none" spc="0" baseline="0">
          <a:ln>
            <a:noFill/>
          </a:ln>
          <a:solidFill>
            <a:srgbClr val="000000"/>
          </a:solidFill>
          <a:uFillTx/>
          <a:latin typeface="Corda-Regular"/>
          <a:ea typeface="Corda-Regular"/>
          <a:cs typeface="Corda-Regular"/>
          <a:sym typeface="Corda-Regular"/>
        </a:defRPr>
      </a:lvl4pPr>
      <a:lvl5pPr marL="0" marR="0" indent="457189" algn="l" defTabSz="41274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1" b="0" i="0" u="none" strike="noStrike" cap="none" spc="0" baseline="0">
          <a:ln>
            <a:noFill/>
          </a:ln>
          <a:solidFill>
            <a:srgbClr val="000000"/>
          </a:solidFill>
          <a:uFillTx/>
          <a:latin typeface="Corda-Regular"/>
          <a:ea typeface="Corda-Regular"/>
          <a:cs typeface="Corda-Regular"/>
          <a:sym typeface="Corda-Regular"/>
        </a:defRPr>
      </a:lvl5pPr>
      <a:lvl6pPr marL="0" marR="0" indent="571486" algn="l" defTabSz="41274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1" b="0" i="0" u="none" strike="noStrike" cap="none" spc="0" baseline="0">
          <a:ln>
            <a:noFill/>
          </a:ln>
          <a:solidFill>
            <a:srgbClr val="000000"/>
          </a:solidFill>
          <a:uFillTx/>
          <a:latin typeface="Corda-Regular"/>
          <a:ea typeface="Corda-Regular"/>
          <a:cs typeface="Corda-Regular"/>
          <a:sym typeface="Corda-Regular"/>
        </a:defRPr>
      </a:lvl6pPr>
      <a:lvl7pPr marL="0" marR="0" indent="685783" algn="l" defTabSz="41274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1" b="0" i="0" u="none" strike="noStrike" cap="none" spc="0" baseline="0">
          <a:ln>
            <a:noFill/>
          </a:ln>
          <a:solidFill>
            <a:srgbClr val="000000"/>
          </a:solidFill>
          <a:uFillTx/>
          <a:latin typeface="Corda-Regular"/>
          <a:ea typeface="Corda-Regular"/>
          <a:cs typeface="Corda-Regular"/>
          <a:sym typeface="Corda-Regular"/>
        </a:defRPr>
      </a:lvl7pPr>
      <a:lvl8pPr marL="0" marR="0" indent="800080" algn="l" defTabSz="41274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1" b="0" i="0" u="none" strike="noStrike" cap="none" spc="0" baseline="0">
          <a:ln>
            <a:noFill/>
          </a:ln>
          <a:solidFill>
            <a:srgbClr val="000000"/>
          </a:solidFill>
          <a:uFillTx/>
          <a:latin typeface="Corda-Regular"/>
          <a:ea typeface="Corda-Regular"/>
          <a:cs typeface="Corda-Regular"/>
          <a:sym typeface="Corda-Regular"/>
        </a:defRPr>
      </a:lvl8pPr>
      <a:lvl9pPr marL="0" marR="0" indent="914377" algn="l" defTabSz="41274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1" b="0" i="0" u="none" strike="noStrike" cap="none" spc="0" baseline="0">
          <a:ln>
            <a:noFill/>
          </a:ln>
          <a:solidFill>
            <a:srgbClr val="000000"/>
          </a:solidFill>
          <a:uFillTx/>
          <a:latin typeface="Corda-Regular"/>
          <a:ea typeface="Corda-Regular"/>
          <a:cs typeface="Corda-Regular"/>
          <a:sym typeface="Corda-Regular"/>
        </a:defRPr>
      </a:lvl9pPr>
    </p:titleStyle>
    <p:bodyStyle>
      <a:lvl1pPr marL="288000" marR="0" indent="-288000" algn="l" defTabSz="41274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Roboto Light" panose="02000000000000000000" pitchFamily="2" charset="0"/>
          <a:cs typeface="Arial" panose="020B0604020202020204" pitchFamily="34" charset="0"/>
          <a:sym typeface="Helvetica Light"/>
        </a:defRPr>
      </a:lvl1pPr>
      <a:lvl2pPr marL="576000" marR="0" indent="-288000" algn="l" defTabSz="41274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Helvetica" pitchFamily="2" charset="0"/>
        <a:buChar char="−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Roboto Light" panose="02000000000000000000" pitchFamily="2" charset="0"/>
          <a:cs typeface="Arial" panose="020B0604020202020204" pitchFamily="34" charset="0"/>
          <a:sym typeface="Helvetica Light"/>
        </a:defRPr>
      </a:lvl2pPr>
      <a:lvl3pPr marL="920728" marR="0" indent="-285744" algn="l" defTabSz="41274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Roboto Light" panose="02000000000000000000" pitchFamily="2" charset="0"/>
          <a:cs typeface="Arial" panose="020B0604020202020204" pitchFamily="34" charset="0"/>
          <a:sym typeface="Helvetica Light"/>
        </a:defRPr>
      </a:lvl3pPr>
      <a:lvl4pPr marL="1295368" marR="0" indent="-342891" algn="l" defTabSz="41274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Helvetica" pitchFamily="2" charset="0"/>
        <a:buChar char="−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Roboto Light" panose="02000000000000000000" pitchFamily="2" charset="0"/>
          <a:cs typeface="Arial" panose="020B0604020202020204" pitchFamily="34" charset="0"/>
          <a:sym typeface="Helvetica Light"/>
        </a:defRPr>
      </a:lvl4pPr>
      <a:lvl5pPr marL="1612860" marR="0" indent="-342891" algn="l" defTabSz="41274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System Font Regular"/>
        <a:buChar char="&gt;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Roboto Light" panose="02000000000000000000" pitchFamily="2" charset="0"/>
          <a:cs typeface="Arial" panose="020B0604020202020204" pitchFamily="34" charset="0"/>
          <a:sym typeface="Helvetica Light"/>
        </a:defRPr>
      </a:lvl5pPr>
      <a:lvl6pPr marL="1904952" marR="0" indent="-317492" algn="l" defTabSz="412740" rtl="0" eaLnBrk="1" latinLnBrk="0" hangingPunct="1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2222444" marR="0" indent="-317492" algn="l" defTabSz="412740" rtl="0" eaLnBrk="1" latinLnBrk="0" hangingPunct="1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2539937" marR="0" indent="-317492" algn="l" defTabSz="412740" rtl="0" eaLnBrk="1" latinLnBrk="0" hangingPunct="1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857429" marR="0" indent="-317492" algn="l" defTabSz="412740" rtl="0" eaLnBrk="1" latinLnBrk="0" hangingPunct="1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41274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297" algn="ctr" defTabSz="41274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594" algn="ctr" defTabSz="41274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891" algn="ctr" defTabSz="41274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189" algn="ctr" defTabSz="41274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486" algn="ctr" defTabSz="41274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783" algn="ctr" defTabSz="41274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080" algn="ctr" defTabSz="41274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377" algn="ctr" defTabSz="41274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78">
          <p15:clr>
            <a:srgbClr val="F26B43"/>
          </p15:clr>
        </p15:guide>
        <p15:guide id="3" pos="2880">
          <p15:clr>
            <a:srgbClr val="F26B43"/>
          </p15:clr>
        </p15:guide>
        <p15:guide id="4" pos="5500">
          <p15:clr>
            <a:srgbClr val="F26B43"/>
          </p15:clr>
        </p15:guide>
        <p15:guide id="5" orient="horz" pos="3151">
          <p15:clr>
            <a:srgbClr val="F26B43"/>
          </p15:clr>
        </p15:guide>
        <p15:guide id="6" orient="horz" pos="89">
          <p15:clr>
            <a:srgbClr val="F26B43"/>
          </p15:clr>
        </p15:guide>
        <p15:guide id="7" orient="horz" pos="29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147378DB-BC70-92FB-58D1-A8381CBDCA71}"/>
              </a:ext>
            </a:extLst>
          </p:cNvPr>
          <p:cNvSpPr/>
          <p:nvPr/>
        </p:nvSpPr>
        <p:spPr>
          <a:xfrm flipV="1">
            <a:off x="5931878" y="230444"/>
            <a:ext cx="6096000" cy="6428263"/>
          </a:xfrm>
          <a:custGeom>
            <a:avLst/>
            <a:gdLst/>
            <a:ahLst/>
            <a:cxnLst/>
            <a:rect l="l" t="t" r="r" b="b"/>
            <a:pathLst>
              <a:path w="7026757" h="11202077">
                <a:moveTo>
                  <a:pt x="0" y="11202076"/>
                </a:moveTo>
                <a:lnTo>
                  <a:pt x="7026757" y="11202076"/>
                </a:lnTo>
                <a:lnTo>
                  <a:pt x="7026757" y="0"/>
                </a:lnTo>
                <a:lnTo>
                  <a:pt x="0" y="0"/>
                </a:lnTo>
                <a:lnTo>
                  <a:pt x="0" y="11202076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7">
            <a:extLst>
              <a:ext uri="{FF2B5EF4-FFF2-40B4-BE49-F238E27FC236}">
                <a16:creationId xmlns:a16="http://schemas.microsoft.com/office/drawing/2014/main" id="{0AD661DC-3EE6-2770-AAB1-E7358B33E203}"/>
              </a:ext>
            </a:extLst>
          </p:cNvPr>
          <p:cNvGrpSpPr/>
          <p:nvPr/>
        </p:nvGrpSpPr>
        <p:grpSpPr>
          <a:xfrm>
            <a:off x="557952" y="1299823"/>
            <a:ext cx="6930868" cy="1642588"/>
            <a:chOff x="0" y="0"/>
            <a:chExt cx="3498255" cy="1367662"/>
          </a:xfrm>
        </p:grpSpPr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8E02ADDB-09D4-9D45-E4B8-688C1BAFE2B7}"/>
                </a:ext>
              </a:extLst>
            </p:cNvPr>
            <p:cNvSpPr/>
            <p:nvPr/>
          </p:nvSpPr>
          <p:spPr>
            <a:xfrm>
              <a:off x="0" y="0"/>
              <a:ext cx="3498255" cy="1367661"/>
            </a:xfrm>
            <a:custGeom>
              <a:avLst/>
              <a:gdLst/>
              <a:ahLst/>
              <a:cxnLst/>
              <a:rect l="l" t="t" r="r" b="b"/>
              <a:pathLst>
                <a:path w="3498255" h="1367661">
                  <a:moveTo>
                    <a:pt x="9736" y="0"/>
                  </a:moveTo>
                  <a:lnTo>
                    <a:pt x="3488519" y="0"/>
                  </a:lnTo>
                  <a:cubicBezTo>
                    <a:pt x="3493896" y="0"/>
                    <a:pt x="3498255" y="4359"/>
                    <a:pt x="3498255" y="9736"/>
                  </a:cubicBezTo>
                  <a:lnTo>
                    <a:pt x="3498255" y="1357926"/>
                  </a:lnTo>
                  <a:cubicBezTo>
                    <a:pt x="3498255" y="1363303"/>
                    <a:pt x="3493896" y="1367661"/>
                    <a:pt x="3488519" y="1367661"/>
                  </a:cubicBezTo>
                  <a:lnTo>
                    <a:pt x="9736" y="1367661"/>
                  </a:lnTo>
                  <a:cubicBezTo>
                    <a:pt x="4359" y="1367661"/>
                    <a:pt x="0" y="1363303"/>
                    <a:pt x="0" y="1357926"/>
                  </a:cubicBezTo>
                  <a:lnTo>
                    <a:pt x="0" y="9736"/>
                  </a:lnTo>
                  <a:cubicBezTo>
                    <a:pt x="0" y="4359"/>
                    <a:pt x="4359" y="0"/>
                    <a:pt x="973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chemeClr val="accent1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69F97BCA-ADDA-247C-13B0-DC17FA858157}"/>
                </a:ext>
              </a:extLst>
            </p:cNvPr>
            <p:cNvSpPr txBox="1"/>
            <p:nvPr/>
          </p:nvSpPr>
          <p:spPr>
            <a:xfrm>
              <a:off x="0" y="-47625"/>
              <a:ext cx="3498255" cy="141528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43D969E5-FF90-DDA6-7137-CC33C8C06BC4}"/>
              </a:ext>
            </a:extLst>
          </p:cNvPr>
          <p:cNvSpPr txBox="1">
            <a:spLocks/>
          </p:cNvSpPr>
          <p:nvPr/>
        </p:nvSpPr>
        <p:spPr>
          <a:xfrm>
            <a:off x="722435" y="1478939"/>
            <a:ext cx="6349698" cy="105373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Carnac ExtraBold" panose="02000503000000020004" pitchFamily="2" charset="77"/>
                <a:cs typeface="Arial" panose="020B0604020202020204" pitchFamily="34" charset="0"/>
                <a:sym typeface="Corda-Regular"/>
              </a:defRPr>
            </a:lvl1pPr>
            <a:lvl2pPr marL="0" marR="0" indent="114297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2pPr>
            <a:lvl3pPr marL="0" marR="0" indent="228594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3pPr>
            <a:lvl4pPr marL="0" marR="0" indent="342891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4pPr>
            <a:lvl5pPr marL="0" marR="0" indent="457189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5pPr>
            <a:lvl6pPr marL="0" marR="0" indent="571486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6pPr>
            <a:lvl7pPr marL="0" marR="0" indent="685783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7pPr>
            <a:lvl8pPr marL="0" marR="0" indent="800080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8pPr>
            <a:lvl9pPr marL="0" marR="0" indent="914377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9pPr>
          </a:lstStyle>
          <a:p>
            <a:r>
              <a:rPr lang="en-US" sz="4000" dirty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Banking </a:t>
            </a:r>
            <a:r>
              <a:rPr lang="en-US" sz="4000" dirty="0" smtClean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System</a:t>
            </a:r>
          </a:p>
          <a:p>
            <a:r>
              <a:rPr lang="en-US" sz="4000" dirty="0" smtClean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Application</a:t>
            </a:r>
            <a:endParaRPr lang="en-US" sz="4000" dirty="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B4E41F-A84B-8060-D9B4-B70584F3A9E2}"/>
              </a:ext>
            </a:extLst>
          </p:cNvPr>
          <p:cNvSpPr txBox="1"/>
          <p:nvPr/>
        </p:nvSpPr>
        <p:spPr>
          <a:xfrm>
            <a:off x="478698" y="3109649"/>
            <a:ext cx="609407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IN" sz="1400" b="1" dirty="0">
                <a:solidFill>
                  <a:schemeClr val="accent1"/>
                </a:solidFill>
              </a:rPr>
              <a:t>A </a:t>
            </a:r>
            <a:r>
              <a:rPr lang="en-IN" sz="1400" b="1" dirty="0" smtClean="0">
                <a:solidFill>
                  <a:schemeClr val="accent1"/>
                </a:solidFill>
              </a:rPr>
              <a:t>Web-Based Application</a:t>
            </a:r>
            <a:endParaRPr lang="en-IN" sz="14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E98B56-378B-0CD2-D786-C91B1AF57D72}"/>
              </a:ext>
            </a:extLst>
          </p:cNvPr>
          <p:cNvSpPr txBox="1"/>
          <p:nvPr/>
        </p:nvSpPr>
        <p:spPr>
          <a:xfrm>
            <a:off x="148520" y="6390010"/>
            <a:ext cx="84321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1" dirty="0" err="1" smtClean="0">
                <a:solidFill>
                  <a:srgbClr val="952428"/>
                </a:solidFill>
              </a:rPr>
              <a:t>Nihal</a:t>
            </a:r>
            <a:r>
              <a:rPr lang="en-US" sz="1100" b="1" dirty="0" smtClean="0">
                <a:solidFill>
                  <a:srgbClr val="952428"/>
                </a:solidFill>
              </a:rPr>
              <a:t> </a:t>
            </a:r>
            <a:r>
              <a:rPr lang="en-US" sz="1100" b="1" dirty="0" err="1" smtClean="0">
                <a:solidFill>
                  <a:srgbClr val="952428"/>
                </a:solidFill>
              </a:rPr>
              <a:t>Badiger</a:t>
            </a:r>
            <a:r>
              <a:rPr lang="en-US" sz="1100" b="1" dirty="0" smtClean="0">
                <a:solidFill>
                  <a:srgbClr val="952428"/>
                </a:solidFill>
              </a:rPr>
              <a:t> | </a:t>
            </a:r>
            <a:r>
              <a:rPr lang="en-US" sz="1100" b="1" dirty="0" err="1" smtClean="0">
                <a:solidFill>
                  <a:srgbClr val="952428"/>
                </a:solidFill>
              </a:rPr>
              <a:t>Sailesh</a:t>
            </a:r>
            <a:r>
              <a:rPr lang="en-US" sz="1100" b="1" dirty="0" smtClean="0">
                <a:solidFill>
                  <a:srgbClr val="952428"/>
                </a:solidFill>
              </a:rPr>
              <a:t> </a:t>
            </a:r>
            <a:r>
              <a:rPr lang="en-US" sz="1100" b="1" dirty="0" smtClean="0">
                <a:solidFill>
                  <a:srgbClr val="952428"/>
                </a:solidFill>
              </a:rPr>
              <a:t>G. | Pranav Kumar | Anshaj Gupta</a:t>
            </a:r>
            <a:endParaRPr lang="en-IN" sz="1100" b="1" dirty="0">
              <a:solidFill>
                <a:srgbClr val="95242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39" y="3584664"/>
            <a:ext cx="2240573" cy="224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B424A4-2A0C-EA8B-8DC5-C71465CCF584}"/>
              </a:ext>
            </a:extLst>
          </p:cNvPr>
          <p:cNvSpPr txBox="1">
            <a:spLocks/>
          </p:cNvSpPr>
          <p:nvPr/>
        </p:nvSpPr>
        <p:spPr>
          <a:xfrm>
            <a:off x="252537" y="251370"/>
            <a:ext cx="10252429" cy="522363"/>
          </a:xfrm>
          <a:prstGeom prst="rect">
            <a:avLst/>
          </a:prstGeom>
        </p:spPr>
        <p:txBody>
          <a:bodyPr/>
          <a:lstStyle>
            <a:lvl1pPr marL="0" marR="0" indent="0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Carnac ExtraBold" panose="02000503000000020004" pitchFamily="2" charset="77"/>
                <a:cs typeface="Arial" panose="020B0604020202020204" pitchFamily="34" charset="0"/>
                <a:sym typeface="Corda-Regular"/>
              </a:defRPr>
            </a:lvl1pPr>
            <a:lvl2pPr marL="0" marR="0" indent="114297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2pPr>
            <a:lvl3pPr marL="0" marR="0" indent="228594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3pPr>
            <a:lvl4pPr marL="0" marR="0" indent="342891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4pPr>
            <a:lvl5pPr marL="0" marR="0" indent="457189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5pPr>
            <a:lvl6pPr marL="0" marR="0" indent="571486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6pPr>
            <a:lvl7pPr marL="0" marR="0" indent="685783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7pPr>
            <a:lvl8pPr marL="0" marR="0" indent="800080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8pPr>
            <a:lvl9pPr marL="0" marR="0" indent="914377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9pPr>
          </a:lstStyle>
          <a:p>
            <a:pPr marL="12700" algn="l">
              <a:spcBef>
                <a:spcPts val="805"/>
              </a:spcBef>
              <a:tabLst>
                <a:tab pos="354965" algn="l"/>
                <a:tab pos="355600" algn="l"/>
              </a:tabLst>
              <a:defRPr/>
            </a:pPr>
            <a:r>
              <a:rPr lang="en-US" sz="2200" spc="-10" dirty="0">
                <a:solidFill>
                  <a:schemeClr val="tx1"/>
                </a:solidFill>
                <a:latin typeface="+mn-lt"/>
                <a:ea typeface="+mn-lt"/>
                <a:cs typeface="+mn-lt"/>
                <a:sym typeface="+mn-lt"/>
              </a:rPr>
              <a:t>Introduction to the Bank Management System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34CC6D-093D-2108-D42F-1F9C033CA473}"/>
              </a:ext>
            </a:extLst>
          </p:cNvPr>
          <p:cNvSpPr txBox="1"/>
          <p:nvPr/>
        </p:nvSpPr>
        <p:spPr>
          <a:xfrm>
            <a:off x="523945" y="675311"/>
            <a:ext cx="11048190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500" dirty="0"/>
              <a:t>The Application is a </a:t>
            </a:r>
            <a:r>
              <a:rPr lang="en-US" sz="1500" b="1" dirty="0">
                <a:solidFill>
                  <a:srgbClr val="C00000"/>
                </a:solidFill>
              </a:rPr>
              <a:t>secure, user-friendly web-based system that enables</a:t>
            </a:r>
            <a:r>
              <a:rPr lang="en-US" sz="1500" dirty="0"/>
              <a:t> </a:t>
            </a:r>
            <a:r>
              <a:rPr lang="en-US" sz="1500" b="1" dirty="0">
                <a:solidFill>
                  <a:srgbClr val="C00000"/>
                </a:solidFill>
              </a:rPr>
              <a:t>seamless peer-to-peer (P2P) payments and financial transactions</a:t>
            </a:r>
            <a:r>
              <a:rPr lang="en-US" sz="1500" dirty="0"/>
              <a:t>. </a:t>
            </a:r>
            <a:endParaRPr lang="en-IN" sz="15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2EDCAA-9B82-7361-3D41-E1C5A88A0519}"/>
              </a:ext>
            </a:extLst>
          </p:cNvPr>
          <p:cNvGrpSpPr/>
          <p:nvPr/>
        </p:nvGrpSpPr>
        <p:grpSpPr>
          <a:xfrm>
            <a:off x="5133437" y="2939700"/>
            <a:ext cx="1977494" cy="1977495"/>
            <a:chOff x="10263698" y="5879400"/>
            <a:chExt cx="3954987" cy="3954990"/>
          </a:xfrm>
        </p:grpSpPr>
        <p:sp>
          <p:nvSpPr>
            <p:cNvPr id="7" name="Shape 55293">
              <a:extLst>
                <a:ext uri="{FF2B5EF4-FFF2-40B4-BE49-F238E27FC236}">
                  <a16:creationId xmlns:a16="http://schemas.microsoft.com/office/drawing/2014/main" id="{DACA01A3-5580-D036-78E8-D743CE963301}"/>
                </a:ext>
              </a:extLst>
            </p:cNvPr>
            <p:cNvSpPr/>
            <p:nvPr/>
          </p:nvSpPr>
          <p:spPr>
            <a:xfrm>
              <a:off x="10263698" y="7856895"/>
              <a:ext cx="1977493" cy="197749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8" name="Shape 55294">
              <a:extLst>
                <a:ext uri="{FF2B5EF4-FFF2-40B4-BE49-F238E27FC236}">
                  <a16:creationId xmlns:a16="http://schemas.microsoft.com/office/drawing/2014/main" id="{F2A36F7E-863E-13BD-0625-DAECA56D2699}"/>
                </a:ext>
              </a:extLst>
            </p:cNvPr>
            <p:cNvSpPr/>
            <p:nvPr/>
          </p:nvSpPr>
          <p:spPr>
            <a:xfrm>
              <a:off x="12241190" y="7856895"/>
              <a:ext cx="1977495" cy="197749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9" name="Shape 55295">
              <a:extLst>
                <a:ext uri="{FF2B5EF4-FFF2-40B4-BE49-F238E27FC236}">
                  <a16:creationId xmlns:a16="http://schemas.microsoft.com/office/drawing/2014/main" id="{4EAAC357-4DB4-96B6-71BC-1B96B4674FD4}"/>
                </a:ext>
              </a:extLst>
            </p:cNvPr>
            <p:cNvSpPr/>
            <p:nvPr/>
          </p:nvSpPr>
          <p:spPr>
            <a:xfrm>
              <a:off x="10263698" y="5879400"/>
              <a:ext cx="1977493" cy="1977495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10" name="Shape 55296">
              <a:extLst>
                <a:ext uri="{FF2B5EF4-FFF2-40B4-BE49-F238E27FC236}">
                  <a16:creationId xmlns:a16="http://schemas.microsoft.com/office/drawing/2014/main" id="{4F8401D3-9586-DBE5-F4A3-C7770335ABC1}"/>
                </a:ext>
              </a:extLst>
            </p:cNvPr>
            <p:cNvSpPr/>
            <p:nvPr/>
          </p:nvSpPr>
          <p:spPr>
            <a:xfrm>
              <a:off x="12241190" y="5879400"/>
              <a:ext cx="1977495" cy="197749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7B64B7-3302-3F07-7D61-F0B9E1D5DC5F}"/>
              </a:ext>
            </a:extLst>
          </p:cNvPr>
          <p:cNvGrpSpPr/>
          <p:nvPr/>
        </p:nvGrpSpPr>
        <p:grpSpPr>
          <a:xfrm>
            <a:off x="6428604" y="2479831"/>
            <a:ext cx="1197669" cy="1097087"/>
            <a:chOff x="12854033" y="4959661"/>
            <a:chExt cx="2395337" cy="2194174"/>
          </a:xfrm>
        </p:grpSpPr>
        <p:sp>
          <p:nvSpPr>
            <p:cNvPr id="12" name="Shape 55298">
              <a:extLst>
                <a:ext uri="{FF2B5EF4-FFF2-40B4-BE49-F238E27FC236}">
                  <a16:creationId xmlns:a16="http://schemas.microsoft.com/office/drawing/2014/main" id="{0ECE11C9-EF07-8612-A0F2-46DF50AA9B4D}"/>
                </a:ext>
              </a:extLst>
            </p:cNvPr>
            <p:cNvSpPr/>
            <p:nvPr/>
          </p:nvSpPr>
          <p:spPr>
            <a:xfrm>
              <a:off x="13792811" y="4959687"/>
              <a:ext cx="1456409" cy="145641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13" name="Shape 55299">
              <a:extLst>
                <a:ext uri="{FF2B5EF4-FFF2-40B4-BE49-F238E27FC236}">
                  <a16:creationId xmlns:a16="http://schemas.microsoft.com/office/drawing/2014/main" id="{E529F0D4-8660-5FE4-E18C-8342D3091342}"/>
                </a:ext>
              </a:extLst>
            </p:cNvPr>
            <p:cNvSpPr/>
            <p:nvPr/>
          </p:nvSpPr>
          <p:spPr>
            <a:xfrm>
              <a:off x="12857671" y="4959661"/>
              <a:ext cx="935289" cy="2194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8132"/>
                  </a:lnTo>
                  <a:lnTo>
                    <a:pt x="0" y="21600"/>
                  </a:lnTo>
                  <a:lnTo>
                    <a:pt x="21600" y="1433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14" name="Shape 55300">
              <a:extLst>
                <a:ext uri="{FF2B5EF4-FFF2-40B4-BE49-F238E27FC236}">
                  <a16:creationId xmlns:a16="http://schemas.microsoft.com/office/drawing/2014/main" id="{58B6B5F9-F3F4-9649-4941-721A320C1DE1}"/>
                </a:ext>
              </a:extLst>
            </p:cNvPr>
            <p:cNvSpPr/>
            <p:nvPr/>
          </p:nvSpPr>
          <p:spPr>
            <a:xfrm>
              <a:off x="12854033" y="6416069"/>
              <a:ext cx="2395337" cy="736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34" y="0"/>
                  </a:moveTo>
                  <a:lnTo>
                    <a:pt x="0" y="21600"/>
                  </a:lnTo>
                  <a:lnTo>
                    <a:pt x="3058" y="21573"/>
                  </a:lnTo>
                  <a:lnTo>
                    <a:pt x="21600" y="0"/>
                  </a:lnTo>
                  <a:lnTo>
                    <a:pt x="8434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15" name="Freeform 961">
              <a:extLst>
                <a:ext uri="{FF2B5EF4-FFF2-40B4-BE49-F238E27FC236}">
                  <a16:creationId xmlns:a16="http://schemas.microsoft.com/office/drawing/2014/main" id="{953C4C0B-FFD9-987E-6E06-09D2E737B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31632" y="5298436"/>
              <a:ext cx="778916" cy="778914"/>
            </a:xfrm>
            <a:custGeom>
              <a:avLst/>
              <a:gdLst>
                <a:gd name="T0" fmla="*/ 185001 w 296503"/>
                <a:gd name="T1" fmla="*/ 3171515 h 296143"/>
                <a:gd name="T2" fmla="*/ 1617653 w 296503"/>
                <a:gd name="T3" fmla="*/ 2015009 h 296143"/>
                <a:gd name="T4" fmla="*/ 2272978 w 296503"/>
                <a:gd name="T5" fmla="*/ 1451331 h 296143"/>
                <a:gd name="T6" fmla="*/ 2272978 w 296503"/>
                <a:gd name="T7" fmla="*/ 1552329 h 296143"/>
                <a:gd name="T8" fmla="*/ 1578239 w 296503"/>
                <a:gd name="T9" fmla="*/ 1501830 h 296143"/>
                <a:gd name="T10" fmla="*/ 969972 w 296503"/>
                <a:gd name="T11" fmla="*/ 1451331 h 296143"/>
                <a:gd name="T12" fmla="*/ 1348864 w 296503"/>
                <a:gd name="T13" fmla="*/ 1501830 h 296143"/>
                <a:gd name="T14" fmla="*/ 969972 w 296503"/>
                <a:gd name="T15" fmla="*/ 1552329 h 296143"/>
                <a:gd name="T16" fmla="*/ 969972 w 296503"/>
                <a:gd name="T17" fmla="*/ 1451331 h 296143"/>
                <a:gd name="T18" fmla="*/ 2089970 w 296503"/>
                <a:gd name="T19" fmla="*/ 2269342 h 296143"/>
                <a:gd name="T20" fmla="*/ 3136918 w 296503"/>
                <a:gd name="T21" fmla="*/ 1418828 h 296143"/>
                <a:gd name="T22" fmla="*/ 94476 w 296503"/>
                <a:gd name="T23" fmla="*/ 3115889 h 296143"/>
                <a:gd name="T24" fmla="*/ 94476 w 296503"/>
                <a:gd name="T25" fmla="*/ 1418828 h 296143"/>
                <a:gd name="T26" fmla="*/ 2272962 w 296503"/>
                <a:gd name="T27" fmla="*/ 995453 h 296143"/>
                <a:gd name="T28" fmla="*/ 2272962 w 296503"/>
                <a:gd name="T29" fmla="*/ 1096615 h 296143"/>
                <a:gd name="T30" fmla="*/ 1907753 w 296503"/>
                <a:gd name="T31" fmla="*/ 1048048 h 296143"/>
                <a:gd name="T32" fmla="*/ 970067 w 296503"/>
                <a:gd name="T33" fmla="*/ 995453 h 296143"/>
                <a:gd name="T34" fmla="*/ 1678387 w 296503"/>
                <a:gd name="T35" fmla="*/ 1048048 h 296143"/>
                <a:gd name="T36" fmla="*/ 970067 w 296503"/>
                <a:gd name="T37" fmla="*/ 1096615 h 296143"/>
                <a:gd name="T38" fmla="*/ 970067 w 296503"/>
                <a:gd name="T39" fmla="*/ 995453 h 296143"/>
                <a:gd name="T40" fmla="*/ 2648860 w 296503"/>
                <a:gd name="T41" fmla="*/ 1693069 h 296143"/>
                <a:gd name="T42" fmla="*/ 2648860 w 296503"/>
                <a:gd name="T43" fmla="*/ 941899 h 296143"/>
                <a:gd name="T44" fmla="*/ 125936 w 296503"/>
                <a:gd name="T45" fmla="*/ 1315507 h 296143"/>
                <a:gd name="T46" fmla="*/ 586430 w 296503"/>
                <a:gd name="T47" fmla="*/ 941899 h 296143"/>
                <a:gd name="T48" fmla="*/ 684832 w 296503"/>
                <a:gd name="T49" fmla="*/ 1772549 h 296143"/>
                <a:gd name="T50" fmla="*/ 1586160 w 296503"/>
                <a:gd name="T51" fmla="*/ 1911661 h 296143"/>
                <a:gd name="T52" fmla="*/ 2011263 w 296503"/>
                <a:gd name="T53" fmla="*/ 2205759 h 296143"/>
                <a:gd name="T54" fmla="*/ 2550468 w 296503"/>
                <a:gd name="T55" fmla="*/ 627943 h 296143"/>
                <a:gd name="T56" fmla="*/ 1617653 w 296503"/>
                <a:gd name="T57" fmla="*/ 111286 h 296143"/>
                <a:gd name="T58" fmla="*/ 2133258 w 296503"/>
                <a:gd name="T59" fmla="*/ 528582 h 296143"/>
                <a:gd name="T60" fmla="*/ 1586160 w 296503"/>
                <a:gd name="T61" fmla="*/ 11934 h 296143"/>
                <a:gd name="T62" fmla="*/ 2290714 w 296503"/>
                <a:gd name="T63" fmla="*/ 528582 h 296143"/>
                <a:gd name="T64" fmla="*/ 2648860 w 296503"/>
                <a:gd name="T65" fmla="*/ 576273 h 296143"/>
                <a:gd name="T66" fmla="*/ 3219583 w 296503"/>
                <a:gd name="T67" fmla="*/ 1275768 h 296143"/>
                <a:gd name="T68" fmla="*/ 3239249 w 296503"/>
                <a:gd name="T69" fmla="*/ 3219210 h 296143"/>
                <a:gd name="T70" fmla="*/ 47214 w 296503"/>
                <a:gd name="T71" fmla="*/ 3270876 h 296143"/>
                <a:gd name="T72" fmla="*/ 0 w 296503"/>
                <a:gd name="T73" fmla="*/ 1315507 h 296143"/>
                <a:gd name="T74" fmla="*/ 586430 w 296503"/>
                <a:gd name="T75" fmla="*/ 818709 h 296143"/>
                <a:gd name="T76" fmla="*/ 637614 w 296503"/>
                <a:gd name="T77" fmla="*/ 528582 h 296143"/>
                <a:gd name="T78" fmla="*/ 1586160 w 296503"/>
                <a:gd name="T79" fmla="*/ 11934 h 29614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96503" h="296143">
                  <a:moveTo>
                    <a:pt x="148071" y="182436"/>
                  </a:moveTo>
                  <a:lnTo>
                    <a:pt x="16932" y="287147"/>
                  </a:lnTo>
                  <a:lnTo>
                    <a:pt x="278850" y="287147"/>
                  </a:lnTo>
                  <a:lnTo>
                    <a:pt x="148071" y="182436"/>
                  </a:lnTo>
                  <a:close/>
                  <a:moveTo>
                    <a:pt x="149134" y="131403"/>
                  </a:moveTo>
                  <a:lnTo>
                    <a:pt x="208055" y="131403"/>
                  </a:lnTo>
                  <a:cubicBezTo>
                    <a:pt x="210570" y="131403"/>
                    <a:pt x="212366" y="133308"/>
                    <a:pt x="212366" y="135975"/>
                  </a:cubicBezTo>
                  <a:cubicBezTo>
                    <a:pt x="212366" y="138642"/>
                    <a:pt x="210570" y="140547"/>
                    <a:pt x="208055" y="140547"/>
                  </a:cubicBezTo>
                  <a:lnTo>
                    <a:pt x="149134" y="140547"/>
                  </a:lnTo>
                  <a:cubicBezTo>
                    <a:pt x="146619" y="140547"/>
                    <a:pt x="144463" y="138642"/>
                    <a:pt x="144463" y="135975"/>
                  </a:cubicBezTo>
                  <a:cubicBezTo>
                    <a:pt x="144463" y="133308"/>
                    <a:pt x="146619" y="131403"/>
                    <a:pt x="149134" y="131403"/>
                  </a:cubicBezTo>
                  <a:close/>
                  <a:moveTo>
                    <a:pt x="88786" y="131403"/>
                  </a:moveTo>
                  <a:lnTo>
                    <a:pt x="119177" y="131403"/>
                  </a:lnTo>
                  <a:cubicBezTo>
                    <a:pt x="121680" y="131403"/>
                    <a:pt x="123468" y="133308"/>
                    <a:pt x="123468" y="135975"/>
                  </a:cubicBezTo>
                  <a:cubicBezTo>
                    <a:pt x="123468" y="138642"/>
                    <a:pt x="121680" y="140547"/>
                    <a:pt x="119177" y="140547"/>
                  </a:cubicBezTo>
                  <a:lnTo>
                    <a:pt x="88786" y="140547"/>
                  </a:lnTo>
                  <a:cubicBezTo>
                    <a:pt x="86283" y="140547"/>
                    <a:pt x="84138" y="138642"/>
                    <a:pt x="84138" y="135975"/>
                  </a:cubicBezTo>
                  <a:cubicBezTo>
                    <a:pt x="84138" y="133308"/>
                    <a:pt x="86283" y="131403"/>
                    <a:pt x="88786" y="131403"/>
                  </a:cubicBezTo>
                  <a:close/>
                  <a:moveTo>
                    <a:pt x="287136" y="128460"/>
                  </a:moveTo>
                  <a:lnTo>
                    <a:pt x="191304" y="205465"/>
                  </a:lnTo>
                  <a:lnTo>
                    <a:pt x="287136" y="282110"/>
                  </a:lnTo>
                  <a:lnTo>
                    <a:pt x="287136" y="128460"/>
                  </a:lnTo>
                  <a:close/>
                  <a:moveTo>
                    <a:pt x="8646" y="128460"/>
                  </a:moveTo>
                  <a:lnTo>
                    <a:pt x="8646" y="282110"/>
                  </a:lnTo>
                  <a:lnTo>
                    <a:pt x="104839" y="205465"/>
                  </a:lnTo>
                  <a:lnTo>
                    <a:pt x="8646" y="128460"/>
                  </a:lnTo>
                  <a:close/>
                  <a:moveTo>
                    <a:pt x="178938" y="90128"/>
                  </a:moveTo>
                  <a:lnTo>
                    <a:pt x="208053" y="90128"/>
                  </a:lnTo>
                  <a:cubicBezTo>
                    <a:pt x="210569" y="90128"/>
                    <a:pt x="212366" y="92326"/>
                    <a:pt x="212366" y="94890"/>
                  </a:cubicBezTo>
                  <a:cubicBezTo>
                    <a:pt x="212366" y="97455"/>
                    <a:pt x="210569" y="99287"/>
                    <a:pt x="208053" y="99287"/>
                  </a:cubicBezTo>
                  <a:lnTo>
                    <a:pt x="178938" y="99287"/>
                  </a:lnTo>
                  <a:cubicBezTo>
                    <a:pt x="176782" y="99287"/>
                    <a:pt x="174625" y="97455"/>
                    <a:pt x="174625" y="94890"/>
                  </a:cubicBezTo>
                  <a:cubicBezTo>
                    <a:pt x="174625" y="92326"/>
                    <a:pt x="176782" y="90128"/>
                    <a:pt x="178938" y="90128"/>
                  </a:cubicBezTo>
                  <a:close/>
                  <a:moveTo>
                    <a:pt x="88795" y="90128"/>
                  </a:moveTo>
                  <a:lnTo>
                    <a:pt x="148973" y="90128"/>
                  </a:lnTo>
                  <a:cubicBezTo>
                    <a:pt x="151481" y="90128"/>
                    <a:pt x="153630" y="92326"/>
                    <a:pt x="153630" y="94890"/>
                  </a:cubicBezTo>
                  <a:cubicBezTo>
                    <a:pt x="153630" y="97455"/>
                    <a:pt x="151481" y="99287"/>
                    <a:pt x="148973" y="99287"/>
                  </a:cubicBezTo>
                  <a:lnTo>
                    <a:pt x="88795" y="99287"/>
                  </a:lnTo>
                  <a:cubicBezTo>
                    <a:pt x="86287" y="99287"/>
                    <a:pt x="84138" y="97455"/>
                    <a:pt x="84138" y="94890"/>
                  </a:cubicBezTo>
                  <a:cubicBezTo>
                    <a:pt x="84138" y="92326"/>
                    <a:pt x="86287" y="90128"/>
                    <a:pt x="88795" y="90128"/>
                  </a:cubicBezTo>
                  <a:close/>
                  <a:moveTo>
                    <a:pt x="242462" y="85280"/>
                  </a:moveTo>
                  <a:lnTo>
                    <a:pt x="242462" y="153289"/>
                  </a:lnTo>
                  <a:lnTo>
                    <a:pt x="284614" y="119105"/>
                  </a:lnTo>
                  <a:lnTo>
                    <a:pt x="242462" y="85280"/>
                  </a:lnTo>
                  <a:close/>
                  <a:moveTo>
                    <a:pt x="53680" y="85280"/>
                  </a:moveTo>
                  <a:lnTo>
                    <a:pt x="11528" y="119105"/>
                  </a:lnTo>
                  <a:lnTo>
                    <a:pt x="53680" y="153289"/>
                  </a:lnTo>
                  <a:lnTo>
                    <a:pt x="53680" y="85280"/>
                  </a:lnTo>
                  <a:close/>
                  <a:moveTo>
                    <a:pt x="62687" y="56853"/>
                  </a:moveTo>
                  <a:lnTo>
                    <a:pt x="62687" y="160486"/>
                  </a:lnTo>
                  <a:lnTo>
                    <a:pt x="112044" y="199708"/>
                  </a:lnTo>
                  <a:lnTo>
                    <a:pt x="145189" y="173080"/>
                  </a:lnTo>
                  <a:cubicBezTo>
                    <a:pt x="146991" y="172001"/>
                    <a:pt x="149152" y="172001"/>
                    <a:pt x="150954" y="173080"/>
                  </a:cubicBezTo>
                  <a:lnTo>
                    <a:pt x="184099" y="199708"/>
                  </a:lnTo>
                  <a:lnTo>
                    <a:pt x="233456" y="160126"/>
                  </a:lnTo>
                  <a:lnTo>
                    <a:pt x="233456" y="56853"/>
                  </a:lnTo>
                  <a:lnTo>
                    <a:pt x="62687" y="56853"/>
                  </a:lnTo>
                  <a:close/>
                  <a:moveTo>
                    <a:pt x="148071" y="10075"/>
                  </a:moveTo>
                  <a:lnTo>
                    <a:pt x="100876" y="47858"/>
                  </a:lnTo>
                  <a:lnTo>
                    <a:pt x="195267" y="47858"/>
                  </a:lnTo>
                  <a:lnTo>
                    <a:pt x="148071" y="10075"/>
                  </a:lnTo>
                  <a:close/>
                  <a:moveTo>
                    <a:pt x="145189" y="1079"/>
                  </a:moveTo>
                  <a:cubicBezTo>
                    <a:pt x="146991" y="-360"/>
                    <a:pt x="149152" y="-360"/>
                    <a:pt x="150954" y="1079"/>
                  </a:cubicBezTo>
                  <a:lnTo>
                    <a:pt x="209678" y="47858"/>
                  </a:lnTo>
                  <a:lnTo>
                    <a:pt x="238139" y="47858"/>
                  </a:lnTo>
                  <a:cubicBezTo>
                    <a:pt x="240301" y="47858"/>
                    <a:pt x="242462" y="49657"/>
                    <a:pt x="242462" y="52176"/>
                  </a:cubicBezTo>
                  <a:lnTo>
                    <a:pt x="242462" y="74125"/>
                  </a:lnTo>
                  <a:lnTo>
                    <a:pt x="294702" y="115506"/>
                  </a:lnTo>
                  <a:cubicBezTo>
                    <a:pt x="295782" y="116586"/>
                    <a:pt x="296503" y="117665"/>
                    <a:pt x="296503" y="119105"/>
                  </a:cubicBezTo>
                  <a:lnTo>
                    <a:pt x="296503" y="291465"/>
                  </a:lnTo>
                  <a:cubicBezTo>
                    <a:pt x="296503" y="293984"/>
                    <a:pt x="294341" y="296143"/>
                    <a:pt x="291819" y="296143"/>
                  </a:cubicBezTo>
                  <a:lnTo>
                    <a:pt x="4323" y="296143"/>
                  </a:lnTo>
                  <a:cubicBezTo>
                    <a:pt x="1801" y="296143"/>
                    <a:pt x="0" y="293984"/>
                    <a:pt x="0" y="291465"/>
                  </a:cubicBezTo>
                  <a:lnTo>
                    <a:pt x="0" y="119105"/>
                  </a:lnTo>
                  <a:cubicBezTo>
                    <a:pt x="0" y="117665"/>
                    <a:pt x="720" y="116586"/>
                    <a:pt x="1441" y="115506"/>
                  </a:cubicBezTo>
                  <a:lnTo>
                    <a:pt x="53680" y="74125"/>
                  </a:lnTo>
                  <a:lnTo>
                    <a:pt x="53680" y="52176"/>
                  </a:lnTo>
                  <a:cubicBezTo>
                    <a:pt x="53680" y="49657"/>
                    <a:pt x="55842" y="47858"/>
                    <a:pt x="58364" y="47858"/>
                  </a:cubicBezTo>
                  <a:lnTo>
                    <a:pt x="86825" y="47858"/>
                  </a:lnTo>
                  <a:lnTo>
                    <a:pt x="145189" y="10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sz="1250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B431EA0-BD99-8338-235D-7EC186BCC7F2}"/>
              </a:ext>
            </a:extLst>
          </p:cNvPr>
          <p:cNvGrpSpPr/>
          <p:nvPr/>
        </p:nvGrpSpPr>
        <p:grpSpPr>
          <a:xfrm>
            <a:off x="3971012" y="4282831"/>
            <a:ext cx="1792385" cy="1641857"/>
            <a:chOff x="7938848" y="8565662"/>
            <a:chExt cx="3584769" cy="3283713"/>
          </a:xfrm>
        </p:grpSpPr>
        <p:sp>
          <p:nvSpPr>
            <p:cNvPr id="17" name="Shape 55310">
              <a:extLst>
                <a:ext uri="{FF2B5EF4-FFF2-40B4-BE49-F238E27FC236}">
                  <a16:creationId xmlns:a16="http://schemas.microsoft.com/office/drawing/2014/main" id="{EAE0824B-1068-290A-6B7A-BD89ADE65858}"/>
                </a:ext>
              </a:extLst>
            </p:cNvPr>
            <p:cNvSpPr/>
            <p:nvPr/>
          </p:nvSpPr>
          <p:spPr>
            <a:xfrm>
              <a:off x="7939068" y="9669725"/>
              <a:ext cx="2179606" cy="217960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18" name="Shape 55311">
              <a:extLst>
                <a:ext uri="{FF2B5EF4-FFF2-40B4-BE49-F238E27FC236}">
                  <a16:creationId xmlns:a16="http://schemas.microsoft.com/office/drawing/2014/main" id="{25453802-B2F3-0632-CC02-351AEEB73B74}"/>
                </a:ext>
              </a:extLst>
            </p:cNvPr>
            <p:cNvSpPr/>
            <p:nvPr/>
          </p:nvSpPr>
          <p:spPr>
            <a:xfrm>
              <a:off x="10118450" y="8565662"/>
              <a:ext cx="1399717" cy="328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3468"/>
                  </a:lnTo>
                  <a:lnTo>
                    <a:pt x="21600" y="0"/>
                  </a:lnTo>
                  <a:lnTo>
                    <a:pt x="0" y="726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19" name="Shape 55312">
              <a:extLst>
                <a:ext uri="{FF2B5EF4-FFF2-40B4-BE49-F238E27FC236}">
                  <a16:creationId xmlns:a16="http://schemas.microsoft.com/office/drawing/2014/main" id="{EE3EABAA-AC17-6451-BF26-E1AA98A1A7A7}"/>
                </a:ext>
              </a:extLst>
            </p:cNvPr>
            <p:cNvSpPr/>
            <p:nvPr/>
          </p:nvSpPr>
          <p:spPr>
            <a:xfrm>
              <a:off x="7938848" y="8567023"/>
              <a:ext cx="3584769" cy="1102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66" y="21600"/>
                  </a:moveTo>
                  <a:lnTo>
                    <a:pt x="21600" y="0"/>
                  </a:lnTo>
                  <a:lnTo>
                    <a:pt x="18542" y="27"/>
                  </a:lnTo>
                  <a:lnTo>
                    <a:pt x="0" y="21600"/>
                  </a:lnTo>
                  <a:lnTo>
                    <a:pt x="13166" y="2160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20" name="Freeform 962">
              <a:extLst>
                <a:ext uri="{FF2B5EF4-FFF2-40B4-BE49-F238E27FC236}">
                  <a16:creationId xmlns:a16="http://schemas.microsoft.com/office/drawing/2014/main" id="{C859C869-4214-A75A-C15A-DF673328D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9301" y="10060180"/>
              <a:ext cx="1398696" cy="1398696"/>
            </a:xfrm>
            <a:custGeom>
              <a:avLst/>
              <a:gdLst>
                <a:gd name="T0" fmla="*/ 2366518 w 296503"/>
                <a:gd name="T1" fmla="*/ 3140931 h 296504"/>
                <a:gd name="T2" fmla="*/ 2789041 w 296503"/>
                <a:gd name="T3" fmla="*/ 2913052 h 296504"/>
                <a:gd name="T4" fmla="*/ 448790 w 296503"/>
                <a:gd name="T5" fmla="*/ 2913052 h 296504"/>
                <a:gd name="T6" fmla="*/ 873961 w 296503"/>
                <a:gd name="T7" fmla="*/ 3140931 h 296504"/>
                <a:gd name="T8" fmla="*/ 448790 w 296503"/>
                <a:gd name="T9" fmla="*/ 2913052 h 296504"/>
                <a:gd name="T10" fmla="*/ 2058506 w 296503"/>
                <a:gd name="T11" fmla="*/ 2810916 h 296504"/>
                <a:gd name="T12" fmla="*/ 3144446 w 296503"/>
                <a:gd name="T13" fmla="*/ 2127312 h 296504"/>
                <a:gd name="T14" fmla="*/ 98425 w 296503"/>
                <a:gd name="T15" fmla="*/ 2127312 h 296504"/>
                <a:gd name="T16" fmla="*/ 1177096 w 296503"/>
                <a:gd name="T17" fmla="*/ 2810916 h 296504"/>
                <a:gd name="T18" fmla="*/ 98425 w 296503"/>
                <a:gd name="T19" fmla="*/ 2127312 h 296504"/>
                <a:gd name="T20" fmla="*/ 3191833 w 296503"/>
                <a:gd name="T21" fmla="*/ 2029087 h 296504"/>
                <a:gd name="T22" fmla="*/ 3239218 w 296503"/>
                <a:gd name="T23" fmla="*/ 2861985 h 296504"/>
                <a:gd name="T24" fmla="*/ 2887779 w 296503"/>
                <a:gd name="T25" fmla="*/ 2913052 h 296504"/>
                <a:gd name="T26" fmla="*/ 3124704 w 296503"/>
                <a:gd name="T27" fmla="*/ 3140931 h 296504"/>
                <a:gd name="T28" fmla="*/ 3124704 w 296503"/>
                <a:gd name="T29" fmla="*/ 3239143 h 296504"/>
                <a:gd name="T30" fmla="*/ 2022966 w 296503"/>
                <a:gd name="T31" fmla="*/ 3188061 h 296504"/>
                <a:gd name="T32" fmla="*/ 2263860 w 296503"/>
                <a:gd name="T33" fmla="*/ 3140931 h 296504"/>
                <a:gd name="T34" fmla="*/ 2007170 w 296503"/>
                <a:gd name="T35" fmla="*/ 2913052 h 296504"/>
                <a:gd name="T36" fmla="*/ 1959781 w 296503"/>
                <a:gd name="T37" fmla="*/ 2080169 h 296504"/>
                <a:gd name="T38" fmla="*/ 51200 w 296503"/>
                <a:gd name="T39" fmla="*/ 2029087 h 296504"/>
                <a:gd name="T40" fmla="*/ 1279460 w 296503"/>
                <a:gd name="T41" fmla="*/ 2080169 h 296504"/>
                <a:gd name="T42" fmla="*/ 1228284 w 296503"/>
                <a:gd name="T43" fmla="*/ 2913052 h 296504"/>
                <a:gd name="T44" fmla="*/ 976339 w 296503"/>
                <a:gd name="T45" fmla="*/ 3140931 h 296504"/>
                <a:gd name="T46" fmla="*/ 1212529 w 296503"/>
                <a:gd name="T47" fmla="*/ 3188061 h 296504"/>
                <a:gd name="T48" fmla="*/ 118099 w 296503"/>
                <a:gd name="T49" fmla="*/ 3239143 h 296504"/>
                <a:gd name="T50" fmla="*/ 118099 w 296503"/>
                <a:gd name="T51" fmla="*/ 3140931 h 296504"/>
                <a:gd name="T52" fmla="*/ 350375 w 296503"/>
                <a:gd name="T53" fmla="*/ 2913052 h 296504"/>
                <a:gd name="T54" fmla="*/ 0 w 296503"/>
                <a:gd name="T55" fmla="*/ 2861985 h 296504"/>
                <a:gd name="T56" fmla="*/ 51200 w 296503"/>
                <a:gd name="T57" fmla="*/ 2029087 h 296504"/>
                <a:gd name="T58" fmla="*/ 1653077 w 296503"/>
                <a:gd name="T59" fmla="*/ 1296361 h 296504"/>
                <a:gd name="T60" fmla="*/ 3192007 w 296503"/>
                <a:gd name="T61" fmla="*/ 1574566 h 296504"/>
                <a:gd name="T62" fmla="*/ 3192007 w 296503"/>
                <a:gd name="T63" fmla="*/ 1677899 h 296504"/>
                <a:gd name="T64" fmla="*/ 2648843 w 296503"/>
                <a:gd name="T65" fmla="*/ 1956108 h 296504"/>
                <a:gd name="T66" fmla="*/ 2554396 w 296503"/>
                <a:gd name="T67" fmla="*/ 1956108 h 296504"/>
                <a:gd name="T68" fmla="*/ 688799 w 296503"/>
                <a:gd name="T69" fmla="*/ 1677899 h 296504"/>
                <a:gd name="T70" fmla="*/ 641546 w 296503"/>
                <a:gd name="T71" fmla="*/ 2007769 h 296504"/>
                <a:gd name="T72" fmla="*/ 590399 w 296503"/>
                <a:gd name="T73" fmla="*/ 1677899 h 296504"/>
                <a:gd name="T74" fmla="*/ 0 w 296503"/>
                <a:gd name="T75" fmla="*/ 1626222 h 296504"/>
                <a:gd name="T76" fmla="*/ 1554675 w 296503"/>
                <a:gd name="T77" fmla="*/ 1574566 h 296504"/>
                <a:gd name="T78" fmla="*/ 1601901 w 296503"/>
                <a:gd name="T79" fmla="*/ 1248673 h 296504"/>
                <a:gd name="T80" fmla="*/ 1387135 w 296503"/>
                <a:gd name="T81" fmla="*/ 1111497 h 296504"/>
                <a:gd name="T82" fmla="*/ 1809150 w 296503"/>
                <a:gd name="T83" fmla="*/ 882893 h 296504"/>
                <a:gd name="T84" fmla="*/ 1086250 w 296503"/>
                <a:gd name="T85" fmla="*/ 98543 h 296504"/>
                <a:gd name="T86" fmla="*/ 2156921 w 296503"/>
                <a:gd name="T87" fmla="*/ 784346 h 296504"/>
                <a:gd name="T88" fmla="*/ 1086250 w 296503"/>
                <a:gd name="T89" fmla="*/ 98543 h 296504"/>
                <a:gd name="T90" fmla="*/ 2203808 w 296503"/>
                <a:gd name="T91" fmla="*/ 0 h 296504"/>
                <a:gd name="T92" fmla="*/ 2250700 w 296503"/>
                <a:gd name="T93" fmla="*/ 835612 h 296504"/>
                <a:gd name="T94" fmla="*/ 1906835 w 296503"/>
                <a:gd name="T95" fmla="*/ 882893 h 296504"/>
                <a:gd name="T96" fmla="*/ 2141295 w 296503"/>
                <a:gd name="T97" fmla="*/ 1111497 h 296504"/>
                <a:gd name="T98" fmla="*/ 2141295 w 296503"/>
                <a:gd name="T99" fmla="*/ 1210035 h 296504"/>
                <a:gd name="T100" fmla="*/ 1051081 w 296503"/>
                <a:gd name="T101" fmla="*/ 1162737 h 296504"/>
                <a:gd name="T102" fmla="*/ 1289439 w 296503"/>
                <a:gd name="T103" fmla="*/ 1111497 h 296504"/>
                <a:gd name="T104" fmla="*/ 1035446 w 296503"/>
                <a:gd name="T105" fmla="*/ 882893 h 296504"/>
                <a:gd name="T106" fmla="*/ 988555 w 296503"/>
                <a:gd name="T107" fmla="*/ 47276 h 29650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96503" h="296504">
                  <a:moveTo>
                    <a:pt x="220595" y="266654"/>
                  </a:moveTo>
                  <a:lnTo>
                    <a:pt x="216619" y="287513"/>
                  </a:lnTo>
                  <a:lnTo>
                    <a:pt x="259633" y="287513"/>
                  </a:lnTo>
                  <a:lnTo>
                    <a:pt x="255295" y="266654"/>
                  </a:lnTo>
                  <a:lnTo>
                    <a:pt x="220595" y="266654"/>
                  </a:lnTo>
                  <a:close/>
                  <a:moveTo>
                    <a:pt x="41080" y="266654"/>
                  </a:moveTo>
                  <a:lnTo>
                    <a:pt x="37117" y="287513"/>
                  </a:lnTo>
                  <a:lnTo>
                    <a:pt x="79999" y="287513"/>
                  </a:lnTo>
                  <a:lnTo>
                    <a:pt x="76035" y="266654"/>
                  </a:lnTo>
                  <a:lnTo>
                    <a:pt x="41080" y="266654"/>
                  </a:lnTo>
                  <a:close/>
                  <a:moveTo>
                    <a:pt x="188425" y="194729"/>
                  </a:moveTo>
                  <a:lnTo>
                    <a:pt x="188425" y="257304"/>
                  </a:lnTo>
                  <a:lnTo>
                    <a:pt x="287827" y="257304"/>
                  </a:lnTo>
                  <a:lnTo>
                    <a:pt x="287827" y="194729"/>
                  </a:lnTo>
                  <a:lnTo>
                    <a:pt x="188425" y="194729"/>
                  </a:lnTo>
                  <a:close/>
                  <a:moveTo>
                    <a:pt x="9009" y="194729"/>
                  </a:moveTo>
                  <a:lnTo>
                    <a:pt x="9009" y="257304"/>
                  </a:lnTo>
                  <a:lnTo>
                    <a:pt x="107746" y="257304"/>
                  </a:lnTo>
                  <a:lnTo>
                    <a:pt x="107746" y="194729"/>
                  </a:lnTo>
                  <a:lnTo>
                    <a:pt x="9009" y="194729"/>
                  </a:lnTo>
                  <a:close/>
                  <a:moveTo>
                    <a:pt x="183726" y="185738"/>
                  </a:moveTo>
                  <a:lnTo>
                    <a:pt x="292164" y="185738"/>
                  </a:lnTo>
                  <a:cubicBezTo>
                    <a:pt x="294694" y="185738"/>
                    <a:pt x="296502" y="187896"/>
                    <a:pt x="296502" y="190413"/>
                  </a:cubicBezTo>
                  <a:lnTo>
                    <a:pt x="296502" y="261979"/>
                  </a:lnTo>
                  <a:cubicBezTo>
                    <a:pt x="296502" y="264497"/>
                    <a:pt x="294694" y="266654"/>
                    <a:pt x="292164" y="266654"/>
                  </a:cubicBezTo>
                  <a:lnTo>
                    <a:pt x="264332" y="266654"/>
                  </a:lnTo>
                  <a:lnTo>
                    <a:pt x="268669" y="287513"/>
                  </a:lnTo>
                  <a:lnTo>
                    <a:pt x="286019" y="287513"/>
                  </a:lnTo>
                  <a:cubicBezTo>
                    <a:pt x="288550" y="287513"/>
                    <a:pt x="290718" y="289311"/>
                    <a:pt x="290718" y="291828"/>
                  </a:cubicBezTo>
                  <a:cubicBezTo>
                    <a:pt x="290718" y="294346"/>
                    <a:pt x="288550" y="296504"/>
                    <a:pt x="286019" y="296504"/>
                  </a:cubicBezTo>
                  <a:lnTo>
                    <a:pt x="189871" y="296504"/>
                  </a:lnTo>
                  <a:cubicBezTo>
                    <a:pt x="187340" y="296504"/>
                    <a:pt x="185172" y="294346"/>
                    <a:pt x="185172" y="291828"/>
                  </a:cubicBezTo>
                  <a:cubicBezTo>
                    <a:pt x="185172" y="289311"/>
                    <a:pt x="187340" y="287513"/>
                    <a:pt x="189871" y="287513"/>
                  </a:cubicBezTo>
                  <a:lnTo>
                    <a:pt x="207221" y="287513"/>
                  </a:lnTo>
                  <a:lnTo>
                    <a:pt x="211558" y="266654"/>
                  </a:lnTo>
                  <a:lnTo>
                    <a:pt x="183726" y="266654"/>
                  </a:lnTo>
                  <a:cubicBezTo>
                    <a:pt x="181557" y="266654"/>
                    <a:pt x="179388" y="264497"/>
                    <a:pt x="179388" y="261979"/>
                  </a:cubicBezTo>
                  <a:lnTo>
                    <a:pt x="179388" y="190413"/>
                  </a:lnTo>
                  <a:cubicBezTo>
                    <a:pt x="179388" y="187896"/>
                    <a:pt x="181557" y="185738"/>
                    <a:pt x="183726" y="185738"/>
                  </a:cubicBezTo>
                  <a:close/>
                  <a:moveTo>
                    <a:pt x="4685" y="185738"/>
                  </a:moveTo>
                  <a:lnTo>
                    <a:pt x="112430" y="185738"/>
                  </a:lnTo>
                  <a:cubicBezTo>
                    <a:pt x="114953" y="185738"/>
                    <a:pt x="117115" y="187896"/>
                    <a:pt x="117115" y="190413"/>
                  </a:cubicBezTo>
                  <a:lnTo>
                    <a:pt x="117115" y="261979"/>
                  </a:lnTo>
                  <a:cubicBezTo>
                    <a:pt x="117115" y="264497"/>
                    <a:pt x="114953" y="266654"/>
                    <a:pt x="112430" y="266654"/>
                  </a:cubicBezTo>
                  <a:lnTo>
                    <a:pt x="85043" y="266654"/>
                  </a:lnTo>
                  <a:lnTo>
                    <a:pt x="89368" y="287513"/>
                  </a:lnTo>
                  <a:lnTo>
                    <a:pt x="106304" y="287513"/>
                  </a:lnTo>
                  <a:cubicBezTo>
                    <a:pt x="108827" y="287513"/>
                    <a:pt x="110989" y="289311"/>
                    <a:pt x="110989" y="291828"/>
                  </a:cubicBezTo>
                  <a:cubicBezTo>
                    <a:pt x="110989" y="294346"/>
                    <a:pt x="108827" y="296504"/>
                    <a:pt x="106304" y="296504"/>
                  </a:cubicBezTo>
                  <a:lnTo>
                    <a:pt x="10811" y="296504"/>
                  </a:lnTo>
                  <a:cubicBezTo>
                    <a:pt x="8288" y="296504"/>
                    <a:pt x="6126" y="294346"/>
                    <a:pt x="6126" y="291828"/>
                  </a:cubicBezTo>
                  <a:cubicBezTo>
                    <a:pt x="6126" y="289311"/>
                    <a:pt x="8288" y="287513"/>
                    <a:pt x="10811" y="287513"/>
                  </a:cubicBezTo>
                  <a:lnTo>
                    <a:pt x="27747" y="287513"/>
                  </a:lnTo>
                  <a:lnTo>
                    <a:pt x="32072" y="266654"/>
                  </a:lnTo>
                  <a:lnTo>
                    <a:pt x="4685" y="266654"/>
                  </a:lnTo>
                  <a:cubicBezTo>
                    <a:pt x="2162" y="266654"/>
                    <a:pt x="0" y="264497"/>
                    <a:pt x="0" y="261979"/>
                  </a:cubicBezTo>
                  <a:lnTo>
                    <a:pt x="0" y="190413"/>
                  </a:lnTo>
                  <a:cubicBezTo>
                    <a:pt x="0" y="187896"/>
                    <a:pt x="2162" y="185738"/>
                    <a:pt x="4685" y="185738"/>
                  </a:cubicBezTo>
                  <a:close/>
                  <a:moveTo>
                    <a:pt x="146630" y="114300"/>
                  </a:moveTo>
                  <a:cubicBezTo>
                    <a:pt x="149152" y="114300"/>
                    <a:pt x="151314" y="116119"/>
                    <a:pt x="151314" y="118666"/>
                  </a:cubicBezTo>
                  <a:lnTo>
                    <a:pt x="151314" y="144132"/>
                  </a:lnTo>
                  <a:lnTo>
                    <a:pt x="292180" y="144132"/>
                  </a:lnTo>
                  <a:cubicBezTo>
                    <a:pt x="294702" y="144132"/>
                    <a:pt x="296503" y="146315"/>
                    <a:pt x="296503" y="148861"/>
                  </a:cubicBezTo>
                  <a:cubicBezTo>
                    <a:pt x="296503" y="151408"/>
                    <a:pt x="294702" y="153591"/>
                    <a:pt x="292180" y="153591"/>
                  </a:cubicBezTo>
                  <a:lnTo>
                    <a:pt x="242462" y="153591"/>
                  </a:lnTo>
                  <a:lnTo>
                    <a:pt x="242462" y="179057"/>
                  </a:lnTo>
                  <a:cubicBezTo>
                    <a:pt x="242462" y="181604"/>
                    <a:pt x="240661" y="183786"/>
                    <a:pt x="238139" y="183786"/>
                  </a:cubicBezTo>
                  <a:cubicBezTo>
                    <a:pt x="235617" y="183786"/>
                    <a:pt x="233816" y="181604"/>
                    <a:pt x="233816" y="179057"/>
                  </a:cubicBezTo>
                  <a:lnTo>
                    <a:pt x="233816" y="153591"/>
                  </a:lnTo>
                  <a:lnTo>
                    <a:pt x="63048" y="153591"/>
                  </a:lnTo>
                  <a:lnTo>
                    <a:pt x="63048" y="179057"/>
                  </a:lnTo>
                  <a:cubicBezTo>
                    <a:pt x="63048" y="181604"/>
                    <a:pt x="60886" y="183786"/>
                    <a:pt x="58724" y="183786"/>
                  </a:cubicBezTo>
                  <a:cubicBezTo>
                    <a:pt x="55842" y="183786"/>
                    <a:pt x="54041" y="181604"/>
                    <a:pt x="54041" y="179057"/>
                  </a:cubicBezTo>
                  <a:lnTo>
                    <a:pt x="54041" y="153591"/>
                  </a:lnTo>
                  <a:lnTo>
                    <a:pt x="4684" y="153591"/>
                  </a:lnTo>
                  <a:cubicBezTo>
                    <a:pt x="2162" y="153591"/>
                    <a:pt x="0" y="151408"/>
                    <a:pt x="0" y="148861"/>
                  </a:cubicBezTo>
                  <a:cubicBezTo>
                    <a:pt x="0" y="146315"/>
                    <a:pt x="2162" y="144132"/>
                    <a:pt x="4684" y="144132"/>
                  </a:cubicBezTo>
                  <a:lnTo>
                    <a:pt x="142307" y="144132"/>
                  </a:lnTo>
                  <a:lnTo>
                    <a:pt x="142307" y="118666"/>
                  </a:lnTo>
                  <a:cubicBezTo>
                    <a:pt x="142307" y="116119"/>
                    <a:pt x="144469" y="114300"/>
                    <a:pt x="146630" y="114300"/>
                  </a:cubicBezTo>
                  <a:close/>
                  <a:moveTo>
                    <a:pt x="131263" y="80818"/>
                  </a:moveTo>
                  <a:lnTo>
                    <a:pt x="126971" y="101744"/>
                  </a:lnTo>
                  <a:lnTo>
                    <a:pt x="169535" y="101744"/>
                  </a:lnTo>
                  <a:lnTo>
                    <a:pt x="165600" y="80818"/>
                  </a:lnTo>
                  <a:lnTo>
                    <a:pt x="131263" y="80818"/>
                  </a:lnTo>
                  <a:close/>
                  <a:moveTo>
                    <a:pt x="99430" y="9020"/>
                  </a:moveTo>
                  <a:lnTo>
                    <a:pt x="99430" y="71798"/>
                  </a:lnTo>
                  <a:lnTo>
                    <a:pt x="197433" y="71798"/>
                  </a:lnTo>
                  <a:lnTo>
                    <a:pt x="197433" y="9020"/>
                  </a:lnTo>
                  <a:lnTo>
                    <a:pt x="99430" y="9020"/>
                  </a:lnTo>
                  <a:close/>
                  <a:moveTo>
                    <a:pt x="94780" y="0"/>
                  </a:moveTo>
                  <a:lnTo>
                    <a:pt x="201725" y="0"/>
                  </a:lnTo>
                  <a:cubicBezTo>
                    <a:pt x="204229" y="0"/>
                    <a:pt x="206018" y="1804"/>
                    <a:pt x="206018" y="4329"/>
                  </a:cubicBezTo>
                  <a:lnTo>
                    <a:pt x="206018" y="76489"/>
                  </a:lnTo>
                  <a:cubicBezTo>
                    <a:pt x="206018" y="79014"/>
                    <a:pt x="204229" y="80818"/>
                    <a:pt x="201725" y="80818"/>
                  </a:cubicBezTo>
                  <a:lnTo>
                    <a:pt x="174542" y="80818"/>
                  </a:lnTo>
                  <a:lnTo>
                    <a:pt x="178834" y="101744"/>
                  </a:lnTo>
                  <a:lnTo>
                    <a:pt x="196003" y="101744"/>
                  </a:lnTo>
                  <a:cubicBezTo>
                    <a:pt x="198506" y="101744"/>
                    <a:pt x="200295" y="103909"/>
                    <a:pt x="200295" y="106435"/>
                  </a:cubicBezTo>
                  <a:cubicBezTo>
                    <a:pt x="200295" y="108599"/>
                    <a:pt x="198506" y="110764"/>
                    <a:pt x="196003" y="110764"/>
                  </a:cubicBezTo>
                  <a:lnTo>
                    <a:pt x="100861" y="110764"/>
                  </a:lnTo>
                  <a:cubicBezTo>
                    <a:pt x="98357" y="110764"/>
                    <a:pt x="96211" y="108599"/>
                    <a:pt x="96211" y="106435"/>
                  </a:cubicBezTo>
                  <a:cubicBezTo>
                    <a:pt x="96211" y="103909"/>
                    <a:pt x="98357" y="101744"/>
                    <a:pt x="100861" y="101744"/>
                  </a:cubicBezTo>
                  <a:lnTo>
                    <a:pt x="118029" y="101744"/>
                  </a:lnTo>
                  <a:lnTo>
                    <a:pt x="122321" y="80818"/>
                  </a:lnTo>
                  <a:lnTo>
                    <a:pt x="94780" y="80818"/>
                  </a:lnTo>
                  <a:cubicBezTo>
                    <a:pt x="92277" y="80818"/>
                    <a:pt x="90488" y="79014"/>
                    <a:pt x="90488" y="76489"/>
                  </a:cubicBezTo>
                  <a:lnTo>
                    <a:pt x="90488" y="4329"/>
                  </a:lnTo>
                  <a:cubicBezTo>
                    <a:pt x="90488" y="1804"/>
                    <a:pt x="92277" y="0"/>
                    <a:pt x="947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sz="1250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F05934-187D-E0E4-BDA4-1B5C8B6B87B7}"/>
              </a:ext>
            </a:extLst>
          </p:cNvPr>
          <p:cNvGrpSpPr/>
          <p:nvPr/>
        </p:nvGrpSpPr>
        <p:grpSpPr>
          <a:xfrm>
            <a:off x="6428604" y="4282831"/>
            <a:ext cx="2395336" cy="2194170"/>
            <a:chOff x="12854033" y="8565662"/>
            <a:chExt cx="4790671" cy="4388340"/>
          </a:xfrm>
        </p:grpSpPr>
        <p:sp>
          <p:nvSpPr>
            <p:cNvPr id="22" name="Shape 55316">
              <a:extLst>
                <a:ext uri="{FF2B5EF4-FFF2-40B4-BE49-F238E27FC236}">
                  <a16:creationId xmlns:a16="http://schemas.microsoft.com/office/drawing/2014/main" id="{31755E28-E22C-DA94-BD1A-98A359B373F6}"/>
                </a:ext>
              </a:extLst>
            </p:cNvPr>
            <p:cNvSpPr/>
            <p:nvPr/>
          </p:nvSpPr>
          <p:spPr>
            <a:xfrm>
              <a:off x="14731590" y="10041129"/>
              <a:ext cx="2912817" cy="291281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23" name="Shape 55317">
              <a:extLst>
                <a:ext uri="{FF2B5EF4-FFF2-40B4-BE49-F238E27FC236}">
                  <a16:creationId xmlns:a16="http://schemas.microsoft.com/office/drawing/2014/main" id="{853EA121-EA71-12AF-73C6-6394A058C090}"/>
                </a:ext>
              </a:extLst>
            </p:cNvPr>
            <p:cNvSpPr/>
            <p:nvPr/>
          </p:nvSpPr>
          <p:spPr>
            <a:xfrm>
              <a:off x="12861314" y="8565662"/>
              <a:ext cx="1870575" cy="438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3468"/>
                  </a:lnTo>
                  <a:lnTo>
                    <a:pt x="0" y="0"/>
                  </a:lnTo>
                  <a:lnTo>
                    <a:pt x="21600" y="7203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24" name="Shape 55318">
              <a:extLst>
                <a:ext uri="{FF2B5EF4-FFF2-40B4-BE49-F238E27FC236}">
                  <a16:creationId xmlns:a16="http://schemas.microsoft.com/office/drawing/2014/main" id="{EBFF30A7-3050-FC93-19F5-A9E294566A93}"/>
                </a:ext>
              </a:extLst>
            </p:cNvPr>
            <p:cNvSpPr/>
            <p:nvPr/>
          </p:nvSpPr>
          <p:spPr>
            <a:xfrm>
              <a:off x="12854033" y="8567482"/>
              <a:ext cx="4790671" cy="147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34" y="21600"/>
                  </a:moveTo>
                  <a:lnTo>
                    <a:pt x="0" y="0"/>
                  </a:lnTo>
                  <a:lnTo>
                    <a:pt x="3058" y="27"/>
                  </a:lnTo>
                  <a:lnTo>
                    <a:pt x="21600" y="21600"/>
                  </a:lnTo>
                  <a:lnTo>
                    <a:pt x="8434" y="2160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25" name="Freeform 963">
              <a:extLst>
                <a:ext uri="{FF2B5EF4-FFF2-40B4-BE49-F238E27FC236}">
                  <a16:creationId xmlns:a16="http://schemas.microsoft.com/office/drawing/2014/main" id="{F9DF8860-1EF6-B978-EFEB-B77093E14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3381" y="10682923"/>
              <a:ext cx="1629234" cy="1629230"/>
            </a:xfrm>
            <a:custGeom>
              <a:avLst/>
              <a:gdLst>
                <a:gd name="T0" fmla="*/ 1597317 w 296503"/>
                <a:gd name="T1" fmla="*/ 1318077 h 296503"/>
                <a:gd name="T2" fmla="*/ 1597317 w 296503"/>
                <a:gd name="T3" fmla="*/ 1418140 h 296503"/>
                <a:gd name="T4" fmla="*/ 1144657 w 296503"/>
                <a:gd name="T5" fmla="*/ 1370108 h 296503"/>
                <a:gd name="T6" fmla="*/ 428324 w 296503"/>
                <a:gd name="T7" fmla="*/ 1318077 h 296503"/>
                <a:gd name="T8" fmla="*/ 915309 w 296503"/>
                <a:gd name="T9" fmla="*/ 1370108 h 296503"/>
                <a:gd name="T10" fmla="*/ 428324 w 296503"/>
                <a:gd name="T11" fmla="*/ 1418140 h 296503"/>
                <a:gd name="T12" fmla="*/ 428324 w 296503"/>
                <a:gd name="T13" fmla="*/ 1318077 h 296503"/>
                <a:gd name="T14" fmla="*/ 2341866 w 296503"/>
                <a:gd name="T15" fmla="*/ 1790831 h 296503"/>
                <a:gd name="T16" fmla="*/ 1956144 w 296503"/>
                <a:gd name="T17" fmla="*/ 1841995 h 296503"/>
                <a:gd name="T18" fmla="*/ 1932541 w 296503"/>
                <a:gd name="T19" fmla="*/ 2184411 h 296503"/>
                <a:gd name="T20" fmla="*/ 1881370 w 296503"/>
                <a:gd name="T21" fmla="*/ 2184411 h 296503"/>
                <a:gd name="T22" fmla="*/ 991843 w 296503"/>
                <a:gd name="T23" fmla="*/ 1841995 h 296503"/>
                <a:gd name="T24" fmla="*/ 1330340 w 296503"/>
                <a:gd name="T25" fmla="*/ 2790550 h 296503"/>
                <a:gd name="T26" fmla="*/ 1377565 w 296503"/>
                <a:gd name="T27" fmla="*/ 3105419 h 296503"/>
                <a:gd name="T28" fmla="*/ 1967969 w 296503"/>
                <a:gd name="T29" fmla="*/ 2790550 h 296503"/>
                <a:gd name="T30" fmla="*/ 3140847 w 296503"/>
                <a:gd name="T31" fmla="*/ 1275228 h 296503"/>
                <a:gd name="T32" fmla="*/ 1559601 w 296503"/>
                <a:gd name="T33" fmla="*/ 867158 h 296503"/>
                <a:gd name="T34" fmla="*/ 1973221 w 296503"/>
                <a:gd name="T35" fmla="*/ 919175 h 296503"/>
                <a:gd name="T36" fmla="*/ 1559601 w 296503"/>
                <a:gd name="T37" fmla="*/ 967221 h 296503"/>
                <a:gd name="T38" fmla="*/ 1559601 w 296503"/>
                <a:gd name="T39" fmla="*/ 867158 h 296503"/>
                <a:gd name="T40" fmla="*/ 1232642 w 296503"/>
                <a:gd name="T41" fmla="*/ 867158 h 296503"/>
                <a:gd name="T42" fmla="*/ 1232642 w 296503"/>
                <a:gd name="T43" fmla="*/ 967221 h 296503"/>
                <a:gd name="T44" fmla="*/ 381555 w 296503"/>
                <a:gd name="T45" fmla="*/ 919175 h 296503"/>
                <a:gd name="T46" fmla="*/ 1191553 w 296503"/>
                <a:gd name="T47" fmla="*/ 433567 h 296503"/>
                <a:gd name="T48" fmla="*/ 1973216 w 296503"/>
                <a:gd name="T49" fmla="*/ 483542 h 296503"/>
                <a:gd name="T50" fmla="*/ 1191553 w 296503"/>
                <a:gd name="T51" fmla="*/ 533481 h 296503"/>
                <a:gd name="T52" fmla="*/ 1191553 w 296503"/>
                <a:gd name="T53" fmla="*/ 433567 h 296503"/>
                <a:gd name="T54" fmla="*/ 864651 w 296503"/>
                <a:gd name="T55" fmla="*/ 433567 h 296503"/>
                <a:gd name="T56" fmla="*/ 864651 w 296503"/>
                <a:gd name="T57" fmla="*/ 533481 h 296503"/>
                <a:gd name="T58" fmla="*/ 381555 w 296503"/>
                <a:gd name="T59" fmla="*/ 483542 h 296503"/>
                <a:gd name="T60" fmla="*/ 94476 w 296503"/>
                <a:gd name="T61" fmla="*/ 98402 h 296503"/>
                <a:gd name="T62" fmla="*/ 1271299 w 296503"/>
                <a:gd name="T63" fmla="*/ 1739667 h 296503"/>
                <a:gd name="T64" fmla="*/ 1857742 w 296503"/>
                <a:gd name="T65" fmla="*/ 2058475 h 296503"/>
                <a:gd name="T66" fmla="*/ 1904980 w 296503"/>
                <a:gd name="T67" fmla="*/ 1739667 h 296503"/>
                <a:gd name="T68" fmla="*/ 2243478 w 296503"/>
                <a:gd name="T69" fmla="*/ 98402 h 296503"/>
                <a:gd name="T70" fmla="*/ 47214 w 296503"/>
                <a:gd name="T71" fmla="*/ 0 h 296503"/>
                <a:gd name="T72" fmla="*/ 2341866 w 296503"/>
                <a:gd name="T73" fmla="*/ 47211 h 296503"/>
                <a:gd name="T74" fmla="*/ 3188082 w 296503"/>
                <a:gd name="T75" fmla="*/ 1176826 h 296503"/>
                <a:gd name="T76" fmla="*/ 3239249 w 296503"/>
                <a:gd name="T77" fmla="*/ 2841713 h 296503"/>
                <a:gd name="T78" fmla="*/ 1979765 w 296503"/>
                <a:gd name="T79" fmla="*/ 2888939 h 296503"/>
                <a:gd name="T80" fmla="*/ 1330340 w 296503"/>
                <a:gd name="T81" fmla="*/ 3239232 h 296503"/>
                <a:gd name="T82" fmla="*/ 1283102 w 296503"/>
                <a:gd name="T83" fmla="*/ 3188067 h 296503"/>
                <a:gd name="T84" fmla="*/ 944605 w 296503"/>
                <a:gd name="T85" fmla="*/ 2888939 h 296503"/>
                <a:gd name="T86" fmla="*/ 897393 w 296503"/>
                <a:gd name="T87" fmla="*/ 1841995 h 296503"/>
                <a:gd name="T88" fmla="*/ 0 w 296503"/>
                <a:gd name="T89" fmla="*/ 1790831 h 296503"/>
                <a:gd name="T90" fmla="*/ 47214 w 296503"/>
                <a:gd name="T91" fmla="*/ 0 h 29650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96503" h="296503">
                  <a:moveTo>
                    <a:pt x="109025" y="120650"/>
                  </a:moveTo>
                  <a:lnTo>
                    <a:pt x="146209" y="120650"/>
                  </a:lnTo>
                  <a:cubicBezTo>
                    <a:pt x="148334" y="120650"/>
                    <a:pt x="150459" y="122482"/>
                    <a:pt x="150459" y="125413"/>
                  </a:cubicBezTo>
                  <a:cubicBezTo>
                    <a:pt x="150459" y="127611"/>
                    <a:pt x="148334" y="129809"/>
                    <a:pt x="146209" y="129809"/>
                  </a:cubicBezTo>
                  <a:lnTo>
                    <a:pt x="109025" y="129809"/>
                  </a:lnTo>
                  <a:cubicBezTo>
                    <a:pt x="106546" y="129809"/>
                    <a:pt x="104775" y="127611"/>
                    <a:pt x="104775" y="125413"/>
                  </a:cubicBezTo>
                  <a:cubicBezTo>
                    <a:pt x="104775" y="122482"/>
                    <a:pt x="106546" y="120650"/>
                    <a:pt x="109025" y="120650"/>
                  </a:cubicBezTo>
                  <a:close/>
                  <a:moveTo>
                    <a:pt x="39205" y="120650"/>
                  </a:moveTo>
                  <a:lnTo>
                    <a:pt x="79146" y="120650"/>
                  </a:lnTo>
                  <a:cubicBezTo>
                    <a:pt x="81642" y="120650"/>
                    <a:pt x="83782" y="122482"/>
                    <a:pt x="83782" y="125413"/>
                  </a:cubicBezTo>
                  <a:cubicBezTo>
                    <a:pt x="83782" y="127611"/>
                    <a:pt x="81642" y="129809"/>
                    <a:pt x="79146" y="129809"/>
                  </a:cubicBezTo>
                  <a:lnTo>
                    <a:pt x="39205" y="129809"/>
                  </a:lnTo>
                  <a:cubicBezTo>
                    <a:pt x="36708" y="129809"/>
                    <a:pt x="34925" y="127611"/>
                    <a:pt x="34925" y="125413"/>
                  </a:cubicBezTo>
                  <a:cubicBezTo>
                    <a:pt x="34925" y="122482"/>
                    <a:pt x="36708" y="120650"/>
                    <a:pt x="39205" y="120650"/>
                  </a:cubicBezTo>
                  <a:close/>
                  <a:moveTo>
                    <a:pt x="214361" y="116728"/>
                  </a:moveTo>
                  <a:lnTo>
                    <a:pt x="214361" y="163923"/>
                  </a:lnTo>
                  <a:cubicBezTo>
                    <a:pt x="214361" y="166445"/>
                    <a:pt x="212200" y="168607"/>
                    <a:pt x="209678" y="168607"/>
                  </a:cubicBezTo>
                  <a:lnTo>
                    <a:pt x="179055" y="168607"/>
                  </a:lnTo>
                  <a:lnTo>
                    <a:pt x="179055" y="195987"/>
                  </a:lnTo>
                  <a:cubicBezTo>
                    <a:pt x="179055" y="197789"/>
                    <a:pt x="178334" y="199230"/>
                    <a:pt x="176893" y="199950"/>
                  </a:cubicBezTo>
                  <a:cubicBezTo>
                    <a:pt x="176173" y="200311"/>
                    <a:pt x="175452" y="200671"/>
                    <a:pt x="174371" y="200671"/>
                  </a:cubicBezTo>
                  <a:cubicBezTo>
                    <a:pt x="173651" y="200671"/>
                    <a:pt x="172930" y="200671"/>
                    <a:pt x="172210" y="199950"/>
                  </a:cubicBezTo>
                  <a:lnTo>
                    <a:pt x="114927" y="168607"/>
                  </a:lnTo>
                  <a:lnTo>
                    <a:pt x="90788" y="168607"/>
                  </a:lnTo>
                  <a:lnTo>
                    <a:pt x="90788" y="255432"/>
                  </a:lnTo>
                  <a:lnTo>
                    <a:pt x="121772" y="255432"/>
                  </a:lnTo>
                  <a:cubicBezTo>
                    <a:pt x="124294" y="255432"/>
                    <a:pt x="126095" y="257233"/>
                    <a:pt x="126095" y="260116"/>
                  </a:cubicBezTo>
                  <a:lnTo>
                    <a:pt x="126095" y="284254"/>
                  </a:lnTo>
                  <a:lnTo>
                    <a:pt x="177974" y="255792"/>
                  </a:lnTo>
                  <a:cubicBezTo>
                    <a:pt x="178694" y="255432"/>
                    <a:pt x="179415" y="255432"/>
                    <a:pt x="180136" y="255432"/>
                  </a:cubicBezTo>
                  <a:lnTo>
                    <a:pt x="287496" y="255432"/>
                  </a:lnTo>
                  <a:lnTo>
                    <a:pt x="287496" y="116728"/>
                  </a:lnTo>
                  <a:lnTo>
                    <a:pt x="214361" y="116728"/>
                  </a:lnTo>
                  <a:close/>
                  <a:moveTo>
                    <a:pt x="142757" y="79375"/>
                  </a:moveTo>
                  <a:lnTo>
                    <a:pt x="175975" y="79375"/>
                  </a:lnTo>
                  <a:cubicBezTo>
                    <a:pt x="178832" y="79375"/>
                    <a:pt x="180618" y="81573"/>
                    <a:pt x="180618" y="84137"/>
                  </a:cubicBezTo>
                  <a:cubicBezTo>
                    <a:pt x="180618" y="86335"/>
                    <a:pt x="178832" y="88534"/>
                    <a:pt x="175975" y="88534"/>
                  </a:cubicBezTo>
                  <a:lnTo>
                    <a:pt x="142757" y="88534"/>
                  </a:lnTo>
                  <a:cubicBezTo>
                    <a:pt x="140256" y="88534"/>
                    <a:pt x="138113" y="86335"/>
                    <a:pt x="138113" y="84137"/>
                  </a:cubicBezTo>
                  <a:cubicBezTo>
                    <a:pt x="138113" y="81573"/>
                    <a:pt x="140256" y="79375"/>
                    <a:pt x="142757" y="79375"/>
                  </a:cubicBezTo>
                  <a:close/>
                  <a:moveTo>
                    <a:pt x="39214" y="79375"/>
                  </a:moveTo>
                  <a:lnTo>
                    <a:pt x="112830" y="79375"/>
                  </a:lnTo>
                  <a:cubicBezTo>
                    <a:pt x="114974" y="79375"/>
                    <a:pt x="117118" y="81573"/>
                    <a:pt x="117118" y="84137"/>
                  </a:cubicBezTo>
                  <a:cubicBezTo>
                    <a:pt x="117118" y="86335"/>
                    <a:pt x="114974" y="88534"/>
                    <a:pt x="112830" y="88534"/>
                  </a:cubicBezTo>
                  <a:lnTo>
                    <a:pt x="39214" y="88534"/>
                  </a:lnTo>
                  <a:cubicBezTo>
                    <a:pt x="36712" y="88534"/>
                    <a:pt x="34925" y="86335"/>
                    <a:pt x="34925" y="84137"/>
                  </a:cubicBezTo>
                  <a:cubicBezTo>
                    <a:pt x="34925" y="81573"/>
                    <a:pt x="36712" y="79375"/>
                    <a:pt x="39214" y="79375"/>
                  </a:cubicBezTo>
                  <a:close/>
                  <a:moveTo>
                    <a:pt x="109068" y="39688"/>
                  </a:moveTo>
                  <a:lnTo>
                    <a:pt x="175967" y="39688"/>
                  </a:lnTo>
                  <a:cubicBezTo>
                    <a:pt x="178829" y="39688"/>
                    <a:pt x="180617" y="41593"/>
                    <a:pt x="180617" y="44260"/>
                  </a:cubicBezTo>
                  <a:cubicBezTo>
                    <a:pt x="180617" y="46927"/>
                    <a:pt x="178829" y="48832"/>
                    <a:pt x="175967" y="48832"/>
                  </a:cubicBezTo>
                  <a:lnTo>
                    <a:pt x="109068" y="48832"/>
                  </a:lnTo>
                  <a:cubicBezTo>
                    <a:pt x="106564" y="48832"/>
                    <a:pt x="104775" y="46927"/>
                    <a:pt x="104775" y="44260"/>
                  </a:cubicBezTo>
                  <a:cubicBezTo>
                    <a:pt x="104775" y="41593"/>
                    <a:pt x="106564" y="39688"/>
                    <a:pt x="109068" y="39688"/>
                  </a:cubicBezTo>
                  <a:close/>
                  <a:moveTo>
                    <a:pt x="39205" y="39688"/>
                  </a:moveTo>
                  <a:lnTo>
                    <a:pt x="79146" y="39688"/>
                  </a:lnTo>
                  <a:cubicBezTo>
                    <a:pt x="81642" y="39688"/>
                    <a:pt x="83782" y="41593"/>
                    <a:pt x="83782" y="44260"/>
                  </a:cubicBezTo>
                  <a:cubicBezTo>
                    <a:pt x="83782" y="46927"/>
                    <a:pt x="81642" y="48832"/>
                    <a:pt x="79146" y="48832"/>
                  </a:cubicBezTo>
                  <a:lnTo>
                    <a:pt x="39205" y="48832"/>
                  </a:lnTo>
                  <a:cubicBezTo>
                    <a:pt x="36708" y="48832"/>
                    <a:pt x="34925" y="46927"/>
                    <a:pt x="34925" y="44260"/>
                  </a:cubicBezTo>
                  <a:cubicBezTo>
                    <a:pt x="34925" y="41593"/>
                    <a:pt x="36708" y="39688"/>
                    <a:pt x="39205" y="39688"/>
                  </a:cubicBezTo>
                  <a:close/>
                  <a:moveTo>
                    <a:pt x="8646" y="9007"/>
                  </a:moveTo>
                  <a:lnTo>
                    <a:pt x="8646" y="159240"/>
                  </a:lnTo>
                  <a:lnTo>
                    <a:pt x="116368" y="159240"/>
                  </a:lnTo>
                  <a:cubicBezTo>
                    <a:pt x="117088" y="159240"/>
                    <a:pt x="117809" y="159600"/>
                    <a:pt x="118529" y="159960"/>
                  </a:cubicBezTo>
                  <a:lnTo>
                    <a:pt x="170048" y="188422"/>
                  </a:lnTo>
                  <a:lnTo>
                    <a:pt x="170048" y="163923"/>
                  </a:lnTo>
                  <a:cubicBezTo>
                    <a:pt x="170048" y="161401"/>
                    <a:pt x="172210" y="159240"/>
                    <a:pt x="174371" y="159240"/>
                  </a:cubicBezTo>
                  <a:lnTo>
                    <a:pt x="205355" y="159240"/>
                  </a:lnTo>
                  <a:lnTo>
                    <a:pt x="205355" y="9007"/>
                  </a:lnTo>
                  <a:lnTo>
                    <a:pt x="8646" y="9007"/>
                  </a:lnTo>
                  <a:close/>
                  <a:moveTo>
                    <a:pt x="4323" y="0"/>
                  </a:moveTo>
                  <a:lnTo>
                    <a:pt x="209678" y="0"/>
                  </a:lnTo>
                  <a:cubicBezTo>
                    <a:pt x="212200" y="0"/>
                    <a:pt x="214361" y="1801"/>
                    <a:pt x="214361" y="4323"/>
                  </a:cubicBezTo>
                  <a:lnTo>
                    <a:pt x="214361" y="107721"/>
                  </a:lnTo>
                  <a:lnTo>
                    <a:pt x="291819" y="107721"/>
                  </a:lnTo>
                  <a:cubicBezTo>
                    <a:pt x="294341" y="107721"/>
                    <a:pt x="296503" y="109882"/>
                    <a:pt x="296503" y="112044"/>
                  </a:cubicBezTo>
                  <a:lnTo>
                    <a:pt x="296503" y="260116"/>
                  </a:lnTo>
                  <a:cubicBezTo>
                    <a:pt x="296503" y="262277"/>
                    <a:pt x="294341" y="264439"/>
                    <a:pt x="291819" y="264439"/>
                  </a:cubicBezTo>
                  <a:lnTo>
                    <a:pt x="181216" y="264439"/>
                  </a:lnTo>
                  <a:lnTo>
                    <a:pt x="123933" y="295782"/>
                  </a:lnTo>
                  <a:cubicBezTo>
                    <a:pt x="123213" y="296143"/>
                    <a:pt x="122492" y="296503"/>
                    <a:pt x="121772" y="296503"/>
                  </a:cubicBezTo>
                  <a:cubicBezTo>
                    <a:pt x="121051" y="296503"/>
                    <a:pt x="119970" y="296143"/>
                    <a:pt x="119610" y="295782"/>
                  </a:cubicBezTo>
                  <a:cubicBezTo>
                    <a:pt x="118169" y="295062"/>
                    <a:pt x="117448" y="293621"/>
                    <a:pt x="117448" y="291819"/>
                  </a:cubicBezTo>
                  <a:lnTo>
                    <a:pt x="117448" y="264439"/>
                  </a:lnTo>
                  <a:lnTo>
                    <a:pt x="86465" y="264439"/>
                  </a:lnTo>
                  <a:cubicBezTo>
                    <a:pt x="83943" y="264439"/>
                    <a:pt x="82142" y="262277"/>
                    <a:pt x="82142" y="260116"/>
                  </a:cubicBezTo>
                  <a:lnTo>
                    <a:pt x="82142" y="168607"/>
                  </a:lnTo>
                  <a:lnTo>
                    <a:pt x="4323" y="168607"/>
                  </a:lnTo>
                  <a:cubicBezTo>
                    <a:pt x="2161" y="168607"/>
                    <a:pt x="0" y="166445"/>
                    <a:pt x="0" y="163923"/>
                  </a:cubicBezTo>
                  <a:lnTo>
                    <a:pt x="0" y="4323"/>
                  </a:lnTo>
                  <a:cubicBezTo>
                    <a:pt x="0" y="1801"/>
                    <a:pt x="2161" y="0"/>
                    <a:pt x="43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sz="1250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517993-BB2D-C460-E6BC-0EED7A19C019}"/>
              </a:ext>
            </a:extLst>
          </p:cNvPr>
          <p:cNvGrpSpPr/>
          <p:nvPr/>
        </p:nvGrpSpPr>
        <p:grpSpPr>
          <a:xfrm>
            <a:off x="3368062" y="1382746"/>
            <a:ext cx="2395335" cy="2194172"/>
            <a:chOff x="6732948" y="2765492"/>
            <a:chExt cx="4790669" cy="4388343"/>
          </a:xfrm>
        </p:grpSpPr>
        <p:sp>
          <p:nvSpPr>
            <p:cNvPr id="27" name="Shape 55304">
              <a:extLst>
                <a:ext uri="{FF2B5EF4-FFF2-40B4-BE49-F238E27FC236}">
                  <a16:creationId xmlns:a16="http://schemas.microsoft.com/office/drawing/2014/main" id="{709F1811-4D60-2401-2AB0-52EB9561F5A3}"/>
                </a:ext>
              </a:extLst>
            </p:cNvPr>
            <p:cNvSpPr/>
            <p:nvPr/>
          </p:nvSpPr>
          <p:spPr>
            <a:xfrm>
              <a:off x="6733242" y="2765545"/>
              <a:ext cx="2912815" cy="291282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28" name="Shape 55305">
              <a:extLst>
                <a:ext uri="{FF2B5EF4-FFF2-40B4-BE49-F238E27FC236}">
                  <a16:creationId xmlns:a16="http://schemas.microsoft.com/office/drawing/2014/main" id="{52E1071E-931D-ED54-93C4-79E8433951E4}"/>
                </a:ext>
              </a:extLst>
            </p:cNvPr>
            <p:cNvSpPr/>
            <p:nvPr/>
          </p:nvSpPr>
          <p:spPr>
            <a:xfrm>
              <a:off x="9645758" y="2765492"/>
              <a:ext cx="1870574" cy="4388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8132"/>
                  </a:lnTo>
                  <a:lnTo>
                    <a:pt x="21600" y="21600"/>
                  </a:lnTo>
                  <a:lnTo>
                    <a:pt x="0" y="143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29" name="Shape 55306">
              <a:extLst>
                <a:ext uri="{FF2B5EF4-FFF2-40B4-BE49-F238E27FC236}">
                  <a16:creationId xmlns:a16="http://schemas.microsoft.com/office/drawing/2014/main" id="{558143ED-E18E-62F2-44BD-BC7A3AC9654D}"/>
                </a:ext>
              </a:extLst>
            </p:cNvPr>
            <p:cNvSpPr/>
            <p:nvPr/>
          </p:nvSpPr>
          <p:spPr>
            <a:xfrm>
              <a:off x="6732948" y="5678309"/>
              <a:ext cx="4790669" cy="1473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66" y="0"/>
                  </a:moveTo>
                  <a:lnTo>
                    <a:pt x="21600" y="21600"/>
                  </a:lnTo>
                  <a:lnTo>
                    <a:pt x="18542" y="21573"/>
                  </a:lnTo>
                  <a:lnTo>
                    <a:pt x="0" y="0"/>
                  </a:lnTo>
                  <a:lnTo>
                    <a:pt x="1316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30" name="Freeform 964">
              <a:extLst>
                <a:ext uri="{FF2B5EF4-FFF2-40B4-BE49-F238E27FC236}">
                  <a16:creationId xmlns:a16="http://schemas.microsoft.com/office/drawing/2014/main" id="{C48A30A8-EC49-D685-DA35-A7542245A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3649" y="3485955"/>
              <a:ext cx="1472000" cy="1472000"/>
            </a:xfrm>
            <a:custGeom>
              <a:avLst/>
              <a:gdLst>
                <a:gd name="T0" fmla="*/ 1192678 w 296503"/>
                <a:gd name="T1" fmla="*/ 2353997 h 296503"/>
                <a:gd name="T2" fmla="*/ 1144651 w 296503"/>
                <a:gd name="T3" fmla="*/ 3048444 h 296503"/>
                <a:gd name="T4" fmla="*/ 1092627 w 296503"/>
                <a:gd name="T5" fmla="*/ 2353997 h 296503"/>
                <a:gd name="T6" fmla="*/ 242348 w 296503"/>
                <a:gd name="T7" fmla="*/ 2115854 h 296503"/>
                <a:gd name="T8" fmla="*/ 932570 w 296503"/>
                <a:gd name="T9" fmla="*/ 2165818 h 296503"/>
                <a:gd name="T10" fmla="*/ 242348 w 296503"/>
                <a:gd name="T11" fmla="*/ 2215757 h 296503"/>
                <a:gd name="T12" fmla="*/ 242348 w 296503"/>
                <a:gd name="T13" fmla="*/ 2115854 h 296503"/>
                <a:gd name="T14" fmla="*/ 2098066 w 296503"/>
                <a:gd name="T15" fmla="*/ 2160603 h 296503"/>
                <a:gd name="T16" fmla="*/ 2397766 w 296503"/>
                <a:gd name="T17" fmla="*/ 2160603 h 296503"/>
                <a:gd name="T18" fmla="*/ 1144651 w 296503"/>
                <a:gd name="T19" fmla="*/ 883248 h 296503"/>
                <a:gd name="T20" fmla="*/ 1144651 w 296503"/>
                <a:gd name="T21" fmla="*/ 1436782 h 296503"/>
                <a:gd name="T22" fmla="*/ 1144651 w 296503"/>
                <a:gd name="T23" fmla="*/ 883248 h 296503"/>
                <a:gd name="T24" fmla="*/ 1522221 w 296503"/>
                <a:gd name="T25" fmla="*/ 1160019 h 296503"/>
                <a:gd name="T26" fmla="*/ 763101 w 296503"/>
                <a:gd name="T27" fmla="*/ 1160019 h 296503"/>
                <a:gd name="T28" fmla="*/ 1137930 w 296503"/>
                <a:gd name="T29" fmla="*/ 510967 h 296503"/>
                <a:gd name="T30" fmla="*/ 676130 w 296503"/>
                <a:gd name="T31" fmla="*/ 1631847 h 296503"/>
                <a:gd name="T32" fmla="*/ 1595822 w 296503"/>
                <a:gd name="T33" fmla="*/ 1631847 h 296503"/>
                <a:gd name="T34" fmla="*/ 1137930 w 296503"/>
                <a:gd name="T35" fmla="*/ 510967 h 296503"/>
                <a:gd name="T36" fmla="*/ 1666258 w 296503"/>
                <a:gd name="T37" fmla="*/ 633313 h 296503"/>
                <a:gd name="T38" fmla="*/ 1169232 w 296503"/>
                <a:gd name="T39" fmla="*/ 2204131 h 296503"/>
                <a:gd name="T40" fmla="*/ 1102713 w 296503"/>
                <a:gd name="T41" fmla="*/ 2204131 h 296503"/>
                <a:gd name="T42" fmla="*/ 605687 w 296503"/>
                <a:gd name="T43" fmla="*/ 633313 h 296503"/>
                <a:gd name="T44" fmla="*/ 2247933 w 296503"/>
                <a:gd name="T45" fmla="*/ 208110 h 296503"/>
                <a:gd name="T46" fmla="*/ 2295240 w 296503"/>
                <a:gd name="T47" fmla="*/ 923123 h 296503"/>
                <a:gd name="T48" fmla="*/ 3044503 w 296503"/>
                <a:gd name="T49" fmla="*/ 970248 h 296503"/>
                <a:gd name="T50" fmla="*/ 2295240 w 296503"/>
                <a:gd name="T51" fmla="*/ 1017399 h 296503"/>
                <a:gd name="T52" fmla="*/ 2381999 w 296503"/>
                <a:gd name="T53" fmla="*/ 1956322 h 296503"/>
                <a:gd name="T54" fmla="*/ 3028723 w 296503"/>
                <a:gd name="T55" fmla="*/ 1382748 h 296503"/>
                <a:gd name="T56" fmla="*/ 2452999 w 296503"/>
                <a:gd name="T57" fmla="*/ 2023107 h 296503"/>
                <a:gd name="T58" fmla="*/ 2295240 w 296503"/>
                <a:gd name="T59" fmla="*/ 2400253 h 296503"/>
                <a:gd name="T60" fmla="*/ 2247933 w 296503"/>
                <a:gd name="T61" fmla="*/ 3048467 h 296503"/>
                <a:gd name="T62" fmla="*/ 2200607 w 296503"/>
                <a:gd name="T63" fmla="*/ 2400253 h 296503"/>
                <a:gd name="T64" fmla="*/ 1400086 w 296503"/>
                <a:gd name="T65" fmla="*/ 2207752 h 296503"/>
                <a:gd name="T66" fmla="*/ 1400086 w 296503"/>
                <a:gd name="T67" fmla="*/ 2113461 h 296503"/>
                <a:gd name="T68" fmla="*/ 2200607 w 296503"/>
                <a:gd name="T69" fmla="*/ 1920963 h 296503"/>
                <a:gd name="T70" fmla="*/ 2247933 w 296503"/>
                <a:gd name="T71" fmla="*/ 208110 h 296503"/>
                <a:gd name="T72" fmla="*/ 98402 w 296503"/>
                <a:gd name="T73" fmla="*/ 373931 h 296503"/>
                <a:gd name="T74" fmla="*/ 377840 w 296503"/>
                <a:gd name="T75" fmla="*/ 3140830 h 296503"/>
                <a:gd name="T76" fmla="*/ 3140830 w 296503"/>
                <a:gd name="T77" fmla="*/ 2861390 h 296503"/>
                <a:gd name="T78" fmla="*/ 2861390 w 296503"/>
                <a:gd name="T79" fmla="*/ 98402 h 296503"/>
                <a:gd name="T80" fmla="*/ 377840 w 296503"/>
                <a:gd name="T81" fmla="*/ 0 h 296503"/>
                <a:gd name="T82" fmla="*/ 3239232 w 296503"/>
                <a:gd name="T83" fmla="*/ 373931 h 296503"/>
                <a:gd name="T84" fmla="*/ 2861390 w 296503"/>
                <a:gd name="T85" fmla="*/ 3239232 h 296503"/>
                <a:gd name="T86" fmla="*/ 0 w 296503"/>
                <a:gd name="T87" fmla="*/ 2861390 h 296503"/>
                <a:gd name="T88" fmla="*/ 377840 w 296503"/>
                <a:gd name="T89" fmla="*/ 0 h 29650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96503" h="296503">
                  <a:moveTo>
                    <a:pt x="104775" y="211138"/>
                  </a:moveTo>
                  <a:cubicBezTo>
                    <a:pt x="106973" y="211138"/>
                    <a:pt x="109171" y="212944"/>
                    <a:pt x="109171" y="215472"/>
                  </a:cubicBezTo>
                  <a:lnTo>
                    <a:pt x="109171" y="274344"/>
                  </a:lnTo>
                  <a:cubicBezTo>
                    <a:pt x="109171" y="276872"/>
                    <a:pt x="106973" y="279039"/>
                    <a:pt x="104775" y="279039"/>
                  </a:cubicBezTo>
                  <a:cubicBezTo>
                    <a:pt x="102211" y="279039"/>
                    <a:pt x="100013" y="276872"/>
                    <a:pt x="100013" y="274344"/>
                  </a:cubicBezTo>
                  <a:lnTo>
                    <a:pt x="100013" y="215472"/>
                  </a:lnTo>
                  <a:cubicBezTo>
                    <a:pt x="100013" y="212944"/>
                    <a:pt x="102211" y="211138"/>
                    <a:pt x="104775" y="211138"/>
                  </a:cubicBezTo>
                  <a:close/>
                  <a:moveTo>
                    <a:pt x="22183" y="193675"/>
                  </a:moveTo>
                  <a:lnTo>
                    <a:pt x="81005" y="193675"/>
                  </a:lnTo>
                  <a:cubicBezTo>
                    <a:pt x="83546" y="193675"/>
                    <a:pt x="85362" y="195580"/>
                    <a:pt x="85362" y="198247"/>
                  </a:cubicBezTo>
                  <a:cubicBezTo>
                    <a:pt x="85362" y="200914"/>
                    <a:pt x="83546" y="202819"/>
                    <a:pt x="81005" y="202819"/>
                  </a:cubicBezTo>
                  <a:lnTo>
                    <a:pt x="22183" y="202819"/>
                  </a:lnTo>
                  <a:cubicBezTo>
                    <a:pt x="19641" y="202819"/>
                    <a:pt x="17463" y="200914"/>
                    <a:pt x="17463" y="198247"/>
                  </a:cubicBezTo>
                  <a:cubicBezTo>
                    <a:pt x="17463" y="195580"/>
                    <a:pt x="19641" y="193675"/>
                    <a:pt x="22183" y="193675"/>
                  </a:cubicBezTo>
                  <a:close/>
                  <a:moveTo>
                    <a:pt x="205764" y="184106"/>
                  </a:moveTo>
                  <a:cubicBezTo>
                    <a:pt x="198544" y="184106"/>
                    <a:pt x="192047" y="190579"/>
                    <a:pt x="192047" y="197771"/>
                  </a:cubicBezTo>
                  <a:cubicBezTo>
                    <a:pt x="192047" y="205323"/>
                    <a:pt x="198544" y="211436"/>
                    <a:pt x="205764" y="211436"/>
                  </a:cubicBezTo>
                  <a:cubicBezTo>
                    <a:pt x="213344" y="211436"/>
                    <a:pt x="219480" y="205323"/>
                    <a:pt x="219480" y="197771"/>
                  </a:cubicBezTo>
                  <a:cubicBezTo>
                    <a:pt x="219480" y="190579"/>
                    <a:pt x="213344" y="184106"/>
                    <a:pt x="205764" y="184106"/>
                  </a:cubicBezTo>
                  <a:close/>
                  <a:moveTo>
                    <a:pt x="104775" y="80848"/>
                  </a:moveTo>
                  <a:cubicBezTo>
                    <a:pt x="90223" y="80848"/>
                    <a:pt x="78945" y="92067"/>
                    <a:pt x="78945" y="106182"/>
                  </a:cubicBezTo>
                  <a:cubicBezTo>
                    <a:pt x="78945" y="120297"/>
                    <a:pt x="90223" y="131516"/>
                    <a:pt x="104775" y="131516"/>
                  </a:cubicBezTo>
                  <a:cubicBezTo>
                    <a:pt x="118599" y="131516"/>
                    <a:pt x="130241" y="120297"/>
                    <a:pt x="130241" y="106182"/>
                  </a:cubicBezTo>
                  <a:cubicBezTo>
                    <a:pt x="130241" y="92067"/>
                    <a:pt x="118599" y="80848"/>
                    <a:pt x="104775" y="80848"/>
                  </a:cubicBezTo>
                  <a:close/>
                  <a:moveTo>
                    <a:pt x="104775" y="71438"/>
                  </a:moveTo>
                  <a:cubicBezTo>
                    <a:pt x="123692" y="71438"/>
                    <a:pt x="139336" y="87001"/>
                    <a:pt x="139336" y="106182"/>
                  </a:cubicBezTo>
                  <a:cubicBezTo>
                    <a:pt x="139336" y="125364"/>
                    <a:pt x="123692" y="140926"/>
                    <a:pt x="104775" y="140926"/>
                  </a:cubicBezTo>
                  <a:cubicBezTo>
                    <a:pt x="85493" y="140926"/>
                    <a:pt x="69850" y="125364"/>
                    <a:pt x="69850" y="106182"/>
                  </a:cubicBezTo>
                  <a:cubicBezTo>
                    <a:pt x="69850" y="87001"/>
                    <a:pt x="85493" y="71438"/>
                    <a:pt x="104775" y="71438"/>
                  </a:cubicBezTo>
                  <a:close/>
                  <a:moveTo>
                    <a:pt x="104160" y="46771"/>
                  </a:moveTo>
                  <a:cubicBezTo>
                    <a:pt x="88040" y="46771"/>
                    <a:pt x="72995" y="53273"/>
                    <a:pt x="61890" y="64473"/>
                  </a:cubicBezTo>
                  <a:cubicBezTo>
                    <a:pt x="38247" y="87955"/>
                    <a:pt x="38247" y="126250"/>
                    <a:pt x="61890" y="149371"/>
                  </a:cubicBezTo>
                  <a:lnTo>
                    <a:pt x="104160" y="192001"/>
                  </a:lnTo>
                  <a:lnTo>
                    <a:pt x="146073" y="149371"/>
                  </a:lnTo>
                  <a:cubicBezTo>
                    <a:pt x="169358" y="126250"/>
                    <a:pt x="169358" y="87955"/>
                    <a:pt x="146073" y="64473"/>
                  </a:cubicBezTo>
                  <a:cubicBezTo>
                    <a:pt x="134968" y="53273"/>
                    <a:pt x="119922" y="46771"/>
                    <a:pt x="104160" y="46771"/>
                  </a:cubicBezTo>
                  <a:close/>
                  <a:moveTo>
                    <a:pt x="104160" y="38100"/>
                  </a:moveTo>
                  <a:cubicBezTo>
                    <a:pt x="122430" y="38100"/>
                    <a:pt x="139267" y="45326"/>
                    <a:pt x="152521" y="57970"/>
                  </a:cubicBezTo>
                  <a:cubicBezTo>
                    <a:pt x="179030" y="85065"/>
                    <a:pt x="179030" y="128779"/>
                    <a:pt x="152521" y="155874"/>
                  </a:cubicBezTo>
                  <a:lnTo>
                    <a:pt x="107026" y="201755"/>
                  </a:lnTo>
                  <a:cubicBezTo>
                    <a:pt x="106310" y="202478"/>
                    <a:pt x="105235" y="202839"/>
                    <a:pt x="104160" y="202839"/>
                  </a:cubicBezTo>
                  <a:cubicBezTo>
                    <a:pt x="102727" y="202839"/>
                    <a:pt x="101653" y="202478"/>
                    <a:pt x="100936" y="201755"/>
                  </a:cubicBezTo>
                  <a:lnTo>
                    <a:pt x="55442" y="155874"/>
                  </a:lnTo>
                  <a:cubicBezTo>
                    <a:pt x="28575" y="128779"/>
                    <a:pt x="28575" y="85065"/>
                    <a:pt x="55442" y="57970"/>
                  </a:cubicBezTo>
                  <a:cubicBezTo>
                    <a:pt x="68338" y="45326"/>
                    <a:pt x="85533" y="38100"/>
                    <a:pt x="104160" y="38100"/>
                  </a:cubicBezTo>
                  <a:close/>
                  <a:moveTo>
                    <a:pt x="205764" y="19050"/>
                  </a:moveTo>
                  <a:cubicBezTo>
                    <a:pt x="208290" y="19050"/>
                    <a:pt x="210095" y="20848"/>
                    <a:pt x="210095" y="23365"/>
                  </a:cubicBezTo>
                  <a:lnTo>
                    <a:pt x="210095" y="84497"/>
                  </a:lnTo>
                  <a:lnTo>
                    <a:pt x="273986" y="84497"/>
                  </a:lnTo>
                  <a:cubicBezTo>
                    <a:pt x="276512" y="84497"/>
                    <a:pt x="278678" y="86295"/>
                    <a:pt x="278678" y="88812"/>
                  </a:cubicBezTo>
                  <a:cubicBezTo>
                    <a:pt x="278678" y="91330"/>
                    <a:pt x="276512" y="93128"/>
                    <a:pt x="273986" y="93128"/>
                  </a:cubicBezTo>
                  <a:lnTo>
                    <a:pt x="210095" y="93128"/>
                  </a:lnTo>
                  <a:lnTo>
                    <a:pt x="210095" y="175835"/>
                  </a:lnTo>
                  <a:cubicBezTo>
                    <a:pt x="213344" y="176555"/>
                    <a:pt x="215871" y="177633"/>
                    <a:pt x="218036" y="179072"/>
                  </a:cubicBezTo>
                  <a:lnTo>
                    <a:pt x="270737" y="126570"/>
                  </a:lnTo>
                  <a:cubicBezTo>
                    <a:pt x="272542" y="125132"/>
                    <a:pt x="275429" y="125132"/>
                    <a:pt x="277234" y="126570"/>
                  </a:cubicBezTo>
                  <a:cubicBezTo>
                    <a:pt x="279039" y="128368"/>
                    <a:pt x="279039" y="131245"/>
                    <a:pt x="277234" y="133043"/>
                  </a:cubicBezTo>
                  <a:lnTo>
                    <a:pt x="224534" y="185185"/>
                  </a:lnTo>
                  <a:cubicBezTo>
                    <a:pt x="227060" y="188781"/>
                    <a:pt x="228143" y="193096"/>
                    <a:pt x="228143" y="197771"/>
                  </a:cubicBezTo>
                  <a:cubicBezTo>
                    <a:pt x="228143" y="208559"/>
                    <a:pt x="220563" y="217549"/>
                    <a:pt x="210095" y="219707"/>
                  </a:cubicBezTo>
                  <a:lnTo>
                    <a:pt x="210095" y="274366"/>
                  </a:lnTo>
                  <a:cubicBezTo>
                    <a:pt x="210095" y="276883"/>
                    <a:pt x="208290" y="279041"/>
                    <a:pt x="205764" y="279041"/>
                  </a:cubicBezTo>
                  <a:cubicBezTo>
                    <a:pt x="203237" y="279041"/>
                    <a:pt x="201432" y="276883"/>
                    <a:pt x="201432" y="274366"/>
                  </a:cubicBezTo>
                  <a:lnTo>
                    <a:pt x="201432" y="219707"/>
                  </a:lnTo>
                  <a:cubicBezTo>
                    <a:pt x="192408" y="217909"/>
                    <a:pt x="185550" y="211076"/>
                    <a:pt x="183745" y="202086"/>
                  </a:cubicBezTo>
                  <a:lnTo>
                    <a:pt x="128157" y="202086"/>
                  </a:lnTo>
                  <a:cubicBezTo>
                    <a:pt x="125630" y="202086"/>
                    <a:pt x="123825" y="200288"/>
                    <a:pt x="123825" y="197771"/>
                  </a:cubicBezTo>
                  <a:cubicBezTo>
                    <a:pt x="123825" y="195254"/>
                    <a:pt x="125630" y="193456"/>
                    <a:pt x="128157" y="193456"/>
                  </a:cubicBezTo>
                  <a:lnTo>
                    <a:pt x="183745" y="193456"/>
                  </a:lnTo>
                  <a:cubicBezTo>
                    <a:pt x="185550" y="184466"/>
                    <a:pt x="192408" y="177633"/>
                    <a:pt x="201432" y="175835"/>
                  </a:cubicBezTo>
                  <a:lnTo>
                    <a:pt x="201432" y="23365"/>
                  </a:lnTo>
                  <a:cubicBezTo>
                    <a:pt x="201432" y="20848"/>
                    <a:pt x="203237" y="19050"/>
                    <a:pt x="205764" y="19050"/>
                  </a:cubicBezTo>
                  <a:close/>
                  <a:moveTo>
                    <a:pt x="34586" y="9007"/>
                  </a:moveTo>
                  <a:cubicBezTo>
                    <a:pt x="20535" y="9007"/>
                    <a:pt x="9007" y="20175"/>
                    <a:pt x="9007" y="34226"/>
                  </a:cubicBezTo>
                  <a:lnTo>
                    <a:pt x="9007" y="261917"/>
                  </a:lnTo>
                  <a:cubicBezTo>
                    <a:pt x="9007" y="275967"/>
                    <a:pt x="20535" y="287496"/>
                    <a:pt x="34586" y="287496"/>
                  </a:cubicBezTo>
                  <a:lnTo>
                    <a:pt x="261917" y="287496"/>
                  </a:lnTo>
                  <a:cubicBezTo>
                    <a:pt x="275967" y="287496"/>
                    <a:pt x="287496" y="275967"/>
                    <a:pt x="287496" y="261917"/>
                  </a:cubicBezTo>
                  <a:lnTo>
                    <a:pt x="287496" y="34226"/>
                  </a:lnTo>
                  <a:cubicBezTo>
                    <a:pt x="287496" y="20175"/>
                    <a:pt x="275967" y="9007"/>
                    <a:pt x="261917" y="9007"/>
                  </a:cubicBezTo>
                  <a:lnTo>
                    <a:pt x="34586" y="9007"/>
                  </a:lnTo>
                  <a:close/>
                  <a:moveTo>
                    <a:pt x="34586" y="0"/>
                  </a:moveTo>
                  <a:lnTo>
                    <a:pt x="261917" y="0"/>
                  </a:lnTo>
                  <a:cubicBezTo>
                    <a:pt x="281011" y="0"/>
                    <a:pt x="296503" y="15492"/>
                    <a:pt x="296503" y="34226"/>
                  </a:cubicBezTo>
                  <a:lnTo>
                    <a:pt x="296503" y="261917"/>
                  </a:lnTo>
                  <a:cubicBezTo>
                    <a:pt x="296503" y="281011"/>
                    <a:pt x="281011" y="296503"/>
                    <a:pt x="261917" y="296503"/>
                  </a:cubicBezTo>
                  <a:lnTo>
                    <a:pt x="34586" y="296503"/>
                  </a:lnTo>
                  <a:cubicBezTo>
                    <a:pt x="15491" y="296503"/>
                    <a:pt x="0" y="281011"/>
                    <a:pt x="0" y="261917"/>
                  </a:cubicBezTo>
                  <a:lnTo>
                    <a:pt x="0" y="34226"/>
                  </a:lnTo>
                  <a:cubicBezTo>
                    <a:pt x="0" y="15492"/>
                    <a:pt x="15491" y="0"/>
                    <a:pt x="345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sz="1250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13B2A3F-5311-2620-F3AC-A7383B92531F}"/>
              </a:ext>
            </a:extLst>
          </p:cNvPr>
          <p:cNvSpPr txBox="1"/>
          <p:nvPr/>
        </p:nvSpPr>
        <p:spPr>
          <a:xfrm>
            <a:off x="195259" y="1374388"/>
            <a:ext cx="3188696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accent1"/>
                </a:solidFill>
              </a:rPr>
              <a:t>Purpose</a:t>
            </a:r>
            <a:endParaRPr lang="en-IN" sz="1600" b="1" dirty="0">
              <a:solidFill>
                <a:schemeClr val="accent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A6939E-A9C9-161F-AF8B-98FCD8EC8F3A}"/>
              </a:ext>
            </a:extLst>
          </p:cNvPr>
          <p:cNvSpPr txBox="1"/>
          <p:nvPr/>
        </p:nvSpPr>
        <p:spPr>
          <a:xfrm>
            <a:off x="523945" y="1693205"/>
            <a:ext cx="283346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r"/>
            <a:r>
              <a:rPr lang="en-US" sz="1200" dirty="0"/>
              <a:t>Simplify fund transfers and financial transactions for registered users. Provide users with the ability to send, receive, and track payments in a secure environment.</a:t>
            </a:r>
            <a:endParaRPr lang="en-IN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FDB4C6-8E11-3A2B-B514-12506E05B81B}"/>
              </a:ext>
            </a:extLst>
          </p:cNvPr>
          <p:cNvSpPr txBox="1"/>
          <p:nvPr/>
        </p:nvSpPr>
        <p:spPr>
          <a:xfrm>
            <a:off x="660355" y="4712601"/>
            <a:ext cx="3188696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accent4"/>
                </a:solidFill>
              </a:rPr>
              <a:t>Features</a:t>
            </a:r>
            <a:endParaRPr lang="en-IN" sz="1600" b="1" dirty="0">
              <a:solidFill>
                <a:schemeClr val="accent4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42E545-B7A4-BE2B-88FB-14DD00C27D07}"/>
              </a:ext>
            </a:extLst>
          </p:cNvPr>
          <p:cNvSpPr txBox="1"/>
          <p:nvPr/>
        </p:nvSpPr>
        <p:spPr>
          <a:xfrm>
            <a:off x="252537" y="5031418"/>
            <a:ext cx="3569972" cy="1446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r"/>
            <a:r>
              <a:rPr lang="en-US" sz="1100" b="1" dirty="0"/>
              <a:t>Instant Payments</a:t>
            </a:r>
            <a:r>
              <a:rPr lang="en-US" sz="1100" dirty="0"/>
              <a:t>: Users can transfer funds between accounts quickly and securely.</a:t>
            </a:r>
          </a:p>
          <a:p>
            <a:pPr algn="r"/>
            <a:r>
              <a:rPr lang="en-US" sz="1100" b="1" dirty="0"/>
              <a:t>Account Management</a:t>
            </a:r>
            <a:r>
              <a:rPr lang="en-US" sz="1100" dirty="0"/>
              <a:t>: Manage balances and view transaction history easily.</a:t>
            </a:r>
          </a:p>
          <a:p>
            <a:pPr algn="r"/>
            <a:r>
              <a:rPr lang="en-US" sz="1100" b="1" dirty="0"/>
              <a:t>Transparency</a:t>
            </a:r>
            <a:r>
              <a:rPr lang="en-US" sz="1100" dirty="0"/>
              <a:t>: Detailed logs of transactions with timestamps.</a:t>
            </a:r>
          </a:p>
          <a:p>
            <a:pPr algn="r"/>
            <a:r>
              <a:rPr lang="en-US" sz="1100" b="1" dirty="0"/>
              <a:t>Data Export</a:t>
            </a:r>
            <a:r>
              <a:rPr lang="en-US" sz="1100" dirty="0"/>
              <a:t>: Export transaction history for record-keeping.</a:t>
            </a:r>
            <a:endParaRPr lang="en-IN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B2A92D-FC6C-48B5-21D8-90ABE5E3D6C8}"/>
              </a:ext>
            </a:extLst>
          </p:cNvPr>
          <p:cNvSpPr txBox="1"/>
          <p:nvPr/>
        </p:nvSpPr>
        <p:spPr>
          <a:xfrm>
            <a:off x="7626198" y="2216588"/>
            <a:ext cx="3188696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accent2"/>
                </a:solidFill>
              </a:rPr>
              <a:t>Target Audience</a:t>
            </a:r>
            <a:endParaRPr lang="en-IN" sz="1600" b="1" dirty="0">
              <a:solidFill>
                <a:schemeClr val="accent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B36E3E-8C2B-4523-BE6E-460116D8F9F7}"/>
              </a:ext>
            </a:extLst>
          </p:cNvPr>
          <p:cNvSpPr txBox="1"/>
          <p:nvPr/>
        </p:nvSpPr>
        <p:spPr>
          <a:xfrm>
            <a:off x="7654215" y="2499424"/>
            <a:ext cx="3637941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1200" dirty="0"/>
              <a:t>Individuals who require a reliable and straightforward system for transferring payments.</a:t>
            </a:r>
          </a:p>
          <a:p>
            <a:pPr algn="l"/>
            <a:r>
              <a:rPr lang="en-US" sz="1200" dirty="0"/>
              <a:t>Small businesses or groups managing payments among limited users.</a:t>
            </a:r>
            <a:endParaRPr lang="en-IN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053026-93F7-F25D-F9D6-03E11CDF1875}"/>
              </a:ext>
            </a:extLst>
          </p:cNvPr>
          <p:cNvSpPr txBox="1"/>
          <p:nvPr/>
        </p:nvSpPr>
        <p:spPr>
          <a:xfrm>
            <a:off x="8823940" y="4933689"/>
            <a:ext cx="3188696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accent3"/>
                </a:solidFill>
              </a:rPr>
              <a:t>Core Principles</a:t>
            </a:r>
            <a:endParaRPr lang="en-IN" sz="1600" b="1" dirty="0">
              <a:solidFill>
                <a:schemeClr val="accent3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3FED77-3500-5D44-6645-D2A6E1F832FB}"/>
              </a:ext>
            </a:extLst>
          </p:cNvPr>
          <p:cNvSpPr txBox="1"/>
          <p:nvPr/>
        </p:nvSpPr>
        <p:spPr>
          <a:xfrm>
            <a:off x="8851957" y="5216525"/>
            <a:ext cx="2850417" cy="1061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1050" b="1" dirty="0"/>
              <a:t>Security</a:t>
            </a:r>
            <a:r>
              <a:rPr lang="en-US" sz="1050" dirty="0"/>
              <a:t>: Password hashing, secure sessions, and data validation for safe usage.</a:t>
            </a:r>
          </a:p>
          <a:p>
            <a:pPr algn="l"/>
            <a:r>
              <a:rPr lang="en-US" sz="1050" b="1" dirty="0"/>
              <a:t>Simplicity</a:t>
            </a:r>
            <a:r>
              <a:rPr lang="en-US" sz="1050" dirty="0"/>
              <a:t>: Intuitive user interface to ensure ease of use for non-technical users.</a:t>
            </a:r>
          </a:p>
          <a:p>
            <a:pPr algn="l"/>
            <a:r>
              <a:rPr lang="en-US" sz="1050" b="1" dirty="0"/>
              <a:t>Reliability</a:t>
            </a:r>
            <a:r>
              <a:rPr lang="en-US" sz="1050" dirty="0"/>
              <a:t>: Ensures accurate balance management and secure fund transfers.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255307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7E3B6-38A5-1C6B-E3FB-917933B12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14198A5-26CE-FF6D-7DC0-8AE8743BE564}"/>
              </a:ext>
            </a:extLst>
          </p:cNvPr>
          <p:cNvSpPr txBox="1">
            <a:spLocks/>
          </p:cNvSpPr>
          <p:nvPr/>
        </p:nvSpPr>
        <p:spPr>
          <a:xfrm>
            <a:off x="252537" y="251370"/>
            <a:ext cx="10252429" cy="522363"/>
          </a:xfrm>
          <a:prstGeom prst="rect">
            <a:avLst/>
          </a:prstGeom>
        </p:spPr>
        <p:txBody>
          <a:bodyPr/>
          <a:lstStyle>
            <a:lvl1pPr marL="0" marR="0" indent="0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Carnac ExtraBold" panose="02000503000000020004" pitchFamily="2" charset="77"/>
                <a:cs typeface="Arial" panose="020B0604020202020204" pitchFamily="34" charset="0"/>
                <a:sym typeface="Corda-Regular"/>
              </a:defRPr>
            </a:lvl1pPr>
            <a:lvl2pPr marL="0" marR="0" indent="114297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2pPr>
            <a:lvl3pPr marL="0" marR="0" indent="228594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3pPr>
            <a:lvl4pPr marL="0" marR="0" indent="342891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4pPr>
            <a:lvl5pPr marL="0" marR="0" indent="457189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5pPr>
            <a:lvl6pPr marL="0" marR="0" indent="571486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6pPr>
            <a:lvl7pPr marL="0" marR="0" indent="685783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7pPr>
            <a:lvl8pPr marL="0" marR="0" indent="800080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8pPr>
            <a:lvl9pPr marL="0" marR="0" indent="914377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9pPr>
          </a:lstStyle>
          <a:p>
            <a:pPr marL="12700" algn="l">
              <a:spcBef>
                <a:spcPts val="805"/>
              </a:spcBef>
              <a:tabLst>
                <a:tab pos="354965" algn="l"/>
                <a:tab pos="355600" algn="l"/>
              </a:tabLst>
              <a:defRPr/>
            </a:pPr>
            <a:r>
              <a:rPr lang="en-US" sz="2200" spc="-10" dirty="0">
                <a:solidFill>
                  <a:schemeClr val="tx1"/>
                </a:solidFill>
                <a:latin typeface="+mn-lt"/>
                <a:ea typeface="+mn-lt"/>
                <a:cs typeface="+mn-lt"/>
                <a:sym typeface="+mn-lt"/>
              </a:rPr>
              <a:t>Key Features of the Application</a:t>
            </a:r>
          </a:p>
        </p:txBody>
      </p:sp>
      <p:sp>
        <p:nvSpPr>
          <p:cNvPr id="3" name="Freeform 35">
            <a:extLst>
              <a:ext uri="{FF2B5EF4-FFF2-40B4-BE49-F238E27FC236}">
                <a16:creationId xmlns:a16="http://schemas.microsoft.com/office/drawing/2014/main" id="{4E5E0FA4-A548-EE66-1154-F2A39649F68E}"/>
              </a:ext>
            </a:extLst>
          </p:cNvPr>
          <p:cNvSpPr/>
          <p:nvPr/>
        </p:nvSpPr>
        <p:spPr>
          <a:xfrm>
            <a:off x="8312730" y="575810"/>
            <a:ext cx="1807374" cy="1865829"/>
          </a:xfrm>
          <a:custGeom>
            <a:avLst/>
            <a:gdLst>
              <a:gd name="connsiteX0" fmla="*/ 0 w 3231311"/>
              <a:gd name="connsiteY0" fmla="*/ 0 h 3335820"/>
              <a:gd name="connsiteX1" fmla="*/ 220390 w 3231311"/>
              <a:gd name="connsiteY1" fmla="*/ 5573 h 3335820"/>
              <a:gd name="connsiteX2" fmla="*/ 3048303 w 3231311"/>
              <a:gd name="connsiteY2" fmla="*/ 1026182 h 3335820"/>
              <a:gd name="connsiteX3" fmla="*/ 3231311 w 3231311"/>
              <a:gd name="connsiteY3" fmla="*/ 1169998 h 3335820"/>
              <a:gd name="connsiteX4" fmla="*/ 1408440 w 3231311"/>
              <a:gd name="connsiteY4" fmla="*/ 3335820 h 3335820"/>
              <a:gd name="connsiteX5" fmla="*/ 1263913 w 3231311"/>
              <a:gd name="connsiteY5" fmla="*/ 3227746 h 3335820"/>
              <a:gd name="connsiteX6" fmla="*/ 193772 w 3231311"/>
              <a:gd name="connsiteY6" fmla="*/ 2839801 h 3335820"/>
              <a:gd name="connsiteX7" fmla="*/ 0 w 3231311"/>
              <a:gd name="connsiteY7" fmla="*/ 2830017 h 3335820"/>
              <a:gd name="connsiteX8" fmla="*/ 0 w 3231311"/>
              <a:gd name="connsiteY8" fmla="*/ 0 h 333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1311" h="3335820">
                <a:moveTo>
                  <a:pt x="0" y="0"/>
                </a:moveTo>
                <a:lnTo>
                  <a:pt x="220390" y="5573"/>
                </a:lnTo>
                <a:cubicBezTo>
                  <a:pt x="1278061" y="59186"/>
                  <a:pt x="2251891" y="430582"/>
                  <a:pt x="3048303" y="1026182"/>
                </a:cubicBezTo>
                <a:lnTo>
                  <a:pt x="3231311" y="1169998"/>
                </a:lnTo>
                <a:lnTo>
                  <a:pt x="1408440" y="3335820"/>
                </a:lnTo>
                <a:lnTo>
                  <a:pt x="1263913" y="3227746"/>
                </a:lnTo>
                <a:cubicBezTo>
                  <a:pt x="952378" y="3017277"/>
                  <a:pt x="587488" y="2879786"/>
                  <a:pt x="193772" y="2839801"/>
                </a:cubicBezTo>
                <a:lnTo>
                  <a:pt x="0" y="28300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0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5" name="Freeform 34">
            <a:extLst>
              <a:ext uri="{FF2B5EF4-FFF2-40B4-BE49-F238E27FC236}">
                <a16:creationId xmlns:a16="http://schemas.microsoft.com/office/drawing/2014/main" id="{60582441-B8E8-91D5-DB51-988D2D35E61E}"/>
              </a:ext>
            </a:extLst>
          </p:cNvPr>
          <p:cNvSpPr/>
          <p:nvPr/>
        </p:nvSpPr>
        <p:spPr>
          <a:xfrm>
            <a:off x="6450106" y="576456"/>
            <a:ext cx="1785906" cy="1869815"/>
          </a:xfrm>
          <a:custGeom>
            <a:avLst/>
            <a:gdLst>
              <a:gd name="connsiteX0" fmla="*/ 3192931 w 3192931"/>
              <a:gd name="connsiteY0" fmla="*/ 0 h 3342948"/>
              <a:gd name="connsiteX1" fmla="*/ 3192931 w 3192931"/>
              <a:gd name="connsiteY1" fmla="*/ 2831169 h 3342948"/>
              <a:gd name="connsiteX2" fmla="*/ 3044879 w 3192931"/>
              <a:gd name="connsiteY2" fmla="*/ 2838645 h 3342948"/>
              <a:gd name="connsiteX3" fmla="*/ 1974738 w 3192931"/>
              <a:gd name="connsiteY3" fmla="*/ 3226590 h 3342948"/>
              <a:gd name="connsiteX4" fmla="*/ 1819134 w 3192931"/>
              <a:gd name="connsiteY4" fmla="*/ 3342948 h 3342948"/>
              <a:gd name="connsiteX5" fmla="*/ 0 w 3192931"/>
              <a:gd name="connsiteY5" fmla="*/ 1174610 h 3342948"/>
              <a:gd name="connsiteX6" fmla="*/ 190348 w 3192931"/>
              <a:gd name="connsiteY6" fmla="*/ 1025026 h 3342948"/>
              <a:gd name="connsiteX7" fmla="*/ 3018261 w 3192931"/>
              <a:gd name="connsiteY7" fmla="*/ 4417 h 3342948"/>
              <a:gd name="connsiteX8" fmla="*/ 3192931 w 3192931"/>
              <a:gd name="connsiteY8" fmla="*/ 0 h 3342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2931" h="3342948">
                <a:moveTo>
                  <a:pt x="3192931" y="0"/>
                </a:moveTo>
                <a:lnTo>
                  <a:pt x="3192931" y="2831169"/>
                </a:lnTo>
                <a:lnTo>
                  <a:pt x="3044879" y="2838645"/>
                </a:lnTo>
                <a:cubicBezTo>
                  <a:pt x="2651163" y="2878630"/>
                  <a:pt x="2286273" y="3016121"/>
                  <a:pt x="1974738" y="3226590"/>
                </a:cubicBezTo>
                <a:lnTo>
                  <a:pt x="1819134" y="3342948"/>
                </a:lnTo>
                <a:lnTo>
                  <a:pt x="0" y="1174610"/>
                </a:lnTo>
                <a:lnTo>
                  <a:pt x="190348" y="1025026"/>
                </a:lnTo>
                <a:cubicBezTo>
                  <a:pt x="986760" y="429426"/>
                  <a:pt x="1960590" y="58030"/>
                  <a:pt x="3018261" y="4417"/>
                </a:cubicBezTo>
                <a:lnTo>
                  <a:pt x="319293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0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E91E467-B825-14B6-57D3-45AD8025BBFF}"/>
              </a:ext>
            </a:extLst>
          </p:cNvPr>
          <p:cNvSpPr/>
          <p:nvPr/>
        </p:nvSpPr>
        <p:spPr>
          <a:xfrm>
            <a:off x="9158867" y="1280140"/>
            <a:ext cx="1969513" cy="1921948"/>
          </a:xfrm>
          <a:custGeom>
            <a:avLst/>
            <a:gdLst>
              <a:gd name="connsiteX0" fmla="*/ 1822713 w 3521192"/>
              <a:gd name="connsiteY0" fmla="*/ 0 h 3436154"/>
              <a:gd name="connsiteX1" fmla="*/ 1918526 w 3521192"/>
              <a:gd name="connsiteY1" fmla="*/ 82996 h 3436154"/>
              <a:gd name="connsiteX2" fmla="*/ 3507674 w 3521192"/>
              <a:gd name="connsiteY2" fmla="*/ 2868646 h 3436154"/>
              <a:gd name="connsiteX3" fmla="*/ 3521192 w 3521192"/>
              <a:gd name="connsiteY3" fmla="*/ 2944348 h 3436154"/>
              <a:gd name="connsiteX4" fmla="*/ 735613 w 3521192"/>
              <a:gd name="connsiteY4" fmla="*/ 3436154 h 3436154"/>
              <a:gd name="connsiteX5" fmla="*/ 678563 w 3521192"/>
              <a:gd name="connsiteY5" fmla="*/ 3214282 h 3436154"/>
              <a:gd name="connsiteX6" fmla="*/ 97811 w 3521192"/>
              <a:gd name="connsiteY6" fmla="*/ 2254531 h 3436154"/>
              <a:gd name="connsiteX7" fmla="*/ 0 w 3521192"/>
              <a:gd name="connsiteY7" fmla="*/ 2165634 h 3436154"/>
              <a:gd name="connsiteX8" fmla="*/ 1822713 w 3521192"/>
              <a:gd name="connsiteY8" fmla="*/ 0 h 343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21192" h="3436154">
                <a:moveTo>
                  <a:pt x="1822713" y="0"/>
                </a:moveTo>
                <a:lnTo>
                  <a:pt x="1918526" y="82996"/>
                </a:lnTo>
                <a:cubicBezTo>
                  <a:pt x="2714423" y="806378"/>
                  <a:pt x="3283796" y="1774586"/>
                  <a:pt x="3507674" y="2868646"/>
                </a:cubicBezTo>
                <a:lnTo>
                  <a:pt x="3521192" y="2944348"/>
                </a:lnTo>
                <a:lnTo>
                  <a:pt x="735613" y="3436154"/>
                </a:lnTo>
                <a:lnTo>
                  <a:pt x="678563" y="3214282"/>
                </a:lnTo>
                <a:cubicBezTo>
                  <a:pt x="564498" y="2847552"/>
                  <a:pt x="362738" y="2519459"/>
                  <a:pt x="97811" y="2254531"/>
                </a:cubicBezTo>
                <a:lnTo>
                  <a:pt x="0" y="2165634"/>
                </a:lnTo>
                <a:lnTo>
                  <a:pt x="182271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0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3" name="Freeform 30">
            <a:extLst>
              <a:ext uri="{FF2B5EF4-FFF2-40B4-BE49-F238E27FC236}">
                <a16:creationId xmlns:a16="http://schemas.microsoft.com/office/drawing/2014/main" id="{D05B14AD-5F11-124E-13BB-1D3E66A2ED29}"/>
              </a:ext>
            </a:extLst>
          </p:cNvPr>
          <p:cNvSpPr/>
          <p:nvPr/>
        </p:nvSpPr>
        <p:spPr>
          <a:xfrm>
            <a:off x="5445788" y="1283558"/>
            <a:ext cx="1963939" cy="1920084"/>
          </a:xfrm>
          <a:custGeom>
            <a:avLst/>
            <a:gdLst>
              <a:gd name="connsiteX0" fmla="*/ 1691688 w 3511226"/>
              <a:gd name="connsiteY0" fmla="*/ 0 h 3432820"/>
              <a:gd name="connsiteX1" fmla="*/ 3511226 w 3511226"/>
              <a:gd name="connsiteY1" fmla="*/ 2168820 h 3432820"/>
              <a:gd name="connsiteX2" fmla="*/ 3423644 w 3511226"/>
              <a:gd name="connsiteY2" fmla="*/ 2248420 h 3432820"/>
              <a:gd name="connsiteX3" fmla="*/ 2785172 w 3511226"/>
              <a:gd name="connsiteY3" fmla="*/ 3432650 h 3432820"/>
              <a:gd name="connsiteX4" fmla="*/ 2785146 w 3511226"/>
              <a:gd name="connsiteY4" fmla="*/ 3432820 h 3432820"/>
              <a:gd name="connsiteX5" fmla="*/ 0 w 3511226"/>
              <a:gd name="connsiteY5" fmla="*/ 2939707 h 3432820"/>
              <a:gd name="connsiteX6" fmla="*/ 13781 w 3511226"/>
              <a:gd name="connsiteY6" fmla="*/ 2862535 h 3432820"/>
              <a:gd name="connsiteX7" fmla="*/ 1602928 w 3511226"/>
              <a:gd name="connsiteY7" fmla="*/ 76885 h 3432820"/>
              <a:gd name="connsiteX8" fmla="*/ 1691688 w 3511226"/>
              <a:gd name="connsiteY8" fmla="*/ 0 h 3432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1226" h="3432820">
                <a:moveTo>
                  <a:pt x="1691688" y="0"/>
                </a:moveTo>
                <a:lnTo>
                  <a:pt x="3511226" y="2168820"/>
                </a:lnTo>
                <a:lnTo>
                  <a:pt x="3423644" y="2248420"/>
                </a:lnTo>
                <a:cubicBezTo>
                  <a:pt x="3105732" y="2566333"/>
                  <a:pt x="2878779" y="2975205"/>
                  <a:pt x="2785172" y="3432650"/>
                </a:cubicBezTo>
                <a:lnTo>
                  <a:pt x="2785146" y="3432820"/>
                </a:lnTo>
                <a:lnTo>
                  <a:pt x="0" y="2939707"/>
                </a:lnTo>
                <a:lnTo>
                  <a:pt x="13781" y="2862535"/>
                </a:lnTo>
                <a:cubicBezTo>
                  <a:pt x="237658" y="1768475"/>
                  <a:pt x="807032" y="800267"/>
                  <a:pt x="1602928" y="76885"/>
                </a:cubicBezTo>
                <a:lnTo>
                  <a:pt x="16916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0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8" name="Freeform 26">
            <a:extLst>
              <a:ext uri="{FF2B5EF4-FFF2-40B4-BE49-F238E27FC236}">
                <a16:creationId xmlns:a16="http://schemas.microsoft.com/office/drawing/2014/main" id="{E0DEB860-498A-3B8C-74A2-CDBB40F14416}"/>
              </a:ext>
            </a:extLst>
          </p:cNvPr>
          <p:cNvSpPr/>
          <p:nvPr/>
        </p:nvSpPr>
        <p:spPr>
          <a:xfrm>
            <a:off x="9437512" y="3002530"/>
            <a:ext cx="1742070" cy="1883383"/>
          </a:xfrm>
          <a:custGeom>
            <a:avLst/>
            <a:gdLst>
              <a:gd name="connsiteX0" fmla="*/ 3047131 w 3114559"/>
              <a:gd name="connsiteY0" fmla="*/ 0 h 3367205"/>
              <a:gd name="connsiteX1" fmla="*/ 3054975 w 3114559"/>
              <a:gd name="connsiteY1" fmla="*/ 43929 h 3367205"/>
              <a:gd name="connsiteX2" fmla="*/ 3114559 w 3114559"/>
              <a:gd name="connsiteY2" fmla="*/ 831455 h 3367205"/>
              <a:gd name="connsiteX3" fmla="*/ 2490421 w 3114559"/>
              <a:gd name="connsiteY3" fmla="*/ 3296366 h 3367205"/>
              <a:gd name="connsiteX4" fmla="*/ 2449689 w 3114559"/>
              <a:gd name="connsiteY4" fmla="*/ 3367205 h 3367205"/>
              <a:gd name="connsiteX5" fmla="*/ 0 w 3114559"/>
              <a:gd name="connsiteY5" fmla="*/ 1952877 h 3367205"/>
              <a:gd name="connsiteX6" fmla="*/ 2986 w 3114559"/>
              <a:gd name="connsiteY6" fmla="*/ 1947961 h 3367205"/>
              <a:gd name="connsiteX7" fmla="*/ 285696 w 3114559"/>
              <a:gd name="connsiteY7" fmla="*/ 831455 h 3367205"/>
              <a:gd name="connsiteX8" fmla="*/ 273603 w 3114559"/>
              <a:gd name="connsiteY8" fmla="*/ 591963 h 3367205"/>
              <a:gd name="connsiteX9" fmla="*/ 258402 w 3114559"/>
              <a:gd name="connsiteY9" fmla="*/ 492362 h 3367205"/>
              <a:gd name="connsiteX10" fmla="*/ 3047131 w 3114559"/>
              <a:gd name="connsiteY10" fmla="*/ 0 h 336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14559" h="3367205">
                <a:moveTo>
                  <a:pt x="3047131" y="0"/>
                </a:moveTo>
                <a:lnTo>
                  <a:pt x="3054975" y="43929"/>
                </a:lnTo>
                <a:cubicBezTo>
                  <a:pt x="3094211" y="300711"/>
                  <a:pt x="3114559" y="563707"/>
                  <a:pt x="3114559" y="831455"/>
                </a:cubicBezTo>
                <a:cubicBezTo>
                  <a:pt x="3114559" y="1723951"/>
                  <a:pt x="2888463" y="2563638"/>
                  <a:pt x="2490421" y="3296366"/>
                </a:cubicBezTo>
                <a:lnTo>
                  <a:pt x="2449689" y="3367205"/>
                </a:lnTo>
                <a:lnTo>
                  <a:pt x="0" y="1952877"/>
                </a:lnTo>
                <a:lnTo>
                  <a:pt x="2986" y="1947961"/>
                </a:lnTo>
                <a:cubicBezTo>
                  <a:pt x="183283" y="1616065"/>
                  <a:pt x="285696" y="1235720"/>
                  <a:pt x="285696" y="831455"/>
                </a:cubicBezTo>
                <a:cubicBezTo>
                  <a:pt x="285696" y="750602"/>
                  <a:pt x="281599" y="670706"/>
                  <a:pt x="273603" y="591963"/>
                </a:cubicBezTo>
                <a:lnTo>
                  <a:pt x="258402" y="492362"/>
                </a:lnTo>
                <a:lnTo>
                  <a:pt x="304713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0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42" name="Freeform 25">
            <a:extLst>
              <a:ext uri="{FF2B5EF4-FFF2-40B4-BE49-F238E27FC236}">
                <a16:creationId xmlns:a16="http://schemas.microsoft.com/office/drawing/2014/main" id="{824C177F-1691-7C08-0E9E-A77432F31496}"/>
              </a:ext>
            </a:extLst>
          </p:cNvPr>
          <p:cNvSpPr/>
          <p:nvPr/>
        </p:nvSpPr>
        <p:spPr>
          <a:xfrm>
            <a:off x="5394732" y="3003351"/>
            <a:ext cx="1736236" cy="1871478"/>
          </a:xfrm>
          <a:custGeom>
            <a:avLst/>
            <a:gdLst>
              <a:gd name="connsiteX0" fmla="*/ 67167 w 3104128"/>
              <a:gd name="connsiteY0" fmla="*/ 0 h 3345920"/>
              <a:gd name="connsiteX1" fmla="*/ 2855727 w 3104128"/>
              <a:gd name="connsiteY1" fmla="*/ 493719 h 3345920"/>
              <a:gd name="connsiteX2" fmla="*/ 2840957 w 3104128"/>
              <a:gd name="connsiteY2" fmla="*/ 590494 h 3345920"/>
              <a:gd name="connsiteX3" fmla="*/ 2828864 w 3104128"/>
              <a:gd name="connsiteY3" fmla="*/ 829986 h 3345920"/>
              <a:gd name="connsiteX4" fmla="*/ 3012938 w 3104128"/>
              <a:gd name="connsiteY4" fmla="*/ 1741736 h 3345920"/>
              <a:gd name="connsiteX5" fmla="*/ 3104128 w 3104128"/>
              <a:gd name="connsiteY5" fmla="*/ 1931035 h 3345920"/>
              <a:gd name="connsiteX6" fmla="*/ 653476 w 3104128"/>
              <a:gd name="connsiteY6" fmla="*/ 3345920 h 3345920"/>
              <a:gd name="connsiteX7" fmla="*/ 624138 w 3104128"/>
              <a:gd name="connsiteY7" fmla="*/ 3294897 h 3345920"/>
              <a:gd name="connsiteX8" fmla="*/ 0 w 3104128"/>
              <a:gd name="connsiteY8" fmla="*/ 829986 h 3345920"/>
              <a:gd name="connsiteX9" fmla="*/ 59584 w 3104128"/>
              <a:gd name="connsiteY9" fmla="*/ 42460 h 3345920"/>
              <a:gd name="connsiteX10" fmla="*/ 67167 w 3104128"/>
              <a:gd name="connsiteY10" fmla="*/ 0 h 33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4128" h="3345920">
                <a:moveTo>
                  <a:pt x="67167" y="0"/>
                </a:moveTo>
                <a:lnTo>
                  <a:pt x="2855727" y="493719"/>
                </a:lnTo>
                <a:lnTo>
                  <a:pt x="2840957" y="590494"/>
                </a:lnTo>
                <a:cubicBezTo>
                  <a:pt x="2832961" y="669237"/>
                  <a:pt x="2828864" y="749133"/>
                  <a:pt x="2828864" y="829986"/>
                </a:cubicBezTo>
                <a:cubicBezTo>
                  <a:pt x="2828864" y="1153398"/>
                  <a:pt x="2894408" y="1461501"/>
                  <a:pt x="3012938" y="1741736"/>
                </a:cubicBezTo>
                <a:lnTo>
                  <a:pt x="3104128" y="1931035"/>
                </a:lnTo>
                <a:lnTo>
                  <a:pt x="653476" y="3345920"/>
                </a:lnTo>
                <a:lnTo>
                  <a:pt x="624138" y="3294897"/>
                </a:lnTo>
                <a:cubicBezTo>
                  <a:pt x="226097" y="2562169"/>
                  <a:pt x="0" y="1722482"/>
                  <a:pt x="0" y="829986"/>
                </a:cubicBezTo>
                <a:cubicBezTo>
                  <a:pt x="0" y="562238"/>
                  <a:pt x="20349" y="299242"/>
                  <a:pt x="59584" y="42460"/>
                </a:cubicBezTo>
                <a:lnTo>
                  <a:pt x="6716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0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43" name="Freeform 24">
            <a:extLst>
              <a:ext uri="{FF2B5EF4-FFF2-40B4-BE49-F238E27FC236}">
                <a16:creationId xmlns:a16="http://schemas.microsoft.com/office/drawing/2014/main" id="{9E1B0C79-AC98-E7B9-626F-0D506891755D}"/>
              </a:ext>
            </a:extLst>
          </p:cNvPr>
          <p:cNvSpPr/>
          <p:nvPr/>
        </p:nvSpPr>
        <p:spPr>
          <a:xfrm>
            <a:off x="5798483" y="4149487"/>
            <a:ext cx="1993976" cy="2018723"/>
          </a:xfrm>
          <a:custGeom>
            <a:avLst/>
            <a:gdLst>
              <a:gd name="connsiteX0" fmla="*/ 2452076 w 3564928"/>
              <a:gd name="connsiteY0" fmla="*/ 0 h 3609173"/>
              <a:gd name="connsiteX1" fmla="*/ 2507057 w 3564928"/>
              <a:gd name="connsiteY1" fmla="*/ 90501 h 3609173"/>
              <a:gd name="connsiteX2" fmla="*/ 3537625 w 3564928"/>
              <a:gd name="connsiteY2" fmla="*/ 939150 h 3609173"/>
              <a:gd name="connsiteX3" fmla="*/ 3564928 w 3564928"/>
              <a:gd name="connsiteY3" fmla="*/ 949143 h 3609173"/>
              <a:gd name="connsiteX4" fmla="*/ 2597464 w 3564928"/>
              <a:gd name="connsiteY4" fmla="*/ 3609173 h 3609173"/>
              <a:gd name="connsiteX5" fmla="*/ 2436503 w 3564928"/>
              <a:gd name="connsiteY5" fmla="*/ 3545708 h 3609173"/>
              <a:gd name="connsiteX6" fmla="*/ 26810 w 3564928"/>
              <a:gd name="connsiteY6" fmla="*/ 1462334 h 3609173"/>
              <a:gd name="connsiteX7" fmla="*/ 0 w 3564928"/>
              <a:gd name="connsiteY7" fmla="*/ 1415707 h 3609173"/>
              <a:gd name="connsiteX8" fmla="*/ 2452076 w 3564928"/>
              <a:gd name="connsiteY8" fmla="*/ 0 h 3609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64928" h="3609173">
                <a:moveTo>
                  <a:pt x="2452076" y="0"/>
                </a:moveTo>
                <a:lnTo>
                  <a:pt x="2507057" y="90501"/>
                </a:lnTo>
                <a:cubicBezTo>
                  <a:pt x="2759620" y="464344"/>
                  <a:pt x="3117271" y="761355"/>
                  <a:pt x="3537625" y="939150"/>
                </a:cubicBezTo>
                <a:lnTo>
                  <a:pt x="3564928" y="949143"/>
                </a:lnTo>
                <a:lnTo>
                  <a:pt x="2597464" y="3609173"/>
                </a:lnTo>
                <a:lnTo>
                  <a:pt x="2436503" y="3545708"/>
                </a:lnTo>
                <a:cubicBezTo>
                  <a:pt x="1431154" y="3120481"/>
                  <a:pt x="588265" y="2386365"/>
                  <a:pt x="26810" y="1462334"/>
                </a:cubicBezTo>
                <a:lnTo>
                  <a:pt x="0" y="1415707"/>
                </a:lnTo>
                <a:lnTo>
                  <a:pt x="24520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0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44" name="Freeform 23">
            <a:extLst>
              <a:ext uri="{FF2B5EF4-FFF2-40B4-BE49-F238E27FC236}">
                <a16:creationId xmlns:a16="http://schemas.microsoft.com/office/drawing/2014/main" id="{748ADA99-926C-0CB1-FC41-B9286920DA14}"/>
              </a:ext>
            </a:extLst>
          </p:cNvPr>
          <p:cNvSpPr/>
          <p:nvPr/>
        </p:nvSpPr>
        <p:spPr>
          <a:xfrm>
            <a:off x="8764770" y="4160417"/>
            <a:ext cx="2004689" cy="2011887"/>
          </a:xfrm>
          <a:custGeom>
            <a:avLst/>
            <a:gdLst>
              <a:gd name="connsiteX0" fmla="*/ 1131528 w 3584081"/>
              <a:gd name="connsiteY0" fmla="*/ 0 h 3596950"/>
              <a:gd name="connsiteX1" fmla="*/ 3584081 w 3584081"/>
              <a:gd name="connsiteY1" fmla="*/ 1415982 h 3596950"/>
              <a:gd name="connsiteX2" fmla="*/ 3568665 w 3584081"/>
              <a:gd name="connsiteY2" fmla="*/ 1442792 h 3596950"/>
              <a:gd name="connsiteX3" fmla="*/ 1158973 w 3584081"/>
              <a:gd name="connsiteY3" fmla="*/ 3526166 h 3596950"/>
              <a:gd name="connsiteX4" fmla="*/ 979450 w 3584081"/>
              <a:gd name="connsiteY4" fmla="*/ 3596950 h 3596950"/>
              <a:gd name="connsiteX5" fmla="*/ 0 w 3584081"/>
              <a:gd name="connsiteY5" fmla="*/ 940782 h 3596950"/>
              <a:gd name="connsiteX6" fmla="*/ 57851 w 3584081"/>
              <a:gd name="connsiteY6" fmla="*/ 919608 h 3596950"/>
              <a:gd name="connsiteX7" fmla="*/ 1088419 w 3584081"/>
              <a:gd name="connsiteY7" fmla="*/ 70959 h 3596950"/>
              <a:gd name="connsiteX8" fmla="*/ 1131528 w 3584081"/>
              <a:gd name="connsiteY8" fmla="*/ 0 h 359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84081" h="3596950">
                <a:moveTo>
                  <a:pt x="1131528" y="0"/>
                </a:moveTo>
                <a:lnTo>
                  <a:pt x="3584081" y="1415982"/>
                </a:lnTo>
                <a:lnTo>
                  <a:pt x="3568665" y="1442792"/>
                </a:lnTo>
                <a:cubicBezTo>
                  <a:pt x="3007210" y="2366823"/>
                  <a:pt x="2164322" y="3100939"/>
                  <a:pt x="1158973" y="3526166"/>
                </a:cubicBezTo>
                <a:lnTo>
                  <a:pt x="979450" y="3596950"/>
                </a:lnTo>
                <a:lnTo>
                  <a:pt x="0" y="940782"/>
                </a:lnTo>
                <a:lnTo>
                  <a:pt x="57851" y="919608"/>
                </a:lnTo>
                <a:cubicBezTo>
                  <a:pt x="478205" y="741813"/>
                  <a:pt x="835856" y="444802"/>
                  <a:pt x="1088419" y="70959"/>
                </a:cubicBezTo>
                <a:lnTo>
                  <a:pt x="11315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0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6153E66-F0FF-BCF4-3A2F-A8E2A829F93B}"/>
              </a:ext>
            </a:extLst>
          </p:cNvPr>
          <p:cNvSpPr/>
          <p:nvPr/>
        </p:nvSpPr>
        <p:spPr>
          <a:xfrm>
            <a:off x="8406098" y="1942767"/>
            <a:ext cx="596695" cy="5966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0" dirty="0">
              <a:latin typeface="Lato Light" panose="020F0502020204030203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F39B430-D9A3-73A3-9458-A4E87871BE15}"/>
              </a:ext>
            </a:extLst>
          </p:cNvPr>
          <p:cNvSpPr/>
          <p:nvPr/>
        </p:nvSpPr>
        <p:spPr>
          <a:xfrm>
            <a:off x="7559962" y="1942767"/>
            <a:ext cx="596695" cy="5966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0" dirty="0">
              <a:latin typeface="Lato Light" panose="020F0502020204030203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CDF05DD-B779-7306-5709-FA8461198D9E}"/>
              </a:ext>
            </a:extLst>
          </p:cNvPr>
          <p:cNvSpPr/>
          <p:nvPr/>
        </p:nvSpPr>
        <p:spPr>
          <a:xfrm>
            <a:off x="9097411" y="2523516"/>
            <a:ext cx="596695" cy="5966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0" dirty="0">
              <a:latin typeface="Lato Light" panose="020F0502020204030203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8C0BF12-1B4B-DFCC-8972-1D1D38855925}"/>
              </a:ext>
            </a:extLst>
          </p:cNvPr>
          <p:cNvSpPr/>
          <p:nvPr/>
        </p:nvSpPr>
        <p:spPr>
          <a:xfrm>
            <a:off x="6852710" y="2523516"/>
            <a:ext cx="596695" cy="5966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0" dirty="0">
              <a:latin typeface="Lato Light" panose="020F0502020204030203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4EEC09D-1302-4E00-0131-9933CD1EB56A}"/>
              </a:ext>
            </a:extLst>
          </p:cNvPr>
          <p:cNvSpPr/>
          <p:nvPr/>
        </p:nvSpPr>
        <p:spPr>
          <a:xfrm>
            <a:off x="6724381" y="3406436"/>
            <a:ext cx="596695" cy="5966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0" dirty="0">
              <a:latin typeface="Lato Light" panose="020F0502020204030203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4B4417D-3C4B-00DD-E33B-2EA6D9F6EFA5}"/>
              </a:ext>
            </a:extLst>
          </p:cNvPr>
          <p:cNvSpPr/>
          <p:nvPr/>
        </p:nvSpPr>
        <p:spPr>
          <a:xfrm>
            <a:off x="9253240" y="3406436"/>
            <a:ext cx="596695" cy="5966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0" dirty="0">
              <a:latin typeface="Lato Light" panose="020F0502020204030203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0F27CC0-65E3-E739-A181-80A54004E3BF}"/>
              </a:ext>
            </a:extLst>
          </p:cNvPr>
          <p:cNvSpPr/>
          <p:nvPr/>
        </p:nvSpPr>
        <p:spPr>
          <a:xfrm>
            <a:off x="8836353" y="4164154"/>
            <a:ext cx="596695" cy="5966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0" dirty="0">
              <a:latin typeface="Lato Light" panose="020F0502020204030203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55BEE3F-1953-934A-AFF0-78ED3D71279E}"/>
              </a:ext>
            </a:extLst>
          </p:cNvPr>
          <p:cNvSpPr/>
          <p:nvPr/>
        </p:nvSpPr>
        <p:spPr>
          <a:xfrm>
            <a:off x="7139860" y="4164154"/>
            <a:ext cx="596695" cy="5966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0" dirty="0">
              <a:latin typeface="Lato Light" panose="020F050202020403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CD2C93-36A6-99F2-3ADE-36A4374A231E}"/>
              </a:ext>
            </a:extLst>
          </p:cNvPr>
          <p:cNvSpPr txBox="1"/>
          <p:nvPr/>
        </p:nvSpPr>
        <p:spPr>
          <a:xfrm>
            <a:off x="6773258" y="1248969"/>
            <a:ext cx="1443024" cy="30521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1750"/>
              </a:lnSpc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Withdraw Funds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4C148A-9F2E-E2BC-FD4B-3D8F183796D0}"/>
              </a:ext>
            </a:extLst>
          </p:cNvPr>
          <p:cNvSpPr txBox="1"/>
          <p:nvPr/>
        </p:nvSpPr>
        <p:spPr>
          <a:xfrm>
            <a:off x="8343766" y="1133554"/>
            <a:ext cx="1340431" cy="5360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1750"/>
              </a:lnSpc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Peer-to-Peer</a:t>
            </a:r>
          </a:p>
          <a:p>
            <a:pPr>
              <a:lnSpc>
                <a:spcPts val="1750"/>
              </a:lnSpc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(P2P) Transfers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12C135-15D9-CBCE-8690-B52EDB7B6097}"/>
              </a:ext>
            </a:extLst>
          </p:cNvPr>
          <p:cNvSpPr txBox="1"/>
          <p:nvPr/>
        </p:nvSpPr>
        <p:spPr>
          <a:xfrm>
            <a:off x="9592966" y="2145563"/>
            <a:ext cx="1096775" cy="5360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1750"/>
              </a:lnSpc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Transaction</a:t>
            </a:r>
          </a:p>
          <a:p>
            <a:pPr>
              <a:lnSpc>
                <a:spcPts val="1750"/>
              </a:lnSpc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FF1B3-9804-CA55-C425-3BDA303FB8E5}"/>
              </a:ext>
            </a:extLst>
          </p:cNvPr>
          <p:cNvSpPr txBox="1"/>
          <p:nvPr/>
        </p:nvSpPr>
        <p:spPr>
          <a:xfrm>
            <a:off x="9903076" y="3428161"/>
            <a:ext cx="1096774" cy="7668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1750"/>
              </a:lnSpc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Export</a:t>
            </a:r>
          </a:p>
          <a:p>
            <a:pPr>
              <a:lnSpc>
                <a:spcPts val="1750"/>
              </a:lnSpc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Transaction</a:t>
            </a:r>
          </a:p>
          <a:p>
            <a:pPr>
              <a:lnSpc>
                <a:spcPts val="1750"/>
              </a:lnSpc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89DD9A-4625-85AE-F5A0-06C3CC012099}"/>
              </a:ext>
            </a:extLst>
          </p:cNvPr>
          <p:cNvSpPr txBox="1"/>
          <p:nvPr/>
        </p:nvSpPr>
        <p:spPr>
          <a:xfrm>
            <a:off x="5604974" y="3543577"/>
            <a:ext cx="1023036" cy="5360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1750"/>
              </a:lnSpc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Account</a:t>
            </a:r>
          </a:p>
          <a:p>
            <a:pPr>
              <a:lnSpc>
                <a:spcPts val="1750"/>
              </a:lnSpc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Dashboard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BA654E-09A4-9A9B-A46E-82DCE0E5A545}"/>
              </a:ext>
            </a:extLst>
          </p:cNvPr>
          <p:cNvSpPr txBox="1"/>
          <p:nvPr/>
        </p:nvSpPr>
        <p:spPr>
          <a:xfrm>
            <a:off x="6046369" y="2145562"/>
            <a:ext cx="772969" cy="5360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1750"/>
              </a:lnSpc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Deposit</a:t>
            </a:r>
          </a:p>
          <a:p>
            <a:pPr>
              <a:lnSpc>
                <a:spcPts val="1750"/>
              </a:lnSpc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Funds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00B696-13C8-C04A-5A66-521BD11A444D}"/>
              </a:ext>
            </a:extLst>
          </p:cNvPr>
          <p:cNvSpPr txBox="1"/>
          <p:nvPr/>
        </p:nvSpPr>
        <p:spPr>
          <a:xfrm>
            <a:off x="6236560" y="4703215"/>
            <a:ext cx="1127232" cy="7668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1750"/>
              </a:lnSpc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User</a:t>
            </a:r>
          </a:p>
          <a:p>
            <a:pPr>
              <a:lnSpc>
                <a:spcPts val="1750"/>
              </a:lnSpc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Registration</a:t>
            </a:r>
          </a:p>
          <a:p>
            <a:pPr>
              <a:lnSpc>
                <a:spcPts val="1750"/>
              </a:lnSpc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&amp; Login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1F1965-2399-3687-75BB-27E385729C73}"/>
              </a:ext>
            </a:extLst>
          </p:cNvPr>
          <p:cNvSpPr txBox="1"/>
          <p:nvPr/>
        </p:nvSpPr>
        <p:spPr>
          <a:xfrm>
            <a:off x="9048433" y="4934047"/>
            <a:ext cx="1273105" cy="30521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1750"/>
              </a:lnSpc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Secure Logout</a:t>
            </a:r>
          </a:p>
        </p:txBody>
      </p:sp>
      <p:sp>
        <p:nvSpPr>
          <p:cNvPr id="61" name="Freeform 995">
            <a:extLst>
              <a:ext uri="{FF2B5EF4-FFF2-40B4-BE49-F238E27FC236}">
                <a16:creationId xmlns:a16="http://schemas.microsoft.com/office/drawing/2014/main" id="{17C28268-D90F-0DBA-E730-4A96F8C7E0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51336" y="4292277"/>
            <a:ext cx="361938" cy="360854"/>
          </a:xfrm>
          <a:custGeom>
            <a:avLst/>
            <a:gdLst>
              <a:gd name="T0" fmla="*/ 5224759 w 291739"/>
              <a:gd name="T1" fmla="*/ 33221813 h 291741"/>
              <a:gd name="T2" fmla="*/ 7038558 w 291739"/>
              <a:gd name="T3" fmla="*/ 21451725 h 291741"/>
              <a:gd name="T4" fmla="*/ 8895301 w 291739"/>
              <a:gd name="T5" fmla="*/ 33221813 h 291741"/>
              <a:gd name="T6" fmla="*/ 3929696 w 291739"/>
              <a:gd name="T7" fmla="*/ 20143885 h 291741"/>
              <a:gd name="T8" fmla="*/ 27163438 w 291739"/>
              <a:gd name="T9" fmla="*/ 19932594 h 291741"/>
              <a:gd name="T10" fmla="*/ 21879173 w 291739"/>
              <a:gd name="T11" fmla="*/ 19932594 h 291741"/>
              <a:gd name="T12" fmla="*/ 7566161 w 291739"/>
              <a:gd name="T13" fmla="*/ 16590366 h 291741"/>
              <a:gd name="T14" fmla="*/ 6468595 w 291739"/>
              <a:gd name="T15" fmla="*/ 16897216 h 291741"/>
              <a:gd name="T16" fmla="*/ 7039394 w 291739"/>
              <a:gd name="T17" fmla="*/ 12853707 h 291741"/>
              <a:gd name="T18" fmla="*/ 7039394 w 291739"/>
              <a:gd name="T19" fmla="*/ 14674249 h 291741"/>
              <a:gd name="T20" fmla="*/ 7039394 w 291739"/>
              <a:gd name="T21" fmla="*/ 12853707 h 291741"/>
              <a:gd name="T22" fmla="*/ 7566161 w 291739"/>
              <a:gd name="T23" fmla="*/ 11172864 h 291741"/>
              <a:gd name="T24" fmla="*/ 6468595 w 291739"/>
              <a:gd name="T25" fmla="*/ 10393076 h 291741"/>
              <a:gd name="T26" fmla="*/ 29443784 w 291739"/>
              <a:gd name="T27" fmla="*/ 9591746 h 291741"/>
              <a:gd name="T28" fmla="*/ 28347921 w 291739"/>
              <a:gd name="T29" fmla="*/ 17894498 h 291741"/>
              <a:gd name="T30" fmla="*/ 20356951 w 291739"/>
              <a:gd name="T31" fmla="*/ 9128014 h 291741"/>
              <a:gd name="T32" fmla="*/ 20356951 w 291739"/>
              <a:gd name="T33" fmla="*/ 18400162 h 291741"/>
              <a:gd name="T34" fmla="*/ 20356951 w 291739"/>
              <a:gd name="T35" fmla="*/ 9128014 h 291741"/>
              <a:gd name="T36" fmla="*/ 27163438 w 291739"/>
              <a:gd name="T37" fmla="*/ 7408492 h 291741"/>
              <a:gd name="T38" fmla="*/ 21879173 w 291739"/>
              <a:gd name="T39" fmla="*/ 7408492 h 291741"/>
              <a:gd name="T40" fmla="*/ 34487905 w 291739"/>
              <a:gd name="T41" fmla="*/ 2794056 h 291741"/>
              <a:gd name="T42" fmla="*/ 33579820 w 291739"/>
              <a:gd name="T43" fmla="*/ 3847871 h 291741"/>
              <a:gd name="T44" fmla="*/ 34963375 w 291739"/>
              <a:gd name="T45" fmla="*/ 24077378 h 291741"/>
              <a:gd name="T46" fmla="*/ 31374621 w 291739"/>
              <a:gd name="T47" fmla="*/ 33560097 h 291741"/>
              <a:gd name="T48" fmla="*/ 30423360 w 291739"/>
              <a:gd name="T49" fmla="*/ 33897227 h 291741"/>
              <a:gd name="T50" fmla="*/ 25061576 w 291739"/>
              <a:gd name="T51" fmla="*/ 33728659 h 291741"/>
              <a:gd name="T52" fmla="*/ 24023888 w 291739"/>
              <a:gd name="T53" fmla="*/ 24625453 h 291741"/>
              <a:gd name="T54" fmla="*/ 18143230 w 291739"/>
              <a:gd name="T55" fmla="*/ 34234347 h 291741"/>
              <a:gd name="T56" fmla="*/ 20910454 w 291739"/>
              <a:gd name="T57" fmla="*/ 24625453 h 291741"/>
              <a:gd name="T58" fmla="*/ 14597551 w 291739"/>
              <a:gd name="T59" fmla="*/ 23571626 h 291741"/>
              <a:gd name="T60" fmla="*/ 15981310 w 291739"/>
              <a:gd name="T61" fmla="*/ 9073957 h 291741"/>
              <a:gd name="T62" fmla="*/ 32498873 w 291739"/>
              <a:gd name="T63" fmla="*/ 23571626 h 291741"/>
              <a:gd name="T64" fmla="*/ 20434990 w 291739"/>
              <a:gd name="T65" fmla="*/ 3342103 h 291741"/>
              <a:gd name="T66" fmla="*/ 11918030 w 291739"/>
              <a:gd name="T67" fmla="*/ 7192801 h 291741"/>
              <a:gd name="T68" fmla="*/ 7038558 w 291739"/>
              <a:gd name="T69" fmla="*/ 8500290 h 291741"/>
              <a:gd name="T70" fmla="*/ 1079424 w 291739"/>
              <a:gd name="T71" fmla="*/ 10483051 h 291741"/>
              <a:gd name="T72" fmla="*/ 2849886 w 291739"/>
              <a:gd name="T73" fmla="*/ 19764367 h 291741"/>
              <a:gd name="T74" fmla="*/ 3929696 w 291739"/>
              <a:gd name="T75" fmla="*/ 10947263 h 291741"/>
              <a:gd name="T76" fmla="*/ 10147561 w 291739"/>
              <a:gd name="T77" fmla="*/ 12676887 h 291741"/>
              <a:gd name="T78" fmla="*/ 18136005 w 291739"/>
              <a:gd name="T79" fmla="*/ 3227062 h 291741"/>
              <a:gd name="T80" fmla="*/ 17207769 w 291739"/>
              <a:gd name="T81" fmla="*/ 1297295 h 291741"/>
              <a:gd name="T82" fmla="*/ 18611003 w 291739"/>
              <a:gd name="T83" fmla="*/ 4576934 h 291741"/>
              <a:gd name="T84" fmla="*/ 11226985 w 291739"/>
              <a:gd name="T85" fmla="*/ 31998578 h 291741"/>
              <a:gd name="T86" fmla="*/ 5224759 w 291739"/>
              <a:gd name="T87" fmla="*/ 34234347 h 291741"/>
              <a:gd name="T88" fmla="*/ 1943065 w 291739"/>
              <a:gd name="T89" fmla="*/ 21704853 h 291741"/>
              <a:gd name="T90" fmla="*/ 3368236 w 291739"/>
              <a:gd name="T91" fmla="*/ 7108482 h 291741"/>
              <a:gd name="T92" fmla="*/ 15804321 w 291739"/>
              <a:gd name="T93" fmla="*/ 1834732 h 291741"/>
              <a:gd name="T94" fmla="*/ 4988698 w 291739"/>
              <a:gd name="T95" fmla="*/ 2980309 h 291741"/>
              <a:gd name="T96" fmla="*/ 7017972 w 291739"/>
              <a:gd name="T97" fmla="*/ 1049515 h 291741"/>
              <a:gd name="T98" fmla="*/ 7017972 w 291739"/>
              <a:gd name="T99" fmla="*/ 5918926 h 29174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91739" h="291741">
                <a:moveTo>
                  <a:pt x="32788" y="171664"/>
                </a:moveTo>
                <a:lnTo>
                  <a:pt x="32788" y="272687"/>
                </a:lnTo>
                <a:cubicBezTo>
                  <a:pt x="32788" y="278439"/>
                  <a:pt x="37472" y="283112"/>
                  <a:pt x="43597" y="283112"/>
                </a:cubicBezTo>
                <a:cubicBezTo>
                  <a:pt x="49723" y="283112"/>
                  <a:pt x="54046" y="278439"/>
                  <a:pt x="54046" y="272687"/>
                </a:cubicBezTo>
                <a:lnTo>
                  <a:pt x="54046" y="187123"/>
                </a:lnTo>
                <a:cubicBezTo>
                  <a:pt x="54046" y="184966"/>
                  <a:pt x="56208" y="182809"/>
                  <a:pt x="58730" y="182809"/>
                </a:cubicBezTo>
                <a:cubicBezTo>
                  <a:pt x="60892" y="182809"/>
                  <a:pt x="63054" y="184966"/>
                  <a:pt x="63054" y="187123"/>
                </a:cubicBezTo>
                <a:lnTo>
                  <a:pt x="63054" y="272687"/>
                </a:lnTo>
                <a:cubicBezTo>
                  <a:pt x="63054" y="278439"/>
                  <a:pt x="68098" y="283112"/>
                  <a:pt x="74224" y="283112"/>
                </a:cubicBezTo>
                <a:cubicBezTo>
                  <a:pt x="79989" y="283112"/>
                  <a:pt x="84673" y="278439"/>
                  <a:pt x="84673" y="272687"/>
                </a:cubicBezTo>
                <a:lnTo>
                  <a:pt x="84673" y="171664"/>
                </a:lnTo>
                <a:lnTo>
                  <a:pt x="32788" y="171664"/>
                </a:lnTo>
                <a:close/>
                <a:moveTo>
                  <a:pt x="186865" y="165100"/>
                </a:moveTo>
                <a:lnTo>
                  <a:pt x="222353" y="165100"/>
                </a:lnTo>
                <a:cubicBezTo>
                  <a:pt x="224504" y="165100"/>
                  <a:pt x="226655" y="167298"/>
                  <a:pt x="226655" y="169863"/>
                </a:cubicBezTo>
                <a:cubicBezTo>
                  <a:pt x="226655" y="172061"/>
                  <a:pt x="224504" y="174259"/>
                  <a:pt x="222353" y="174259"/>
                </a:cubicBezTo>
                <a:lnTo>
                  <a:pt x="186865" y="174259"/>
                </a:lnTo>
                <a:cubicBezTo>
                  <a:pt x="184356" y="174259"/>
                  <a:pt x="182563" y="172061"/>
                  <a:pt x="182563" y="169863"/>
                </a:cubicBezTo>
                <a:cubicBezTo>
                  <a:pt x="182563" y="167298"/>
                  <a:pt x="184356" y="165100"/>
                  <a:pt x="186865" y="165100"/>
                </a:cubicBezTo>
                <a:close/>
                <a:moveTo>
                  <a:pt x="58737" y="136525"/>
                </a:moveTo>
                <a:cubicBezTo>
                  <a:pt x="60935" y="136525"/>
                  <a:pt x="63133" y="138766"/>
                  <a:pt x="63133" y="141381"/>
                </a:cubicBezTo>
                <a:lnTo>
                  <a:pt x="63133" y="143996"/>
                </a:lnTo>
                <a:cubicBezTo>
                  <a:pt x="63133" y="146610"/>
                  <a:pt x="60935" y="148852"/>
                  <a:pt x="58737" y="148852"/>
                </a:cubicBezTo>
                <a:cubicBezTo>
                  <a:pt x="56173" y="148852"/>
                  <a:pt x="53975" y="146610"/>
                  <a:pt x="53975" y="143996"/>
                </a:cubicBezTo>
                <a:lnTo>
                  <a:pt x="53975" y="141381"/>
                </a:lnTo>
                <a:cubicBezTo>
                  <a:pt x="53975" y="138766"/>
                  <a:pt x="56173" y="136525"/>
                  <a:pt x="58737" y="136525"/>
                </a:cubicBezTo>
                <a:close/>
                <a:moveTo>
                  <a:pt x="58737" y="109538"/>
                </a:moveTo>
                <a:cubicBezTo>
                  <a:pt x="60935" y="109538"/>
                  <a:pt x="63133" y="111703"/>
                  <a:pt x="63133" y="114228"/>
                </a:cubicBezTo>
                <a:lnTo>
                  <a:pt x="63133" y="121084"/>
                </a:lnTo>
                <a:cubicBezTo>
                  <a:pt x="63133" y="123248"/>
                  <a:pt x="60935" y="125052"/>
                  <a:pt x="58737" y="125052"/>
                </a:cubicBezTo>
                <a:cubicBezTo>
                  <a:pt x="56173" y="125052"/>
                  <a:pt x="53975" y="123248"/>
                  <a:pt x="53975" y="121084"/>
                </a:cubicBezTo>
                <a:lnTo>
                  <a:pt x="53975" y="114228"/>
                </a:lnTo>
                <a:cubicBezTo>
                  <a:pt x="53975" y="111703"/>
                  <a:pt x="56173" y="109538"/>
                  <a:pt x="58737" y="109538"/>
                </a:cubicBezTo>
                <a:close/>
                <a:moveTo>
                  <a:pt x="58737" y="84138"/>
                </a:moveTo>
                <a:cubicBezTo>
                  <a:pt x="60935" y="84138"/>
                  <a:pt x="63133" y="86353"/>
                  <a:pt x="63133" y="88568"/>
                </a:cubicBezTo>
                <a:lnTo>
                  <a:pt x="63133" y="95214"/>
                </a:lnTo>
                <a:cubicBezTo>
                  <a:pt x="63133" y="97798"/>
                  <a:pt x="60935" y="99644"/>
                  <a:pt x="58737" y="99644"/>
                </a:cubicBezTo>
                <a:cubicBezTo>
                  <a:pt x="56173" y="99644"/>
                  <a:pt x="53975" y="97798"/>
                  <a:pt x="53975" y="95214"/>
                </a:cubicBezTo>
                <a:lnTo>
                  <a:pt x="53975" y="88568"/>
                </a:lnTo>
                <a:cubicBezTo>
                  <a:pt x="53975" y="86353"/>
                  <a:pt x="56173" y="84138"/>
                  <a:pt x="58737" y="84138"/>
                </a:cubicBezTo>
                <a:close/>
                <a:moveTo>
                  <a:pt x="240729" y="77788"/>
                </a:moveTo>
                <a:cubicBezTo>
                  <a:pt x="243396" y="77788"/>
                  <a:pt x="245682" y="79225"/>
                  <a:pt x="245682" y="81739"/>
                </a:cubicBezTo>
                <a:lnTo>
                  <a:pt x="245682" y="152494"/>
                </a:lnTo>
                <a:cubicBezTo>
                  <a:pt x="245682" y="155008"/>
                  <a:pt x="243396" y="156804"/>
                  <a:pt x="240729" y="156804"/>
                </a:cubicBezTo>
                <a:cubicBezTo>
                  <a:pt x="238824" y="156804"/>
                  <a:pt x="236538" y="155008"/>
                  <a:pt x="236538" y="152494"/>
                </a:cubicBezTo>
                <a:lnTo>
                  <a:pt x="236538" y="81739"/>
                </a:lnTo>
                <a:cubicBezTo>
                  <a:pt x="236538" y="79225"/>
                  <a:pt x="238824" y="77788"/>
                  <a:pt x="240729" y="77788"/>
                </a:cubicBezTo>
                <a:close/>
                <a:moveTo>
                  <a:pt x="169862" y="77788"/>
                </a:moveTo>
                <a:cubicBezTo>
                  <a:pt x="171694" y="77788"/>
                  <a:pt x="174258" y="79225"/>
                  <a:pt x="174258" y="81739"/>
                </a:cubicBezTo>
                <a:lnTo>
                  <a:pt x="174258" y="152494"/>
                </a:lnTo>
                <a:cubicBezTo>
                  <a:pt x="174258" y="155008"/>
                  <a:pt x="171694" y="156804"/>
                  <a:pt x="169862" y="156804"/>
                </a:cubicBezTo>
                <a:cubicBezTo>
                  <a:pt x="167298" y="156804"/>
                  <a:pt x="165100" y="155008"/>
                  <a:pt x="165100" y="152494"/>
                </a:cubicBezTo>
                <a:lnTo>
                  <a:pt x="165100" y="81739"/>
                </a:lnTo>
                <a:cubicBezTo>
                  <a:pt x="165100" y="79225"/>
                  <a:pt x="167298" y="77788"/>
                  <a:pt x="169862" y="77788"/>
                </a:cubicBezTo>
                <a:close/>
                <a:moveTo>
                  <a:pt x="186865" y="58738"/>
                </a:moveTo>
                <a:lnTo>
                  <a:pt x="222353" y="58738"/>
                </a:lnTo>
                <a:cubicBezTo>
                  <a:pt x="224504" y="58738"/>
                  <a:pt x="226655" y="60936"/>
                  <a:pt x="226655" y="63134"/>
                </a:cubicBezTo>
                <a:cubicBezTo>
                  <a:pt x="226655" y="65699"/>
                  <a:pt x="224504" y="67897"/>
                  <a:pt x="222353" y="67897"/>
                </a:cubicBezTo>
                <a:lnTo>
                  <a:pt x="186865" y="67897"/>
                </a:lnTo>
                <a:cubicBezTo>
                  <a:pt x="184356" y="67897"/>
                  <a:pt x="182563" y="65699"/>
                  <a:pt x="182563" y="63134"/>
                </a:cubicBezTo>
                <a:cubicBezTo>
                  <a:pt x="182563" y="60936"/>
                  <a:pt x="184356" y="58738"/>
                  <a:pt x="186865" y="58738"/>
                </a:cubicBezTo>
                <a:close/>
                <a:moveTo>
                  <a:pt x="174841" y="23813"/>
                </a:moveTo>
                <a:lnTo>
                  <a:pt x="287771" y="23813"/>
                </a:lnTo>
                <a:cubicBezTo>
                  <a:pt x="289575" y="23813"/>
                  <a:pt x="291739" y="25968"/>
                  <a:pt x="291739" y="28482"/>
                </a:cubicBezTo>
                <a:cubicBezTo>
                  <a:pt x="291739" y="30996"/>
                  <a:pt x="289575" y="32792"/>
                  <a:pt x="287771" y="32792"/>
                </a:cubicBezTo>
                <a:lnTo>
                  <a:pt x="280194" y="32792"/>
                </a:lnTo>
                <a:lnTo>
                  <a:pt x="280194" y="200875"/>
                </a:lnTo>
                <a:lnTo>
                  <a:pt x="287771" y="200875"/>
                </a:lnTo>
                <a:cubicBezTo>
                  <a:pt x="289575" y="200875"/>
                  <a:pt x="291739" y="202671"/>
                  <a:pt x="291739" y="205185"/>
                </a:cubicBezTo>
                <a:cubicBezTo>
                  <a:pt x="291739" y="207699"/>
                  <a:pt x="289575" y="209854"/>
                  <a:pt x="287771" y="209854"/>
                </a:cubicBezTo>
                <a:lnTo>
                  <a:pt x="234734" y="209854"/>
                </a:lnTo>
                <a:lnTo>
                  <a:pt x="261793" y="285995"/>
                </a:lnTo>
                <a:cubicBezTo>
                  <a:pt x="262876" y="288149"/>
                  <a:pt x="261433" y="291023"/>
                  <a:pt x="259268" y="291741"/>
                </a:cubicBezTo>
                <a:cubicBezTo>
                  <a:pt x="258546" y="291741"/>
                  <a:pt x="258185" y="291741"/>
                  <a:pt x="257825" y="291741"/>
                </a:cubicBezTo>
                <a:cubicBezTo>
                  <a:pt x="256381" y="291741"/>
                  <a:pt x="254578" y="291023"/>
                  <a:pt x="253856" y="288868"/>
                </a:cubicBezTo>
                <a:lnTo>
                  <a:pt x="225353" y="209854"/>
                </a:lnTo>
                <a:lnTo>
                  <a:pt x="209117" y="209854"/>
                </a:lnTo>
                <a:lnTo>
                  <a:pt x="209117" y="287431"/>
                </a:lnTo>
                <a:cubicBezTo>
                  <a:pt x="209117" y="290304"/>
                  <a:pt x="206953" y="291741"/>
                  <a:pt x="204427" y="291741"/>
                </a:cubicBezTo>
                <a:cubicBezTo>
                  <a:pt x="202262" y="291741"/>
                  <a:pt x="200458" y="290304"/>
                  <a:pt x="200458" y="287431"/>
                </a:cubicBezTo>
                <a:lnTo>
                  <a:pt x="200458" y="209854"/>
                </a:lnTo>
                <a:lnTo>
                  <a:pt x="184222" y="209854"/>
                </a:lnTo>
                <a:lnTo>
                  <a:pt x="155719" y="288868"/>
                </a:lnTo>
                <a:cubicBezTo>
                  <a:pt x="154997" y="291023"/>
                  <a:pt x="153194" y="291741"/>
                  <a:pt x="151390" y="291741"/>
                </a:cubicBezTo>
                <a:cubicBezTo>
                  <a:pt x="151029" y="291741"/>
                  <a:pt x="150668" y="291741"/>
                  <a:pt x="149586" y="291741"/>
                </a:cubicBezTo>
                <a:cubicBezTo>
                  <a:pt x="147782" y="291023"/>
                  <a:pt x="146338" y="288149"/>
                  <a:pt x="147060" y="285995"/>
                </a:cubicBezTo>
                <a:lnTo>
                  <a:pt x="174480" y="209854"/>
                </a:lnTo>
                <a:lnTo>
                  <a:pt x="121804" y="209854"/>
                </a:lnTo>
                <a:cubicBezTo>
                  <a:pt x="119640" y="209854"/>
                  <a:pt x="117475" y="207699"/>
                  <a:pt x="117475" y="205185"/>
                </a:cubicBezTo>
                <a:cubicBezTo>
                  <a:pt x="117475" y="202671"/>
                  <a:pt x="119640" y="200875"/>
                  <a:pt x="121804" y="200875"/>
                </a:cubicBezTo>
                <a:lnTo>
                  <a:pt x="129381" y="200875"/>
                </a:lnTo>
                <a:lnTo>
                  <a:pt x="129381" y="81278"/>
                </a:lnTo>
                <a:cubicBezTo>
                  <a:pt x="129381" y="78763"/>
                  <a:pt x="131185" y="77327"/>
                  <a:pt x="133350" y="77327"/>
                </a:cubicBezTo>
                <a:cubicBezTo>
                  <a:pt x="135875" y="77327"/>
                  <a:pt x="138401" y="78763"/>
                  <a:pt x="138401" y="81278"/>
                </a:cubicBezTo>
                <a:lnTo>
                  <a:pt x="138401" y="200875"/>
                </a:lnTo>
                <a:lnTo>
                  <a:pt x="271174" y="200875"/>
                </a:lnTo>
                <a:lnTo>
                  <a:pt x="271174" y="32792"/>
                </a:lnTo>
                <a:lnTo>
                  <a:pt x="174841" y="32792"/>
                </a:lnTo>
                <a:cubicBezTo>
                  <a:pt x="172676" y="32792"/>
                  <a:pt x="170512" y="30996"/>
                  <a:pt x="170512" y="28482"/>
                </a:cubicBezTo>
                <a:cubicBezTo>
                  <a:pt x="170512" y="25968"/>
                  <a:pt x="172676" y="23813"/>
                  <a:pt x="174841" y="23813"/>
                </a:cubicBezTo>
                <a:close/>
                <a:moveTo>
                  <a:pt x="138359" y="22108"/>
                </a:moveTo>
                <a:lnTo>
                  <a:pt x="99445" y="61295"/>
                </a:lnTo>
                <a:cubicBezTo>
                  <a:pt x="93680" y="66687"/>
                  <a:pt x="86834" y="69563"/>
                  <a:pt x="78547" y="69563"/>
                </a:cubicBezTo>
                <a:lnTo>
                  <a:pt x="62694" y="69563"/>
                </a:lnTo>
                <a:cubicBezTo>
                  <a:pt x="62333" y="71361"/>
                  <a:pt x="60532" y="72439"/>
                  <a:pt x="58730" y="72439"/>
                </a:cubicBezTo>
                <a:cubicBezTo>
                  <a:pt x="56568" y="72439"/>
                  <a:pt x="54767" y="71361"/>
                  <a:pt x="54407" y="69563"/>
                </a:cubicBezTo>
                <a:lnTo>
                  <a:pt x="28104" y="69563"/>
                </a:lnTo>
                <a:cubicBezTo>
                  <a:pt x="17295" y="69563"/>
                  <a:pt x="9008" y="78192"/>
                  <a:pt x="9008" y="89336"/>
                </a:cubicBezTo>
                <a:lnTo>
                  <a:pt x="9008" y="168429"/>
                </a:lnTo>
                <a:cubicBezTo>
                  <a:pt x="9008" y="172743"/>
                  <a:pt x="12250" y="176338"/>
                  <a:pt x="16214" y="176338"/>
                </a:cubicBezTo>
                <a:cubicBezTo>
                  <a:pt x="20537" y="176338"/>
                  <a:pt x="23780" y="172743"/>
                  <a:pt x="23780" y="168429"/>
                </a:cubicBezTo>
                <a:lnTo>
                  <a:pt x="23780" y="93291"/>
                </a:lnTo>
                <a:cubicBezTo>
                  <a:pt x="23780" y="90774"/>
                  <a:pt x="25582" y="88617"/>
                  <a:pt x="28104" y="88617"/>
                </a:cubicBezTo>
                <a:cubicBezTo>
                  <a:pt x="30626" y="88617"/>
                  <a:pt x="32788" y="90774"/>
                  <a:pt x="32788" y="93291"/>
                </a:cubicBezTo>
                <a:lnTo>
                  <a:pt x="32788" y="162676"/>
                </a:lnTo>
                <a:lnTo>
                  <a:pt x="84673" y="162676"/>
                </a:lnTo>
                <a:lnTo>
                  <a:pt x="84673" y="108031"/>
                </a:lnTo>
                <a:cubicBezTo>
                  <a:pt x="84673" y="100841"/>
                  <a:pt x="87195" y="94729"/>
                  <a:pt x="91879" y="90055"/>
                </a:cubicBezTo>
                <a:lnTo>
                  <a:pt x="149168" y="32534"/>
                </a:lnTo>
                <a:cubicBezTo>
                  <a:pt x="150249" y="31455"/>
                  <a:pt x="151330" y="29298"/>
                  <a:pt x="151330" y="27500"/>
                </a:cubicBezTo>
                <a:cubicBezTo>
                  <a:pt x="151330" y="25343"/>
                  <a:pt x="150249" y="23186"/>
                  <a:pt x="149168" y="22108"/>
                </a:cubicBezTo>
                <a:cubicBezTo>
                  <a:pt x="146286" y="19232"/>
                  <a:pt x="141241" y="19232"/>
                  <a:pt x="138359" y="22108"/>
                </a:cubicBezTo>
                <a:close/>
                <a:moveTo>
                  <a:pt x="143583" y="11053"/>
                </a:moveTo>
                <a:cubicBezTo>
                  <a:pt x="147907" y="11053"/>
                  <a:pt x="152231" y="12581"/>
                  <a:pt x="155293" y="15637"/>
                </a:cubicBezTo>
                <a:cubicBezTo>
                  <a:pt x="158536" y="18872"/>
                  <a:pt x="159977" y="22827"/>
                  <a:pt x="159977" y="27500"/>
                </a:cubicBezTo>
                <a:cubicBezTo>
                  <a:pt x="159977" y="31815"/>
                  <a:pt x="158536" y="35769"/>
                  <a:pt x="155293" y="39005"/>
                </a:cubicBezTo>
                <a:lnTo>
                  <a:pt x="98004" y="96167"/>
                </a:lnTo>
                <a:cubicBezTo>
                  <a:pt x="95482" y="99403"/>
                  <a:pt x="93680" y="103357"/>
                  <a:pt x="93680" y="108031"/>
                </a:cubicBezTo>
                <a:lnTo>
                  <a:pt x="93680" y="272687"/>
                </a:lnTo>
                <a:cubicBezTo>
                  <a:pt x="93680" y="283112"/>
                  <a:pt x="84673" y="291741"/>
                  <a:pt x="74224" y="291741"/>
                </a:cubicBezTo>
                <a:cubicBezTo>
                  <a:pt x="67738" y="291741"/>
                  <a:pt x="62333" y="288865"/>
                  <a:pt x="58730" y="284910"/>
                </a:cubicBezTo>
                <a:cubicBezTo>
                  <a:pt x="54767" y="288865"/>
                  <a:pt x="49723" y="291741"/>
                  <a:pt x="43597" y="291741"/>
                </a:cubicBezTo>
                <a:cubicBezTo>
                  <a:pt x="32788" y="291741"/>
                  <a:pt x="23780" y="283112"/>
                  <a:pt x="23780" y="272687"/>
                </a:cubicBezTo>
                <a:lnTo>
                  <a:pt x="23780" y="183169"/>
                </a:lnTo>
                <a:cubicBezTo>
                  <a:pt x="21618" y="184247"/>
                  <a:pt x="19096" y="184966"/>
                  <a:pt x="16214" y="184966"/>
                </a:cubicBezTo>
                <a:cubicBezTo>
                  <a:pt x="7206" y="184966"/>
                  <a:pt x="0" y="177416"/>
                  <a:pt x="0" y="168429"/>
                </a:cubicBezTo>
                <a:lnTo>
                  <a:pt x="0" y="89336"/>
                </a:lnTo>
                <a:cubicBezTo>
                  <a:pt x="0" y="73158"/>
                  <a:pt x="12611" y="60576"/>
                  <a:pt x="28104" y="60576"/>
                </a:cubicBezTo>
                <a:lnTo>
                  <a:pt x="78547" y="60576"/>
                </a:lnTo>
                <a:cubicBezTo>
                  <a:pt x="84312" y="60576"/>
                  <a:pt x="89357" y="58778"/>
                  <a:pt x="92960" y="54464"/>
                </a:cubicBezTo>
                <a:lnTo>
                  <a:pt x="131873" y="15637"/>
                </a:lnTo>
                <a:cubicBezTo>
                  <a:pt x="134936" y="12581"/>
                  <a:pt x="139260" y="11053"/>
                  <a:pt x="143583" y="11053"/>
                </a:cubicBezTo>
                <a:close/>
                <a:moveTo>
                  <a:pt x="58558" y="8944"/>
                </a:moveTo>
                <a:cubicBezTo>
                  <a:pt x="49551" y="8944"/>
                  <a:pt x="41624" y="16098"/>
                  <a:pt x="41624" y="25400"/>
                </a:cubicBezTo>
                <a:cubicBezTo>
                  <a:pt x="41624" y="34344"/>
                  <a:pt x="49551" y="41498"/>
                  <a:pt x="58558" y="41498"/>
                </a:cubicBezTo>
                <a:cubicBezTo>
                  <a:pt x="67565" y="41498"/>
                  <a:pt x="74770" y="34344"/>
                  <a:pt x="74770" y="25400"/>
                </a:cubicBezTo>
                <a:cubicBezTo>
                  <a:pt x="74770" y="16098"/>
                  <a:pt x="67565" y="8944"/>
                  <a:pt x="58558" y="8944"/>
                </a:cubicBezTo>
                <a:close/>
                <a:moveTo>
                  <a:pt x="58558" y="0"/>
                </a:moveTo>
                <a:cubicBezTo>
                  <a:pt x="72609" y="0"/>
                  <a:pt x="83777" y="11090"/>
                  <a:pt x="83777" y="25400"/>
                </a:cubicBezTo>
                <a:cubicBezTo>
                  <a:pt x="83777" y="39352"/>
                  <a:pt x="72609" y="50442"/>
                  <a:pt x="58558" y="50442"/>
                </a:cubicBezTo>
                <a:cubicBezTo>
                  <a:pt x="44507" y="50442"/>
                  <a:pt x="33338" y="39352"/>
                  <a:pt x="33338" y="25400"/>
                </a:cubicBezTo>
                <a:cubicBezTo>
                  <a:pt x="33338" y="11090"/>
                  <a:pt x="44507" y="0"/>
                  <a:pt x="585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1250" dirty="0">
              <a:latin typeface="Lato Light" panose="020F0502020204030203" pitchFamily="34" charset="0"/>
            </a:endParaRPr>
          </a:p>
        </p:txBody>
      </p:sp>
      <p:sp>
        <p:nvSpPr>
          <p:cNvPr id="62" name="Freeform 1014">
            <a:extLst>
              <a:ext uri="{FF2B5EF4-FFF2-40B4-BE49-F238E27FC236}">
                <a16:creationId xmlns:a16="http://schemas.microsoft.com/office/drawing/2014/main" id="{E0F2B33C-9E59-3B6E-653E-829EB55E9B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15873" y="2642520"/>
            <a:ext cx="359770" cy="358687"/>
          </a:xfrm>
          <a:custGeom>
            <a:avLst/>
            <a:gdLst>
              <a:gd name="T0" fmla="*/ 14050286 w 290155"/>
              <a:gd name="T1" fmla="*/ 31477433 h 290153"/>
              <a:gd name="T2" fmla="*/ 16895246 w 290155"/>
              <a:gd name="T3" fmla="*/ 31477433 h 290153"/>
              <a:gd name="T4" fmla="*/ 17455595 w 290155"/>
              <a:gd name="T5" fmla="*/ 22064114 h 290153"/>
              <a:gd name="T6" fmla="*/ 17972796 w 290155"/>
              <a:gd name="T7" fmla="*/ 31477433 h 290153"/>
              <a:gd name="T8" fmla="*/ 20731390 w 290155"/>
              <a:gd name="T9" fmla="*/ 31477433 h 290153"/>
              <a:gd name="T10" fmla="*/ 14050286 w 290155"/>
              <a:gd name="T11" fmla="*/ 19920798 h 290153"/>
              <a:gd name="T12" fmla="*/ 17958819 w 290155"/>
              <a:gd name="T13" fmla="*/ 16657257 h 290153"/>
              <a:gd name="T14" fmla="*/ 16865260 w 290155"/>
              <a:gd name="T15" fmla="*/ 16657257 h 290153"/>
              <a:gd name="T16" fmla="*/ 17433941 w 290155"/>
              <a:gd name="T17" fmla="*/ 13174441 h 290153"/>
              <a:gd name="T18" fmla="*/ 17433941 w 290155"/>
              <a:gd name="T19" fmla="*/ 14245108 h 290153"/>
              <a:gd name="T20" fmla="*/ 17433941 w 290155"/>
              <a:gd name="T21" fmla="*/ 13174441 h 290153"/>
              <a:gd name="T22" fmla="*/ 34208997 w 290155"/>
              <a:gd name="T23" fmla="*/ 13081994 h 290153"/>
              <a:gd name="T24" fmla="*/ 24308818 w 290155"/>
              <a:gd name="T25" fmla="*/ 32573804 h 290153"/>
              <a:gd name="T26" fmla="*/ 23583282 w 290155"/>
              <a:gd name="T27" fmla="*/ 32278510 h 290153"/>
              <a:gd name="T28" fmla="*/ 33568872 w 290155"/>
              <a:gd name="T29" fmla="*/ 16963487 h 290153"/>
              <a:gd name="T30" fmla="*/ 33568872 w 290155"/>
              <a:gd name="T31" fmla="*/ 12702257 h 290153"/>
              <a:gd name="T32" fmla="*/ 1456357 w 290155"/>
              <a:gd name="T33" fmla="*/ 13335160 h 290153"/>
              <a:gd name="T34" fmla="*/ 10752053 w 290155"/>
              <a:gd name="T35" fmla="*/ 31687690 h 290153"/>
              <a:gd name="T36" fmla="*/ 10537930 w 290155"/>
              <a:gd name="T37" fmla="*/ 32615909 h 290153"/>
              <a:gd name="T38" fmla="*/ 0 w 290155"/>
              <a:gd name="T39" fmla="*/ 16963487 h 290153"/>
              <a:gd name="T40" fmla="*/ 1070791 w 290155"/>
              <a:gd name="T41" fmla="*/ 12702257 h 290153"/>
              <a:gd name="T42" fmla="*/ 17958819 w 290155"/>
              <a:gd name="T43" fmla="*/ 10905073 h 290153"/>
              <a:gd name="T44" fmla="*/ 16865260 w 290155"/>
              <a:gd name="T45" fmla="*/ 10905073 h 290153"/>
              <a:gd name="T46" fmla="*/ 3920859 w 290155"/>
              <a:gd name="T47" fmla="*/ 8616412 h 290153"/>
              <a:gd name="T48" fmla="*/ 3920859 w 290155"/>
              <a:gd name="T49" fmla="*/ 10549413 h 290153"/>
              <a:gd name="T50" fmla="*/ 13920973 w 290155"/>
              <a:gd name="T51" fmla="*/ 10717574 h 290153"/>
              <a:gd name="T52" fmla="*/ 13403518 w 290155"/>
              <a:gd name="T53" fmla="*/ 18870254 h 290153"/>
              <a:gd name="T54" fmla="*/ 20817628 w 290155"/>
              <a:gd name="T55" fmla="*/ 11095786 h 290153"/>
              <a:gd name="T56" fmla="*/ 21291659 w 290155"/>
              <a:gd name="T57" fmla="*/ 10549413 h 290153"/>
              <a:gd name="T58" fmla="*/ 31938451 w 290155"/>
              <a:gd name="T59" fmla="*/ 9582966 h 290153"/>
              <a:gd name="T60" fmla="*/ 3920859 w 290155"/>
              <a:gd name="T61" fmla="*/ 8616412 h 290153"/>
              <a:gd name="T62" fmla="*/ 30904039 w 290155"/>
              <a:gd name="T63" fmla="*/ 7607930 h 290153"/>
              <a:gd name="T64" fmla="*/ 30904039 w 290155"/>
              <a:gd name="T65" fmla="*/ 11558058 h 290153"/>
              <a:gd name="T66" fmla="*/ 22541697 w 290155"/>
              <a:gd name="T67" fmla="*/ 19374435 h 290153"/>
              <a:gd name="T68" fmla="*/ 22024630 w 290155"/>
              <a:gd name="T69" fmla="*/ 19920798 h 290153"/>
              <a:gd name="T70" fmla="*/ 21809104 w 290155"/>
              <a:gd name="T71" fmla="*/ 31477433 h 290153"/>
              <a:gd name="T72" fmla="*/ 17455595 w 290155"/>
              <a:gd name="T73" fmla="*/ 32990397 h 290153"/>
              <a:gd name="T74" fmla="*/ 13015611 w 290155"/>
              <a:gd name="T75" fmla="*/ 31477433 h 290153"/>
              <a:gd name="T76" fmla="*/ 12800168 w 290155"/>
              <a:gd name="T77" fmla="*/ 19920798 h 290153"/>
              <a:gd name="T78" fmla="*/ 12326118 w 290155"/>
              <a:gd name="T79" fmla="*/ 19374435 h 290153"/>
              <a:gd name="T80" fmla="*/ 3920859 w 290155"/>
              <a:gd name="T81" fmla="*/ 11558058 h 290153"/>
              <a:gd name="T82" fmla="*/ 3920859 w 290155"/>
              <a:gd name="T83" fmla="*/ 7607930 h 290153"/>
              <a:gd name="T84" fmla="*/ 15250212 w 290155"/>
              <a:gd name="T85" fmla="*/ 3175770 h 290153"/>
              <a:gd name="T86" fmla="*/ 19574449 w 290155"/>
              <a:gd name="T87" fmla="*/ 3175770 h 290153"/>
              <a:gd name="T88" fmla="*/ 22996139 w 290155"/>
              <a:gd name="T89" fmla="*/ 867240 h 290153"/>
              <a:gd name="T90" fmla="*/ 29723949 w 290155"/>
              <a:gd name="T91" fmla="*/ 5627094 h 290153"/>
              <a:gd name="T92" fmla="*/ 28986162 w 290155"/>
              <a:gd name="T93" fmla="*/ 5627094 h 290153"/>
              <a:gd name="T94" fmla="*/ 22301631 w 290155"/>
              <a:gd name="T95" fmla="*/ 1201642 h 290153"/>
              <a:gd name="T96" fmla="*/ 11783078 w 290155"/>
              <a:gd name="T97" fmla="*/ 867240 h 290153"/>
              <a:gd name="T98" fmla="*/ 12081158 w 290155"/>
              <a:gd name="T99" fmla="*/ 1827464 h 290153"/>
              <a:gd name="T100" fmla="*/ 5480563 w 290155"/>
              <a:gd name="T101" fmla="*/ 5710615 h 290153"/>
              <a:gd name="T102" fmla="*/ 5139642 w 290155"/>
              <a:gd name="T103" fmla="*/ 4875600 h 290153"/>
              <a:gd name="T104" fmla="*/ 17455595 w 290155"/>
              <a:gd name="T105" fmla="*/ 0 h 290153"/>
              <a:gd name="T106" fmla="*/ 17455595 w 290155"/>
              <a:gd name="T107" fmla="*/ 6266593 h 290153"/>
              <a:gd name="T108" fmla="*/ 17455595 w 290155"/>
              <a:gd name="T109" fmla="*/ 0 h 290153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0155" h="290153">
                <a:moveTo>
                  <a:pt x="117704" y="170429"/>
                </a:moveTo>
                <a:lnTo>
                  <a:pt x="117704" y="269300"/>
                </a:lnTo>
                <a:cubicBezTo>
                  <a:pt x="117704" y="275771"/>
                  <a:pt x="123120" y="281164"/>
                  <a:pt x="129620" y="281164"/>
                </a:cubicBezTo>
                <a:cubicBezTo>
                  <a:pt x="136120" y="281164"/>
                  <a:pt x="141537" y="275771"/>
                  <a:pt x="141537" y="269300"/>
                </a:cubicBezTo>
                <a:lnTo>
                  <a:pt x="141537" y="193439"/>
                </a:lnTo>
                <a:cubicBezTo>
                  <a:pt x="141537" y="190922"/>
                  <a:pt x="143703" y="188765"/>
                  <a:pt x="146231" y="188765"/>
                </a:cubicBezTo>
                <a:cubicBezTo>
                  <a:pt x="148036" y="188765"/>
                  <a:pt x="150564" y="190922"/>
                  <a:pt x="150564" y="193439"/>
                </a:cubicBezTo>
                <a:lnTo>
                  <a:pt x="150564" y="269300"/>
                </a:lnTo>
                <a:cubicBezTo>
                  <a:pt x="150564" y="275771"/>
                  <a:pt x="155980" y="281164"/>
                  <a:pt x="162480" y="281164"/>
                </a:cubicBezTo>
                <a:cubicBezTo>
                  <a:pt x="168619" y="281164"/>
                  <a:pt x="173674" y="275771"/>
                  <a:pt x="173674" y="269300"/>
                </a:cubicBezTo>
                <a:lnTo>
                  <a:pt x="173674" y="170429"/>
                </a:lnTo>
                <a:lnTo>
                  <a:pt x="117704" y="170429"/>
                </a:lnTo>
                <a:close/>
                <a:moveTo>
                  <a:pt x="146050" y="138112"/>
                </a:moveTo>
                <a:cubicBezTo>
                  <a:pt x="148248" y="138112"/>
                  <a:pt x="150446" y="139944"/>
                  <a:pt x="150446" y="142508"/>
                </a:cubicBezTo>
                <a:cubicBezTo>
                  <a:pt x="150446" y="144706"/>
                  <a:pt x="148248" y="147271"/>
                  <a:pt x="146050" y="147271"/>
                </a:cubicBezTo>
                <a:cubicBezTo>
                  <a:pt x="143485" y="147271"/>
                  <a:pt x="141287" y="144706"/>
                  <a:pt x="141287" y="142508"/>
                </a:cubicBezTo>
                <a:cubicBezTo>
                  <a:pt x="141287" y="139944"/>
                  <a:pt x="143485" y="138112"/>
                  <a:pt x="146050" y="138112"/>
                </a:cubicBezTo>
                <a:close/>
                <a:moveTo>
                  <a:pt x="146050" y="112712"/>
                </a:moveTo>
                <a:cubicBezTo>
                  <a:pt x="148248" y="112712"/>
                  <a:pt x="150446" y="114544"/>
                  <a:pt x="150446" y="117108"/>
                </a:cubicBezTo>
                <a:cubicBezTo>
                  <a:pt x="150446" y="119673"/>
                  <a:pt x="148248" y="121871"/>
                  <a:pt x="146050" y="121871"/>
                </a:cubicBezTo>
                <a:cubicBezTo>
                  <a:pt x="143485" y="121871"/>
                  <a:pt x="141287" y="119673"/>
                  <a:pt x="141287" y="117108"/>
                </a:cubicBezTo>
                <a:cubicBezTo>
                  <a:pt x="141287" y="114544"/>
                  <a:pt x="143485" y="112712"/>
                  <a:pt x="146050" y="112712"/>
                </a:cubicBezTo>
                <a:close/>
                <a:moveTo>
                  <a:pt x="281218" y="108672"/>
                </a:moveTo>
                <a:cubicBezTo>
                  <a:pt x="283362" y="107950"/>
                  <a:pt x="285865" y="109755"/>
                  <a:pt x="286580" y="111921"/>
                </a:cubicBezTo>
                <a:cubicBezTo>
                  <a:pt x="289082" y="123110"/>
                  <a:pt x="290155" y="133938"/>
                  <a:pt x="290155" y="145128"/>
                </a:cubicBezTo>
                <a:cubicBezTo>
                  <a:pt x="290155" y="203240"/>
                  <a:pt x="256193" y="255578"/>
                  <a:pt x="203643" y="278678"/>
                </a:cubicBezTo>
                <a:cubicBezTo>
                  <a:pt x="203285" y="279039"/>
                  <a:pt x="202570" y="279039"/>
                  <a:pt x="201855" y="279039"/>
                </a:cubicBezTo>
                <a:cubicBezTo>
                  <a:pt x="200425" y="279039"/>
                  <a:pt x="198280" y="278317"/>
                  <a:pt x="197565" y="276152"/>
                </a:cubicBezTo>
                <a:cubicBezTo>
                  <a:pt x="196850" y="274347"/>
                  <a:pt x="197923" y="271820"/>
                  <a:pt x="200425" y="271098"/>
                </a:cubicBezTo>
                <a:cubicBezTo>
                  <a:pt x="249759" y="248720"/>
                  <a:pt x="281218" y="199992"/>
                  <a:pt x="281218" y="145128"/>
                </a:cubicBezTo>
                <a:cubicBezTo>
                  <a:pt x="281218" y="135021"/>
                  <a:pt x="280145" y="123832"/>
                  <a:pt x="278000" y="114086"/>
                </a:cubicBezTo>
                <a:cubicBezTo>
                  <a:pt x="277285" y="111560"/>
                  <a:pt x="279073" y="109033"/>
                  <a:pt x="281218" y="108672"/>
                </a:cubicBezTo>
                <a:close/>
                <a:moveTo>
                  <a:pt x="8971" y="108672"/>
                </a:moveTo>
                <a:cubicBezTo>
                  <a:pt x="11124" y="109033"/>
                  <a:pt x="12560" y="111560"/>
                  <a:pt x="12201" y="114086"/>
                </a:cubicBezTo>
                <a:cubicBezTo>
                  <a:pt x="9689" y="123832"/>
                  <a:pt x="8253" y="135021"/>
                  <a:pt x="8253" y="145128"/>
                </a:cubicBezTo>
                <a:cubicBezTo>
                  <a:pt x="8253" y="199992"/>
                  <a:pt x="40551" y="248720"/>
                  <a:pt x="90073" y="271098"/>
                </a:cubicBezTo>
                <a:cubicBezTo>
                  <a:pt x="92585" y="271820"/>
                  <a:pt x="93303" y="274347"/>
                  <a:pt x="92585" y="276152"/>
                </a:cubicBezTo>
                <a:cubicBezTo>
                  <a:pt x="91509" y="278317"/>
                  <a:pt x="90073" y="279039"/>
                  <a:pt x="88279" y="279039"/>
                </a:cubicBezTo>
                <a:cubicBezTo>
                  <a:pt x="87561" y="279039"/>
                  <a:pt x="87202" y="279039"/>
                  <a:pt x="86485" y="278678"/>
                </a:cubicBezTo>
                <a:cubicBezTo>
                  <a:pt x="34091" y="255578"/>
                  <a:pt x="0" y="203240"/>
                  <a:pt x="0" y="145128"/>
                </a:cubicBezTo>
                <a:cubicBezTo>
                  <a:pt x="0" y="133938"/>
                  <a:pt x="1076" y="123110"/>
                  <a:pt x="3588" y="111921"/>
                </a:cubicBezTo>
                <a:cubicBezTo>
                  <a:pt x="3947" y="109755"/>
                  <a:pt x="6459" y="107950"/>
                  <a:pt x="8971" y="108672"/>
                </a:cubicBezTo>
                <a:close/>
                <a:moveTo>
                  <a:pt x="146050" y="88900"/>
                </a:moveTo>
                <a:cubicBezTo>
                  <a:pt x="148248" y="88900"/>
                  <a:pt x="150446" y="90732"/>
                  <a:pt x="150446" y="93296"/>
                </a:cubicBezTo>
                <a:cubicBezTo>
                  <a:pt x="150446" y="95861"/>
                  <a:pt x="148248" y="98059"/>
                  <a:pt x="146050" y="98059"/>
                </a:cubicBezTo>
                <a:cubicBezTo>
                  <a:pt x="143485" y="98059"/>
                  <a:pt x="141287" y="95861"/>
                  <a:pt x="141287" y="93296"/>
                </a:cubicBezTo>
                <a:cubicBezTo>
                  <a:pt x="141287" y="90732"/>
                  <a:pt x="143485" y="88900"/>
                  <a:pt x="146050" y="88900"/>
                </a:cubicBezTo>
                <a:close/>
                <a:moveTo>
                  <a:pt x="32846" y="73716"/>
                </a:moveTo>
                <a:cubicBezTo>
                  <a:pt x="28513" y="73716"/>
                  <a:pt x="24541" y="77311"/>
                  <a:pt x="24541" y="81985"/>
                </a:cubicBezTo>
                <a:cubicBezTo>
                  <a:pt x="24541" y="86659"/>
                  <a:pt x="28513" y="90254"/>
                  <a:pt x="32846" y="90254"/>
                </a:cubicBezTo>
                <a:lnTo>
                  <a:pt x="113371" y="90254"/>
                </a:lnTo>
                <a:cubicBezTo>
                  <a:pt x="114454" y="90254"/>
                  <a:pt x="115898" y="90973"/>
                  <a:pt x="116620" y="91692"/>
                </a:cubicBezTo>
                <a:cubicBezTo>
                  <a:pt x="117343" y="92771"/>
                  <a:pt x="117704" y="94209"/>
                  <a:pt x="117704" y="94928"/>
                </a:cubicBezTo>
                <a:lnTo>
                  <a:pt x="112287" y="161441"/>
                </a:lnTo>
                <a:lnTo>
                  <a:pt x="179452" y="161441"/>
                </a:lnTo>
                <a:lnTo>
                  <a:pt x="174396" y="94928"/>
                </a:lnTo>
                <a:cubicBezTo>
                  <a:pt x="173674" y="94209"/>
                  <a:pt x="174396" y="92771"/>
                  <a:pt x="175118" y="91692"/>
                </a:cubicBezTo>
                <a:cubicBezTo>
                  <a:pt x="176202" y="90973"/>
                  <a:pt x="177285" y="90254"/>
                  <a:pt x="178368" y="90254"/>
                </a:cubicBezTo>
                <a:lnTo>
                  <a:pt x="258893" y="90254"/>
                </a:lnTo>
                <a:cubicBezTo>
                  <a:pt x="263226" y="90254"/>
                  <a:pt x="267559" y="86659"/>
                  <a:pt x="267559" y="81985"/>
                </a:cubicBezTo>
                <a:cubicBezTo>
                  <a:pt x="267559" y="77311"/>
                  <a:pt x="263226" y="73716"/>
                  <a:pt x="258893" y="73716"/>
                </a:cubicBezTo>
                <a:lnTo>
                  <a:pt x="32846" y="73716"/>
                </a:lnTo>
                <a:close/>
                <a:moveTo>
                  <a:pt x="32846" y="65087"/>
                </a:moveTo>
                <a:lnTo>
                  <a:pt x="258893" y="65087"/>
                </a:lnTo>
                <a:cubicBezTo>
                  <a:pt x="268642" y="65087"/>
                  <a:pt x="275864" y="72637"/>
                  <a:pt x="275864" y="81985"/>
                </a:cubicBezTo>
                <a:cubicBezTo>
                  <a:pt x="275864" y="91692"/>
                  <a:pt x="268642" y="98883"/>
                  <a:pt x="258893" y="98883"/>
                </a:cubicBezTo>
                <a:lnTo>
                  <a:pt x="183063" y="98883"/>
                </a:lnTo>
                <a:lnTo>
                  <a:pt x="188840" y="165755"/>
                </a:lnTo>
                <a:cubicBezTo>
                  <a:pt x="188840" y="166834"/>
                  <a:pt x="188479" y="167913"/>
                  <a:pt x="187757" y="168991"/>
                </a:cubicBezTo>
                <a:cubicBezTo>
                  <a:pt x="186674" y="170070"/>
                  <a:pt x="185229" y="170429"/>
                  <a:pt x="184507" y="170429"/>
                </a:cubicBezTo>
                <a:lnTo>
                  <a:pt x="182701" y="170429"/>
                </a:lnTo>
                <a:lnTo>
                  <a:pt x="182701" y="269300"/>
                </a:lnTo>
                <a:cubicBezTo>
                  <a:pt x="182701" y="280805"/>
                  <a:pt x="173674" y="290153"/>
                  <a:pt x="162480" y="290153"/>
                </a:cubicBezTo>
                <a:cubicBezTo>
                  <a:pt x="155980" y="290153"/>
                  <a:pt x="149842" y="286917"/>
                  <a:pt x="146231" y="282243"/>
                </a:cubicBezTo>
                <a:cubicBezTo>
                  <a:pt x="141898" y="286917"/>
                  <a:pt x="136120" y="290153"/>
                  <a:pt x="129620" y="290153"/>
                </a:cubicBezTo>
                <a:cubicBezTo>
                  <a:pt x="118426" y="290153"/>
                  <a:pt x="109037" y="280805"/>
                  <a:pt x="109037" y="269300"/>
                </a:cubicBezTo>
                <a:lnTo>
                  <a:pt x="109037" y="170429"/>
                </a:lnTo>
                <a:lnTo>
                  <a:pt x="107232" y="170429"/>
                </a:lnTo>
                <a:cubicBezTo>
                  <a:pt x="106510" y="170429"/>
                  <a:pt x="105065" y="170070"/>
                  <a:pt x="104343" y="168991"/>
                </a:cubicBezTo>
                <a:cubicBezTo>
                  <a:pt x="103621" y="167913"/>
                  <a:pt x="102899" y="166834"/>
                  <a:pt x="103260" y="165755"/>
                </a:cubicBezTo>
                <a:lnTo>
                  <a:pt x="109037" y="98883"/>
                </a:lnTo>
                <a:lnTo>
                  <a:pt x="32846" y="98883"/>
                </a:lnTo>
                <a:cubicBezTo>
                  <a:pt x="23458" y="98883"/>
                  <a:pt x="15875" y="91692"/>
                  <a:pt x="15875" y="81985"/>
                </a:cubicBezTo>
                <a:cubicBezTo>
                  <a:pt x="15875" y="72637"/>
                  <a:pt x="23458" y="65087"/>
                  <a:pt x="32846" y="65087"/>
                </a:cubicBezTo>
                <a:close/>
                <a:moveTo>
                  <a:pt x="146231" y="9056"/>
                </a:moveTo>
                <a:cubicBezTo>
                  <a:pt x="135725" y="9056"/>
                  <a:pt x="127756" y="17026"/>
                  <a:pt x="127756" y="27168"/>
                </a:cubicBezTo>
                <a:cubicBezTo>
                  <a:pt x="127756" y="36949"/>
                  <a:pt x="135725" y="45281"/>
                  <a:pt x="146231" y="45281"/>
                </a:cubicBezTo>
                <a:cubicBezTo>
                  <a:pt x="156012" y="45281"/>
                  <a:pt x="163981" y="36949"/>
                  <a:pt x="163981" y="27168"/>
                </a:cubicBezTo>
                <a:cubicBezTo>
                  <a:pt x="163981" y="17026"/>
                  <a:pt x="156012" y="9056"/>
                  <a:pt x="146231" y="9056"/>
                </a:cubicBezTo>
                <a:close/>
                <a:moveTo>
                  <a:pt x="192646" y="7421"/>
                </a:moveTo>
                <a:cubicBezTo>
                  <a:pt x="213372" y="14208"/>
                  <a:pt x="232644" y="26352"/>
                  <a:pt x="249007" y="41711"/>
                </a:cubicBezTo>
                <a:cubicBezTo>
                  <a:pt x="250462" y="43140"/>
                  <a:pt x="250462" y="45997"/>
                  <a:pt x="249007" y="48140"/>
                </a:cubicBezTo>
                <a:cubicBezTo>
                  <a:pt x="247553" y="48498"/>
                  <a:pt x="246825" y="48855"/>
                  <a:pt x="245371" y="48855"/>
                </a:cubicBezTo>
                <a:cubicBezTo>
                  <a:pt x="244280" y="48855"/>
                  <a:pt x="243553" y="48498"/>
                  <a:pt x="242826" y="48140"/>
                </a:cubicBezTo>
                <a:cubicBezTo>
                  <a:pt x="227554" y="33139"/>
                  <a:pt x="209373" y="22423"/>
                  <a:pt x="189737" y="15637"/>
                </a:cubicBezTo>
                <a:cubicBezTo>
                  <a:pt x="187192" y="14565"/>
                  <a:pt x="185737" y="12065"/>
                  <a:pt x="186828" y="10279"/>
                </a:cubicBezTo>
                <a:cubicBezTo>
                  <a:pt x="187555" y="7779"/>
                  <a:pt x="190101" y="6350"/>
                  <a:pt x="192646" y="7421"/>
                </a:cubicBezTo>
                <a:close/>
                <a:moveTo>
                  <a:pt x="98710" y="7421"/>
                </a:moveTo>
                <a:cubicBezTo>
                  <a:pt x="100494" y="6350"/>
                  <a:pt x="102991" y="7779"/>
                  <a:pt x="103705" y="10279"/>
                </a:cubicBezTo>
                <a:cubicBezTo>
                  <a:pt x="104418" y="12065"/>
                  <a:pt x="103348" y="14565"/>
                  <a:pt x="101207" y="15637"/>
                </a:cubicBezTo>
                <a:cubicBezTo>
                  <a:pt x="81587" y="22423"/>
                  <a:pt x="63749" y="33139"/>
                  <a:pt x="49123" y="48140"/>
                </a:cubicBezTo>
                <a:cubicBezTo>
                  <a:pt x="48410" y="48498"/>
                  <a:pt x="47339" y="48855"/>
                  <a:pt x="45912" y="48855"/>
                </a:cubicBezTo>
                <a:cubicBezTo>
                  <a:pt x="44842" y="48855"/>
                  <a:pt x="43772" y="48498"/>
                  <a:pt x="43058" y="48140"/>
                </a:cubicBezTo>
                <a:cubicBezTo>
                  <a:pt x="41275" y="45997"/>
                  <a:pt x="41275" y="43140"/>
                  <a:pt x="43058" y="41711"/>
                </a:cubicBezTo>
                <a:cubicBezTo>
                  <a:pt x="58398" y="26352"/>
                  <a:pt x="77662" y="14208"/>
                  <a:pt x="98710" y="7421"/>
                </a:cubicBezTo>
                <a:close/>
                <a:moveTo>
                  <a:pt x="146231" y="0"/>
                </a:moveTo>
                <a:cubicBezTo>
                  <a:pt x="160721" y="0"/>
                  <a:pt x="172675" y="12316"/>
                  <a:pt x="172675" y="27168"/>
                </a:cubicBezTo>
                <a:cubicBezTo>
                  <a:pt x="172675" y="42021"/>
                  <a:pt x="160721" y="53613"/>
                  <a:pt x="146231" y="53613"/>
                </a:cubicBezTo>
                <a:cubicBezTo>
                  <a:pt x="131378" y="53613"/>
                  <a:pt x="119062" y="42021"/>
                  <a:pt x="119062" y="27168"/>
                </a:cubicBezTo>
                <a:cubicBezTo>
                  <a:pt x="119062" y="12316"/>
                  <a:pt x="131378" y="0"/>
                  <a:pt x="1462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1250" dirty="0">
              <a:latin typeface="Lato Light" panose="020F0502020204030203" pitchFamily="34" charset="0"/>
            </a:endParaRPr>
          </a:p>
        </p:txBody>
      </p:sp>
      <p:sp>
        <p:nvSpPr>
          <p:cNvPr id="63" name="Freeform 45">
            <a:extLst>
              <a:ext uri="{FF2B5EF4-FFF2-40B4-BE49-F238E27FC236}">
                <a16:creationId xmlns:a16="http://schemas.microsoft.com/office/drawing/2014/main" id="{A6C5D185-58F2-ABF9-9679-8AFEE42C3F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42302" y="3523815"/>
            <a:ext cx="360854" cy="361938"/>
          </a:xfrm>
          <a:custGeom>
            <a:avLst/>
            <a:gdLst>
              <a:gd name="T0" fmla="*/ 2147483646 w 811"/>
              <a:gd name="T1" fmla="*/ 2147483646 h 811"/>
              <a:gd name="T2" fmla="*/ 2147483646 w 811"/>
              <a:gd name="T3" fmla="*/ 2147483646 h 811"/>
              <a:gd name="T4" fmla="*/ 2147483646 w 811"/>
              <a:gd name="T5" fmla="*/ 2147483646 h 811"/>
              <a:gd name="T6" fmla="*/ 2147483646 w 811"/>
              <a:gd name="T7" fmla="*/ 2147483646 h 811"/>
              <a:gd name="T8" fmla="*/ 2147483646 w 811"/>
              <a:gd name="T9" fmla="*/ 2147483646 h 811"/>
              <a:gd name="T10" fmla="*/ 2147483646 w 811"/>
              <a:gd name="T11" fmla="*/ 2147483646 h 811"/>
              <a:gd name="T12" fmla="*/ 2147483646 w 811"/>
              <a:gd name="T13" fmla="*/ 2147483646 h 811"/>
              <a:gd name="T14" fmla="*/ 2147483646 w 811"/>
              <a:gd name="T15" fmla="*/ 2147483646 h 811"/>
              <a:gd name="T16" fmla="*/ 2147483646 w 811"/>
              <a:gd name="T17" fmla="*/ 2147483646 h 811"/>
              <a:gd name="T18" fmla="*/ 2147483646 w 811"/>
              <a:gd name="T19" fmla="*/ 2147483646 h 811"/>
              <a:gd name="T20" fmla="*/ 2147483646 w 811"/>
              <a:gd name="T21" fmla="*/ 2147483646 h 811"/>
              <a:gd name="T22" fmla="*/ 2147483646 w 811"/>
              <a:gd name="T23" fmla="*/ 2147483646 h 811"/>
              <a:gd name="T24" fmla="*/ 2147483646 w 811"/>
              <a:gd name="T25" fmla="*/ 2147483646 h 811"/>
              <a:gd name="T26" fmla="*/ 2147483646 w 811"/>
              <a:gd name="T27" fmla="*/ 2147483646 h 811"/>
              <a:gd name="T28" fmla="*/ 2147483646 w 811"/>
              <a:gd name="T29" fmla="*/ 2147483646 h 811"/>
              <a:gd name="T30" fmla="*/ 2147483646 w 811"/>
              <a:gd name="T31" fmla="*/ 2147483646 h 811"/>
              <a:gd name="T32" fmla="*/ 2147483646 w 811"/>
              <a:gd name="T33" fmla="*/ 2147483646 h 811"/>
              <a:gd name="T34" fmla="*/ 2147483646 w 811"/>
              <a:gd name="T35" fmla="*/ 2147483646 h 811"/>
              <a:gd name="T36" fmla="*/ 2147483646 w 811"/>
              <a:gd name="T37" fmla="*/ 2147483646 h 811"/>
              <a:gd name="T38" fmla="*/ 2147483646 w 811"/>
              <a:gd name="T39" fmla="*/ 2147483646 h 811"/>
              <a:gd name="T40" fmla="*/ 2147483646 w 811"/>
              <a:gd name="T41" fmla="*/ 2147483646 h 811"/>
              <a:gd name="T42" fmla="*/ 2147483646 w 811"/>
              <a:gd name="T43" fmla="*/ 2147483646 h 811"/>
              <a:gd name="T44" fmla="*/ 2147483646 w 811"/>
              <a:gd name="T45" fmla="*/ 2147483646 h 811"/>
              <a:gd name="T46" fmla="*/ 2147483646 w 811"/>
              <a:gd name="T47" fmla="*/ 2147483646 h 811"/>
              <a:gd name="T48" fmla="*/ 2147483646 w 811"/>
              <a:gd name="T49" fmla="*/ 2147483646 h 811"/>
              <a:gd name="T50" fmla="*/ 2147483646 w 811"/>
              <a:gd name="T51" fmla="*/ 2147483646 h 811"/>
              <a:gd name="T52" fmla="*/ 2147483646 w 811"/>
              <a:gd name="T53" fmla="*/ 2147483646 h 811"/>
              <a:gd name="T54" fmla="*/ 2147483646 w 811"/>
              <a:gd name="T55" fmla="*/ 2147483646 h 811"/>
              <a:gd name="T56" fmla="*/ 2147483646 w 811"/>
              <a:gd name="T57" fmla="*/ 2147483646 h 811"/>
              <a:gd name="T58" fmla="*/ 2147483646 w 811"/>
              <a:gd name="T59" fmla="*/ 2147483646 h 811"/>
              <a:gd name="T60" fmla="*/ 2147483646 w 811"/>
              <a:gd name="T61" fmla="*/ 2147483646 h 811"/>
              <a:gd name="T62" fmla="*/ 2147483646 w 811"/>
              <a:gd name="T63" fmla="*/ 2147483646 h 811"/>
              <a:gd name="T64" fmla="*/ 2147483646 w 811"/>
              <a:gd name="T65" fmla="*/ 2147483646 h 811"/>
              <a:gd name="T66" fmla="*/ 2147483646 w 811"/>
              <a:gd name="T67" fmla="*/ 2147483646 h 811"/>
              <a:gd name="T68" fmla="*/ 2147483646 w 811"/>
              <a:gd name="T69" fmla="*/ 2147483646 h 811"/>
              <a:gd name="T70" fmla="*/ 2147483646 w 811"/>
              <a:gd name="T71" fmla="*/ 2147483646 h 811"/>
              <a:gd name="T72" fmla="*/ 2147483646 w 811"/>
              <a:gd name="T73" fmla="*/ 2147483646 h 811"/>
              <a:gd name="T74" fmla="*/ 2147483646 w 811"/>
              <a:gd name="T75" fmla="*/ 2147483646 h 811"/>
              <a:gd name="T76" fmla="*/ 2147483646 w 811"/>
              <a:gd name="T77" fmla="*/ 2147483646 h 811"/>
              <a:gd name="T78" fmla="*/ 2147483646 w 811"/>
              <a:gd name="T79" fmla="*/ 2147483646 h 811"/>
              <a:gd name="T80" fmla="*/ 2147483646 w 811"/>
              <a:gd name="T81" fmla="*/ 2147483646 h 811"/>
              <a:gd name="T82" fmla="*/ 2147483646 w 811"/>
              <a:gd name="T83" fmla="*/ 2147483646 h 811"/>
              <a:gd name="T84" fmla="*/ 2147483646 w 811"/>
              <a:gd name="T85" fmla="*/ 2147483646 h 811"/>
              <a:gd name="T86" fmla="*/ 2147483646 w 811"/>
              <a:gd name="T87" fmla="*/ 2147483646 h 811"/>
              <a:gd name="T88" fmla="*/ 2147483646 w 811"/>
              <a:gd name="T89" fmla="*/ 2147483646 h 811"/>
              <a:gd name="T90" fmla="*/ 2147483646 w 811"/>
              <a:gd name="T91" fmla="*/ 2147483646 h 811"/>
              <a:gd name="T92" fmla="*/ 2147483646 w 811"/>
              <a:gd name="T93" fmla="*/ 2147483646 h 811"/>
              <a:gd name="T94" fmla="*/ 2147483646 w 811"/>
              <a:gd name="T95" fmla="*/ 2147483646 h 811"/>
              <a:gd name="T96" fmla="*/ 2147483646 w 811"/>
              <a:gd name="T97" fmla="*/ 2147483646 h 811"/>
              <a:gd name="T98" fmla="*/ 2147483646 w 811"/>
              <a:gd name="T99" fmla="*/ 2147483646 h 811"/>
              <a:gd name="T100" fmla="*/ 0 w 811"/>
              <a:gd name="T101" fmla="*/ 2147483646 h 811"/>
              <a:gd name="T102" fmla="*/ 2147483646 w 811"/>
              <a:gd name="T103" fmla="*/ 2147483646 h 811"/>
              <a:gd name="T104" fmla="*/ 2147483646 w 811"/>
              <a:gd name="T105" fmla="*/ 2147483646 h 81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811" h="811">
                <a:moveTo>
                  <a:pt x="784" y="393"/>
                </a:moveTo>
                <a:lnTo>
                  <a:pt x="686" y="393"/>
                </a:lnTo>
                <a:cubicBezTo>
                  <a:pt x="684" y="342"/>
                  <a:pt x="668" y="295"/>
                  <a:pt x="642" y="254"/>
                </a:cubicBezTo>
                <a:lnTo>
                  <a:pt x="666" y="254"/>
                </a:lnTo>
                <a:cubicBezTo>
                  <a:pt x="669" y="254"/>
                  <a:pt x="673" y="253"/>
                  <a:pt x="675" y="251"/>
                </a:cubicBezTo>
                <a:lnTo>
                  <a:pt x="724" y="201"/>
                </a:lnTo>
                <a:cubicBezTo>
                  <a:pt x="760" y="257"/>
                  <a:pt x="782" y="323"/>
                  <a:pt x="784" y="393"/>
                </a:cubicBezTo>
                <a:close/>
                <a:moveTo>
                  <a:pt x="417" y="785"/>
                </a:moveTo>
                <a:lnTo>
                  <a:pt x="417" y="686"/>
                </a:lnTo>
                <a:cubicBezTo>
                  <a:pt x="563" y="681"/>
                  <a:pt x="680" y="563"/>
                  <a:pt x="686" y="418"/>
                </a:cubicBezTo>
                <a:lnTo>
                  <a:pt x="784" y="418"/>
                </a:lnTo>
                <a:cubicBezTo>
                  <a:pt x="778" y="618"/>
                  <a:pt x="617" y="779"/>
                  <a:pt x="417" y="785"/>
                </a:cubicBezTo>
                <a:close/>
                <a:moveTo>
                  <a:pt x="25" y="418"/>
                </a:moveTo>
                <a:lnTo>
                  <a:pt x="123" y="418"/>
                </a:lnTo>
                <a:cubicBezTo>
                  <a:pt x="130" y="563"/>
                  <a:pt x="247" y="681"/>
                  <a:pt x="393" y="686"/>
                </a:cubicBezTo>
                <a:lnTo>
                  <a:pt x="393" y="785"/>
                </a:lnTo>
                <a:cubicBezTo>
                  <a:pt x="193" y="779"/>
                  <a:pt x="31" y="618"/>
                  <a:pt x="25" y="418"/>
                </a:cubicBezTo>
                <a:close/>
                <a:moveTo>
                  <a:pt x="393" y="26"/>
                </a:moveTo>
                <a:lnTo>
                  <a:pt x="393" y="124"/>
                </a:lnTo>
                <a:cubicBezTo>
                  <a:pt x="247" y="131"/>
                  <a:pt x="130" y="248"/>
                  <a:pt x="123" y="393"/>
                </a:cubicBezTo>
                <a:lnTo>
                  <a:pt x="25" y="393"/>
                </a:lnTo>
                <a:cubicBezTo>
                  <a:pt x="31" y="194"/>
                  <a:pt x="193" y="32"/>
                  <a:pt x="393" y="26"/>
                </a:cubicBezTo>
                <a:close/>
                <a:moveTo>
                  <a:pt x="559" y="135"/>
                </a:moveTo>
                <a:lnTo>
                  <a:pt x="559" y="135"/>
                </a:lnTo>
                <a:cubicBezTo>
                  <a:pt x="557" y="138"/>
                  <a:pt x="556" y="141"/>
                  <a:pt x="556" y="144"/>
                </a:cubicBezTo>
                <a:lnTo>
                  <a:pt x="556" y="168"/>
                </a:lnTo>
                <a:cubicBezTo>
                  <a:pt x="515" y="143"/>
                  <a:pt x="468" y="126"/>
                  <a:pt x="417" y="124"/>
                </a:cubicBezTo>
                <a:lnTo>
                  <a:pt x="417" y="26"/>
                </a:lnTo>
                <a:cubicBezTo>
                  <a:pt x="488" y="29"/>
                  <a:pt x="553" y="50"/>
                  <a:pt x="609" y="85"/>
                </a:cubicBezTo>
                <a:lnTo>
                  <a:pt x="559" y="135"/>
                </a:lnTo>
                <a:close/>
                <a:moveTo>
                  <a:pt x="563" y="393"/>
                </a:moveTo>
                <a:lnTo>
                  <a:pt x="563" y="393"/>
                </a:lnTo>
                <a:cubicBezTo>
                  <a:pt x="560" y="359"/>
                  <a:pt x="547" y="327"/>
                  <a:pt x="525" y="302"/>
                </a:cubicBezTo>
                <a:lnTo>
                  <a:pt x="573" y="254"/>
                </a:lnTo>
                <a:lnTo>
                  <a:pt x="612" y="254"/>
                </a:lnTo>
                <a:cubicBezTo>
                  <a:pt x="641" y="294"/>
                  <a:pt x="659" y="342"/>
                  <a:pt x="661" y="393"/>
                </a:cubicBezTo>
                <a:lnTo>
                  <a:pt x="563" y="393"/>
                </a:lnTo>
                <a:close/>
                <a:moveTo>
                  <a:pt x="417" y="564"/>
                </a:moveTo>
                <a:lnTo>
                  <a:pt x="417" y="564"/>
                </a:lnTo>
                <a:cubicBezTo>
                  <a:pt x="495" y="558"/>
                  <a:pt x="558" y="496"/>
                  <a:pt x="563" y="418"/>
                </a:cubicBezTo>
                <a:lnTo>
                  <a:pt x="661" y="418"/>
                </a:lnTo>
                <a:cubicBezTo>
                  <a:pt x="655" y="550"/>
                  <a:pt x="549" y="656"/>
                  <a:pt x="417" y="662"/>
                </a:cubicBezTo>
                <a:lnTo>
                  <a:pt x="417" y="564"/>
                </a:lnTo>
                <a:close/>
                <a:moveTo>
                  <a:pt x="246" y="418"/>
                </a:moveTo>
                <a:lnTo>
                  <a:pt x="246" y="418"/>
                </a:lnTo>
                <a:cubicBezTo>
                  <a:pt x="252" y="496"/>
                  <a:pt x="314" y="558"/>
                  <a:pt x="393" y="564"/>
                </a:cubicBezTo>
                <a:lnTo>
                  <a:pt x="393" y="662"/>
                </a:lnTo>
                <a:cubicBezTo>
                  <a:pt x="260" y="656"/>
                  <a:pt x="154" y="550"/>
                  <a:pt x="148" y="418"/>
                </a:cubicBezTo>
                <a:lnTo>
                  <a:pt x="246" y="418"/>
                </a:lnTo>
                <a:close/>
                <a:moveTo>
                  <a:pt x="393" y="246"/>
                </a:moveTo>
                <a:lnTo>
                  <a:pt x="393" y="246"/>
                </a:lnTo>
                <a:cubicBezTo>
                  <a:pt x="314" y="253"/>
                  <a:pt x="252" y="315"/>
                  <a:pt x="246" y="393"/>
                </a:cubicBezTo>
                <a:lnTo>
                  <a:pt x="148" y="393"/>
                </a:lnTo>
                <a:cubicBezTo>
                  <a:pt x="154" y="261"/>
                  <a:pt x="260" y="155"/>
                  <a:pt x="393" y="149"/>
                </a:cubicBezTo>
                <a:lnTo>
                  <a:pt x="393" y="246"/>
                </a:lnTo>
                <a:close/>
                <a:moveTo>
                  <a:pt x="508" y="285"/>
                </a:moveTo>
                <a:lnTo>
                  <a:pt x="508" y="285"/>
                </a:lnTo>
                <a:cubicBezTo>
                  <a:pt x="483" y="263"/>
                  <a:pt x="452" y="249"/>
                  <a:pt x="417" y="246"/>
                </a:cubicBezTo>
                <a:lnTo>
                  <a:pt x="417" y="148"/>
                </a:lnTo>
                <a:cubicBezTo>
                  <a:pt x="469" y="151"/>
                  <a:pt x="516" y="169"/>
                  <a:pt x="556" y="198"/>
                </a:cubicBezTo>
                <a:lnTo>
                  <a:pt x="556" y="237"/>
                </a:lnTo>
                <a:lnTo>
                  <a:pt x="508" y="285"/>
                </a:lnTo>
                <a:close/>
                <a:moveTo>
                  <a:pt x="503" y="418"/>
                </a:moveTo>
                <a:lnTo>
                  <a:pt x="539" y="418"/>
                </a:lnTo>
                <a:cubicBezTo>
                  <a:pt x="533" y="482"/>
                  <a:pt x="481" y="534"/>
                  <a:pt x="417" y="540"/>
                </a:cubicBezTo>
                <a:lnTo>
                  <a:pt x="417" y="504"/>
                </a:lnTo>
                <a:cubicBezTo>
                  <a:pt x="417" y="497"/>
                  <a:pt x="411" y="491"/>
                  <a:pt x="405" y="491"/>
                </a:cubicBezTo>
                <a:cubicBezTo>
                  <a:pt x="398" y="491"/>
                  <a:pt x="393" y="497"/>
                  <a:pt x="393" y="504"/>
                </a:cubicBezTo>
                <a:lnTo>
                  <a:pt x="393" y="540"/>
                </a:lnTo>
                <a:cubicBezTo>
                  <a:pt x="328" y="534"/>
                  <a:pt x="276" y="482"/>
                  <a:pt x="270" y="418"/>
                </a:cubicBezTo>
                <a:lnTo>
                  <a:pt x="307" y="418"/>
                </a:lnTo>
                <a:cubicBezTo>
                  <a:pt x="313" y="418"/>
                  <a:pt x="319" y="412"/>
                  <a:pt x="319" y="406"/>
                </a:cubicBezTo>
                <a:cubicBezTo>
                  <a:pt x="319" y="399"/>
                  <a:pt x="313" y="393"/>
                  <a:pt x="307" y="393"/>
                </a:cubicBezTo>
                <a:lnTo>
                  <a:pt x="270" y="393"/>
                </a:lnTo>
                <a:cubicBezTo>
                  <a:pt x="276" y="329"/>
                  <a:pt x="328" y="277"/>
                  <a:pt x="393" y="271"/>
                </a:cubicBezTo>
                <a:lnTo>
                  <a:pt x="393" y="308"/>
                </a:lnTo>
                <a:cubicBezTo>
                  <a:pt x="393" y="314"/>
                  <a:pt x="398" y="320"/>
                  <a:pt x="405" y="320"/>
                </a:cubicBezTo>
                <a:cubicBezTo>
                  <a:pt x="411" y="320"/>
                  <a:pt x="417" y="314"/>
                  <a:pt x="417" y="308"/>
                </a:cubicBezTo>
                <a:lnTo>
                  <a:pt x="417" y="271"/>
                </a:lnTo>
                <a:cubicBezTo>
                  <a:pt x="445" y="274"/>
                  <a:pt x="471" y="285"/>
                  <a:pt x="490" y="302"/>
                </a:cubicBezTo>
                <a:lnTo>
                  <a:pt x="396" y="397"/>
                </a:lnTo>
                <a:cubicBezTo>
                  <a:pt x="391" y="401"/>
                  <a:pt x="391" y="409"/>
                  <a:pt x="396" y="414"/>
                </a:cubicBezTo>
                <a:cubicBezTo>
                  <a:pt x="398" y="416"/>
                  <a:pt x="401" y="418"/>
                  <a:pt x="405" y="418"/>
                </a:cubicBezTo>
                <a:cubicBezTo>
                  <a:pt x="408" y="418"/>
                  <a:pt x="411" y="416"/>
                  <a:pt x="413" y="414"/>
                </a:cubicBezTo>
                <a:lnTo>
                  <a:pt x="508" y="319"/>
                </a:lnTo>
                <a:cubicBezTo>
                  <a:pt x="525" y="340"/>
                  <a:pt x="536" y="365"/>
                  <a:pt x="539" y="393"/>
                </a:cubicBezTo>
                <a:lnTo>
                  <a:pt x="503" y="393"/>
                </a:lnTo>
                <a:cubicBezTo>
                  <a:pt x="496" y="393"/>
                  <a:pt x="490" y="399"/>
                  <a:pt x="490" y="406"/>
                </a:cubicBezTo>
                <a:cubicBezTo>
                  <a:pt x="490" y="412"/>
                  <a:pt x="496" y="418"/>
                  <a:pt x="503" y="418"/>
                </a:cubicBezTo>
                <a:close/>
                <a:moveTo>
                  <a:pt x="687" y="43"/>
                </a:moveTo>
                <a:lnTo>
                  <a:pt x="687" y="112"/>
                </a:lnTo>
                <a:cubicBezTo>
                  <a:pt x="687" y="118"/>
                  <a:pt x="692" y="124"/>
                  <a:pt x="699" y="124"/>
                </a:cubicBezTo>
                <a:lnTo>
                  <a:pt x="767" y="124"/>
                </a:lnTo>
                <a:lnTo>
                  <a:pt x="661" y="230"/>
                </a:lnTo>
                <a:lnTo>
                  <a:pt x="580" y="230"/>
                </a:lnTo>
                <a:lnTo>
                  <a:pt x="580" y="149"/>
                </a:lnTo>
                <a:lnTo>
                  <a:pt x="687" y="43"/>
                </a:lnTo>
                <a:close/>
                <a:moveTo>
                  <a:pt x="805" y="120"/>
                </a:moveTo>
                <a:lnTo>
                  <a:pt x="805" y="120"/>
                </a:lnTo>
                <a:cubicBezTo>
                  <a:pt x="809" y="117"/>
                  <a:pt x="810" y="112"/>
                  <a:pt x="808" y="107"/>
                </a:cubicBezTo>
                <a:cubicBezTo>
                  <a:pt x="806" y="102"/>
                  <a:pt x="802" y="99"/>
                  <a:pt x="797" y="99"/>
                </a:cubicBezTo>
                <a:lnTo>
                  <a:pt x="729" y="99"/>
                </a:lnTo>
                <a:lnTo>
                  <a:pt x="805" y="22"/>
                </a:lnTo>
                <a:cubicBezTo>
                  <a:pt x="810" y="17"/>
                  <a:pt x="810" y="9"/>
                  <a:pt x="805" y="4"/>
                </a:cubicBezTo>
                <a:cubicBezTo>
                  <a:pt x="801" y="0"/>
                  <a:pt x="793" y="0"/>
                  <a:pt x="788" y="4"/>
                </a:cubicBezTo>
                <a:lnTo>
                  <a:pt x="711" y="82"/>
                </a:lnTo>
                <a:lnTo>
                  <a:pt x="711" y="13"/>
                </a:lnTo>
                <a:cubicBezTo>
                  <a:pt x="711" y="9"/>
                  <a:pt x="708" y="4"/>
                  <a:pt x="703" y="2"/>
                </a:cubicBezTo>
                <a:cubicBezTo>
                  <a:pt x="699" y="0"/>
                  <a:pt x="694" y="1"/>
                  <a:pt x="690" y="4"/>
                </a:cubicBezTo>
                <a:lnTo>
                  <a:pt x="627" y="68"/>
                </a:lnTo>
                <a:cubicBezTo>
                  <a:pt x="563" y="26"/>
                  <a:pt x="486" y="1"/>
                  <a:pt x="405" y="1"/>
                </a:cubicBezTo>
                <a:cubicBezTo>
                  <a:pt x="182" y="1"/>
                  <a:pt x="0" y="183"/>
                  <a:pt x="0" y="406"/>
                </a:cubicBezTo>
                <a:cubicBezTo>
                  <a:pt x="0" y="628"/>
                  <a:pt x="182" y="810"/>
                  <a:pt x="405" y="810"/>
                </a:cubicBezTo>
                <a:cubicBezTo>
                  <a:pt x="627" y="810"/>
                  <a:pt x="809" y="628"/>
                  <a:pt x="809" y="406"/>
                </a:cubicBezTo>
                <a:cubicBezTo>
                  <a:pt x="809" y="323"/>
                  <a:pt x="784" y="247"/>
                  <a:pt x="742" y="184"/>
                </a:cubicBezTo>
                <a:lnTo>
                  <a:pt x="805" y="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250" dirty="0">
              <a:latin typeface="Lato Light" panose="020F0502020204030203" pitchFamily="34" charset="0"/>
            </a:endParaRPr>
          </a:p>
        </p:txBody>
      </p:sp>
      <p:sp>
        <p:nvSpPr>
          <p:cNvPr id="64" name="Freeform 942">
            <a:extLst>
              <a:ext uri="{FF2B5EF4-FFF2-40B4-BE49-F238E27FC236}">
                <a16:creationId xmlns:a16="http://schemas.microsoft.com/office/drawing/2014/main" id="{79F9E4CC-B507-4F4B-6235-F30617E9FA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92386" y="3523815"/>
            <a:ext cx="314257" cy="361938"/>
          </a:xfrm>
          <a:custGeom>
            <a:avLst/>
            <a:gdLst>
              <a:gd name="T0" fmla="*/ 21391291 w 253639"/>
              <a:gd name="T1" fmla="*/ 33882621 h 291740"/>
              <a:gd name="T2" fmla="*/ 23196336 w 253639"/>
              <a:gd name="T3" fmla="*/ 21881090 h 291740"/>
              <a:gd name="T4" fmla="*/ 25001265 w 253639"/>
              <a:gd name="T5" fmla="*/ 33882621 h 291740"/>
              <a:gd name="T6" fmla="*/ 20101980 w 253639"/>
              <a:gd name="T7" fmla="*/ 20585865 h 291740"/>
              <a:gd name="T8" fmla="*/ 23740039 w 253639"/>
              <a:gd name="T9" fmla="*/ 17256434 h 291740"/>
              <a:gd name="T10" fmla="*/ 22651087 w 253639"/>
              <a:gd name="T11" fmla="*/ 16898138 h 291740"/>
              <a:gd name="T12" fmla="*/ 23740039 w 253639"/>
              <a:gd name="T13" fmla="*/ 13645882 h 291740"/>
              <a:gd name="T14" fmla="*/ 22651087 w 253639"/>
              <a:gd name="T15" fmla="*/ 14467378 h 291740"/>
              <a:gd name="T16" fmla="*/ 23217285 w 253639"/>
              <a:gd name="T17" fmla="*/ 9892597 h 291740"/>
              <a:gd name="T18" fmla="*/ 23217285 w 253639"/>
              <a:gd name="T19" fmla="*/ 11752840 h 291740"/>
              <a:gd name="T20" fmla="*/ 23217285 w 253639"/>
              <a:gd name="T21" fmla="*/ 9892597 h 291740"/>
              <a:gd name="T22" fmla="*/ 5452757 w 253639"/>
              <a:gd name="T23" fmla="*/ 9396692 h 291740"/>
              <a:gd name="T24" fmla="*/ 5452757 w 253639"/>
              <a:gd name="T25" fmla="*/ 5897736 h 291740"/>
              <a:gd name="T26" fmla="*/ 3208890 w 253639"/>
              <a:gd name="T27" fmla="*/ 8159177 h 291740"/>
              <a:gd name="T28" fmla="*/ 12409262 w 253639"/>
              <a:gd name="T29" fmla="*/ 2670201 h 291740"/>
              <a:gd name="T30" fmla="*/ 20101980 w 253639"/>
              <a:gd name="T31" fmla="*/ 12901597 h 291740"/>
              <a:gd name="T32" fmla="*/ 26247682 w 253639"/>
              <a:gd name="T33" fmla="*/ 11174718 h 291740"/>
              <a:gd name="T34" fmla="*/ 27322026 w 253639"/>
              <a:gd name="T35" fmla="*/ 20197378 h 291740"/>
              <a:gd name="T36" fmla="*/ 29127074 w 253639"/>
              <a:gd name="T37" fmla="*/ 10656643 h 291740"/>
              <a:gd name="T38" fmla="*/ 23196336 w 253639"/>
              <a:gd name="T39" fmla="*/ 8713950 h 291740"/>
              <a:gd name="T40" fmla="*/ 18339997 w 253639"/>
              <a:gd name="T41" fmla="*/ 7289252 h 291740"/>
              <a:gd name="T42" fmla="*/ 13053768 w 253639"/>
              <a:gd name="T43" fmla="*/ 1331980 h 291740"/>
              <a:gd name="T44" fmla="*/ 20789643 w 253639"/>
              <a:gd name="T45" fmla="*/ 7289252 h 291740"/>
              <a:gd name="T46" fmla="*/ 30158656 w 253639"/>
              <a:gd name="T47" fmla="*/ 20197378 h 291740"/>
              <a:gd name="T48" fmla="*/ 27322026 w 253639"/>
              <a:gd name="T49" fmla="*/ 32630625 h 291740"/>
              <a:gd name="T50" fmla="*/ 21391291 w 253639"/>
              <a:gd name="T51" fmla="*/ 34961803 h 291740"/>
              <a:gd name="T52" fmla="*/ 18468833 w 253639"/>
              <a:gd name="T53" fmla="*/ 11563351 h 291740"/>
              <a:gd name="T54" fmla="*/ 13053768 w 253639"/>
              <a:gd name="T55" fmla="*/ 1331980 h 291740"/>
              <a:gd name="T56" fmla="*/ 4149470 w 253639"/>
              <a:gd name="T57" fmla="*/ 3673376 h 291740"/>
              <a:gd name="T58" fmla="*/ 3849710 w 253639"/>
              <a:gd name="T59" fmla="*/ 12403048 h 291740"/>
              <a:gd name="T60" fmla="*/ 4363107 w 253639"/>
              <a:gd name="T61" fmla="*/ 33881432 h 291740"/>
              <a:gd name="T62" fmla="*/ 6630296 w 253639"/>
              <a:gd name="T63" fmla="*/ 31590802 h 291740"/>
              <a:gd name="T64" fmla="*/ 10822326 w 253639"/>
              <a:gd name="T65" fmla="*/ 29300562 h 291740"/>
              <a:gd name="T66" fmla="*/ 6630296 w 253639"/>
              <a:gd name="T67" fmla="*/ 25238225 h 291740"/>
              <a:gd name="T68" fmla="*/ 10822326 w 253639"/>
              <a:gd name="T69" fmla="*/ 22947783 h 291740"/>
              <a:gd name="T70" fmla="*/ 6630296 w 253639"/>
              <a:gd name="T71" fmla="*/ 12921689 h 291740"/>
              <a:gd name="T72" fmla="*/ 6972536 w 253639"/>
              <a:gd name="T73" fmla="*/ 4191745 h 291740"/>
              <a:gd name="T74" fmla="*/ 6459244 w 253639"/>
              <a:gd name="T75" fmla="*/ 1080258 h 291740"/>
              <a:gd name="T76" fmla="*/ 21225288 w 253639"/>
              <a:gd name="T77" fmla="*/ 3065703 h 291740"/>
              <a:gd name="T78" fmla="*/ 23195902 w 253639"/>
              <a:gd name="T79" fmla="*/ 1079263 h 291740"/>
              <a:gd name="T80" fmla="*/ 23195902 w 253639"/>
              <a:gd name="T81" fmla="*/ 6044598 h 291740"/>
              <a:gd name="T82" fmla="*/ 4363107 w 253639"/>
              <a:gd name="T83" fmla="*/ 0 h 291740"/>
              <a:gd name="T84" fmla="*/ 7656874 w 253639"/>
              <a:gd name="T85" fmla="*/ 3327323 h 291740"/>
              <a:gd name="T86" fmla="*/ 7656874 w 253639"/>
              <a:gd name="T87" fmla="*/ 21867254 h 291740"/>
              <a:gd name="T88" fmla="*/ 11848982 w 253639"/>
              <a:gd name="T89" fmla="*/ 25238225 h 291740"/>
              <a:gd name="T90" fmla="*/ 7656874 w 253639"/>
              <a:gd name="T91" fmla="*/ 28263257 h 291740"/>
              <a:gd name="T92" fmla="*/ 11848982 w 253639"/>
              <a:gd name="T93" fmla="*/ 31590802 h 291740"/>
              <a:gd name="T94" fmla="*/ 7656874 w 253639"/>
              <a:gd name="T95" fmla="*/ 33708577 h 291740"/>
              <a:gd name="T96" fmla="*/ 3122636 w 253639"/>
              <a:gd name="T97" fmla="*/ 33708577 h 291740"/>
              <a:gd name="T98" fmla="*/ 3122636 w 253639"/>
              <a:gd name="T99" fmla="*/ 3327323 h 29174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53639" h="291740">
                <a:moveTo>
                  <a:pt x="169062" y="171780"/>
                </a:moveTo>
                <a:lnTo>
                  <a:pt x="169062" y="272287"/>
                </a:lnTo>
                <a:cubicBezTo>
                  <a:pt x="169062" y="278051"/>
                  <a:pt x="173761" y="282734"/>
                  <a:pt x="179905" y="282734"/>
                </a:cubicBezTo>
                <a:cubicBezTo>
                  <a:pt x="185688" y="282734"/>
                  <a:pt x="190387" y="278051"/>
                  <a:pt x="190387" y="272287"/>
                </a:cubicBezTo>
                <a:lnTo>
                  <a:pt x="190387" y="187270"/>
                </a:lnTo>
                <a:cubicBezTo>
                  <a:pt x="190387" y="184388"/>
                  <a:pt x="192555" y="182587"/>
                  <a:pt x="195086" y="182587"/>
                </a:cubicBezTo>
                <a:cubicBezTo>
                  <a:pt x="197616" y="182587"/>
                  <a:pt x="199423" y="184388"/>
                  <a:pt x="199423" y="187270"/>
                </a:cubicBezTo>
                <a:lnTo>
                  <a:pt x="199423" y="272287"/>
                </a:lnTo>
                <a:cubicBezTo>
                  <a:pt x="199423" y="278051"/>
                  <a:pt x="204122" y="282734"/>
                  <a:pt x="210266" y="282734"/>
                </a:cubicBezTo>
                <a:cubicBezTo>
                  <a:pt x="216049" y="282734"/>
                  <a:pt x="220748" y="278051"/>
                  <a:pt x="220748" y="272287"/>
                </a:cubicBezTo>
                <a:lnTo>
                  <a:pt x="220748" y="171780"/>
                </a:lnTo>
                <a:lnTo>
                  <a:pt x="169062" y="171780"/>
                </a:lnTo>
                <a:close/>
                <a:moveTo>
                  <a:pt x="195263" y="136525"/>
                </a:moveTo>
                <a:cubicBezTo>
                  <a:pt x="197827" y="136525"/>
                  <a:pt x="199659" y="138393"/>
                  <a:pt x="199659" y="141007"/>
                </a:cubicBezTo>
                <a:lnTo>
                  <a:pt x="199659" y="143996"/>
                </a:lnTo>
                <a:cubicBezTo>
                  <a:pt x="199659" y="146610"/>
                  <a:pt x="197827" y="148852"/>
                  <a:pt x="195263" y="148852"/>
                </a:cubicBezTo>
                <a:cubicBezTo>
                  <a:pt x="192698" y="148852"/>
                  <a:pt x="190500" y="146610"/>
                  <a:pt x="190500" y="143996"/>
                </a:cubicBezTo>
                <a:lnTo>
                  <a:pt x="190500" y="141007"/>
                </a:lnTo>
                <a:cubicBezTo>
                  <a:pt x="190500" y="138393"/>
                  <a:pt x="192698" y="136525"/>
                  <a:pt x="195263" y="136525"/>
                </a:cubicBezTo>
                <a:close/>
                <a:moveTo>
                  <a:pt x="195263" y="109538"/>
                </a:moveTo>
                <a:cubicBezTo>
                  <a:pt x="197827" y="109538"/>
                  <a:pt x="199659" y="111342"/>
                  <a:pt x="199659" y="113868"/>
                </a:cubicBezTo>
                <a:lnTo>
                  <a:pt x="199659" y="120723"/>
                </a:lnTo>
                <a:cubicBezTo>
                  <a:pt x="199659" y="123248"/>
                  <a:pt x="197827" y="125052"/>
                  <a:pt x="195263" y="125052"/>
                </a:cubicBezTo>
                <a:cubicBezTo>
                  <a:pt x="192698" y="125052"/>
                  <a:pt x="190500" y="123248"/>
                  <a:pt x="190500" y="120723"/>
                </a:cubicBezTo>
                <a:lnTo>
                  <a:pt x="190500" y="113868"/>
                </a:lnTo>
                <a:cubicBezTo>
                  <a:pt x="190500" y="111342"/>
                  <a:pt x="192698" y="109538"/>
                  <a:pt x="195263" y="109538"/>
                </a:cubicBezTo>
                <a:close/>
                <a:moveTo>
                  <a:pt x="195263" y="82550"/>
                </a:moveTo>
                <a:cubicBezTo>
                  <a:pt x="197827" y="82550"/>
                  <a:pt x="199659" y="84667"/>
                  <a:pt x="199659" y="87136"/>
                </a:cubicBezTo>
                <a:lnTo>
                  <a:pt x="199659" y="93839"/>
                </a:lnTo>
                <a:cubicBezTo>
                  <a:pt x="199659" y="95956"/>
                  <a:pt x="197827" y="98072"/>
                  <a:pt x="195263" y="98072"/>
                </a:cubicBezTo>
                <a:cubicBezTo>
                  <a:pt x="192698" y="98072"/>
                  <a:pt x="190500" y="95956"/>
                  <a:pt x="190500" y="93839"/>
                </a:cubicBezTo>
                <a:lnTo>
                  <a:pt x="190500" y="87136"/>
                </a:lnTo>
                <a:cubicBezTo>
                  <a:pt x="190500" y="84667"/>
                  <a:pt x="192698" y="82550"/>
                  <a:pt x="195263" y="82550"/>
                </a:cubicBezTo>
                <a:close/>
                <a:moveTo>
                  <a:pt x="45859" y="57759"/>
                </a:moveTo>
                <a:cubicBezTo>
                  <a:pt x="40162" y="57759"/>
                  <a:pt x="35533" y="62388"/>
                  <a:pt x="35533" y="68085"/>
                </a:cubicBezTo>
                <a:cubicBezTo>
                  <a:pt x="35533" y="73782"/>
                  <a:pt x="40162" y="78411"/>
                  <a:pt x="45859" y="78411"/>
                </a:cubicBezTo>
                <a:cubicBezTo>
                  <a:pt x="51556" y="78411"/>
                  <a:pt x="56185" y="73782"/>
                  <a:pt x="56185" y="68085"/>
                </a:cubicBezTo>
                <a:cubicBezTo>
                  <a:pt x="56185" y="62388"/>
                  <a:pt x="51556" y="57759"/>
                  <a:pt x="45859" y="57759"/>
                </a:cubicBezTo>
                <a:close/>
                <a:moveTo>
                  <a:pt x="45859" y="49213"/>
                </a:moveTo>
                <a:cubicBezTo>
                  <a:pt x="56185" y="49213"/>
                  <a:pt x="64731" y="57759"/>
                  <a:pt x="64731" y="68085"/>
                </a:cubicBezTo>
                <a:cubicBezTo>
                  <a:pt x="64731" y="78411"/>
                  <a:pt x="56185" y="86957"/>
                  <a:pt x="45859" y="86957"/>
                </a:cubicBezTo>
                <a:cubicBezTo>
                  <a:pt x="35533" y="86957"/>
                  <a:pt x="26987" y="78411"/>
                  <a:pt x="26987" y="68085"/>
                </a:cubicBezTo>
                <a:cubicBezTo>
                  <a:pt x="26987" y="57759"/>
                  <a:pt x="35533" y="49213"/>
                  <a:pt x="45859" y="49213"/>
                </a:cubicBezTo>
                <a:close/>
                <a:moveTo>
                  <a:pt x="109786" y="20119"/>
                </a:moveTo>
                <a:cubicBezTo>
                  <a:pt x="107979" y="20119"/>
                  <a:pt x="106171" y="20839"/>
                  <a:pt x="104364" y="22280"/>
                </a:cubicBezTo>
                <a:cubicBezTo>
                  <a:pt x="101473" y="25162"/>
                  <a:pt x="101473" y="29845"/>
                  <a:pt x="104364" y="32727"/>
                </a:cubicBezTo>
                <a:lnTo>
                  <a:pt x="161833" y="90006"/>
                </a:lnTo>
                <a:cubicBezTo>
                  <a:pt x="166532" y="94689"/>
                  <a:pt x="169062" y="100813"/>
                  <a:pt x="169062" y="107657"/>
                </a:cubicBezTo>
                <a:lnTo>
                  <a:pt x="169062" y="162774"/>
                </a:lnTo>
                <a:lnTo>
                  <a:pt x="220748" y="162774"/>
                </a:lnTo>
                <a:lnTo>
                  <a:pt x="220748" y="93248"/>
                </a:lnTo>
                <a:cubicBezTo>
                  <a:pt x="220748" y="90726"/>
                  <a:pt x="222916" y="88565"/>
                  <a:pt x="225085" y="88565"/>
                </a:cubicBezTo>
                <a:cubicBezTo>
                  <a:pt x="227977" y="88565"/>
                  <a:pt x="229784" y="90726"/>
                  <a:pt x="229784" y="93248"/>
                </a:cubicBezTo>
                <a:lnTo>
                  <a:pt x="229784" y="168538"/>
                </a:lnTo>
                <a:cubicBezTo>
                  <a:pt x="229784" y="172500"/>
                  <a:pt x="233037" y="176103"/>
                  <a:pt x="237374" y="176103"/>
                </a:cubicBezTo>
                <a:cubicBezTo>
                  <a:pt x="241350" y="176103"/>
                  <a:pt x="244964" y="172500"/>
                  <a:pt x="244964" y="168538"/>
                </a:cubicBezTo>
                <a:lnTo>
                  <a:pt x="244964" y="88925"/>
                </a:lnTo>
                <a:cubicBezTo>
                  <a:pt x="244964" y="78478"/>
                  <a:pt x="235928" y="69832"/>
                  <a:pt x="225085" y="69832"/>
                </a:cubicBezTo>
                <a:lnTo>
                  <a:pt x="199061" y="69832"/>
                </a:lnTo>
                <a:cubicBezTo>
                  <a:pt x="198700" y="71273"/>
                  <a:pt x="196893" y="72714"/>
                  <a:pt x="195086" y="72714"/>
                </a:cubicBezTo>
                <a:cubicBezTo>
                  <a:pt x="192917" y="72714"/>
                  <a:pt x="191471" y="71273"/>
                  <a:pt x="190748" y="69832"/>
                </a:cubicBezTo>
                <a:lnTo>
                  <a:pt x="174845" y="69832"/>
                </a:lnTo>
                <a:cubicBezTo>
                  <a:pt x="167255" y="69832"/>
                  <a:pt x="159664" y="66590"/>
                  <a:pt x="154243" y="60826"/>
                </a:cubicBezTo>
                <a:lnTo>
                  <a:pt x="115207" y="22280"/>
                </a:lnTo>
                <a:cubicBezTo>
                  <a:pt x="113762" y="20839"/>
                  <a:pt x="111954" y="20119"/>
                  <a:pt x="109786" y="20119"/>
                </a:cubicBezTo>
                <a:close/>
                <a:moveTo>
                  <a:pt x="109786" y="11113"/>
                </a:moveTo>
                <a:cubicBezTo>
                  <a:pt x="114123" y="11113"/>
                  <a:pt x="118099" y="12914"/>
                  <a:pt x="121352" y="15796"/>
                </a:cubicBezTo>
                <a:lnTo>
                  <a:pt x="160387" y="55062"/>
                </a:lnTo>
                <a:cubicBezTo>
                  <a:pt x="164363" y="58665"/>
                  <a:pt x="169423" y="60826"/>
                  <a:pt x="174845" y="60826"/>
                </a:cubicBezTo>
                <a:lnTo>
                  <a:pt x="225085" y="60826"/>
                </a:lnTo>
                <a:cubicBezTo>
                  <a:pt x="240988" y="60826"/>
                  <a:pt x="253639" y="73435"/>
                  <a:pt x="253639" y="88925"/>
                </a:cubicBezTo>
                <a:lnTo>
                  <a:pt x="253639" y="168538"/>
                </a:lnTo>
                <a:cubicBezTo>
                  <a:pt x="253639" y="177184"/>
                  <a:pt x="246410" y="184749"/>
                  <a:pt x="237374" y="184749"/>
                </a:cubicBezTo>
                <a:cubicBezTo>
                  <a:pt x="234482" y="184749"/>
                  <a:pt x="231952" y="184028"/>
                  <a:pt x="229784" y="182947"/>
                </a:cubicBezTo>
                <a:lnTo>
                  <a:pt x="229784" y="272287"/>
                </a:lnTo>
                <a:cubicBezTo>
                  <a:pt x="229784" y="283094"/>
                  <a:pt x="221109" y="291740"/>
                  <a:pt x="210266" y="291740"/>
                </a:cubicBezTo>
                <a:cubicBezTo>
                  <a:pt x="204122" y="291740"/>
                  <a:pt x="198700" y="288858"/>
                  <a:pt x="195086" y="284535"/>
                </a:cubicBezTo>
                <a:cubicBezTo>
                  <a:pt x="191471" y="288858"/>
                  <a:pt x="185688" y="291740"/>
                  <a:pt x="179905" y="291740"/>
                </a:cubicBezTo>
                <a:cubicBezTo>
                  <a:pt x="169062" y="291740"/>
                  <a:pt x="160026" y="283094"/>
                  <a:pt x="160026" y="272287"/>
                </a:cubicBezTo>
                <a:lnTo>
                  <a:pt x="160026" y="107657"/>
                </a:lnTo>
                <a:cubicBezTo>
                  <a:pt x="160026" y="103334"/>
                  <a:pt x="158580" y="99372"/>
                  <a:pt x="155327" y="96490"/>
                </a:cubicBezTo>
                <a:lnTo>
                  <a:pt x="98220" y="38851"/>
                </a:lnTo>
                <a:cubicBezTo>
                  <a:pt x="92075" y="32727"/>
                  <a:pt x="92075" y="22280"/>
                  <a:pt x="98220" y="15796"/>
                </a:cubicBezTo>
                <a:cubicBezTo>
                  <a:pt x="101111" y="12914"/>
                  <a:pt x="105449" y="11113"/>
                  <a:pt x="109786" y="11113"/>
                </a:cubicBezTo>
                <a:close/>
                <a:moveTo>
                  <a:pt x="36695" y="9015"/>
                </a:moveTo>
                <a:cubicBezTo>
                  <a:pt x="35976" y="9015"/>
                  <a:pt x="34897" y="9376"/>
                  <a:pt x="34897" y="10458"/>
                </a:cubicBezTo>
                <a:lnTo>
                  <a:pt x="34897" y="30652"/>
                </a:lnTo>
                <a:cubicBezTo>
                  <a:pt x="34897" y="32816"/>
                  <a:pt x="33817" y="34259"/>
                  <a:pt x="32378" y="34980"/>
                </a:cubicBezTo>
                <a:cubicBezTo>
                  <a:pt x="17988" y="40389"/>
                  <a:pt x="8634" y="54093"/>
                  <a:pt x="8634" y="69239"/>
                </a:cubicBezTo>
                <a:cubicBezTo>
                  <a:pt x="8634" y="84384"/>
                  <a:pt x="17988" y="98449"/>
                  <a:pt x="32378" y="103497"/>
                </a:cubicBezTo>
                <a:cubicBezTo>
                  <a:pt x="33817" y="104218"/>
                  <a:pt x="34897" y="106022"/>
                  <a:pt x="34897" y="107825"/>
                </a:cubicBezTo>
                <a:lnTo>
                  <a:pt x="34897" y="281282"/>
                </a:lnTo>
                <a:cubicBezTo>
                  <a:pt x="34897" y="282003"/>
                  <a:pt x="35976" y="282724"/>
                  <a:pt x="36695" y="282724"/>
                </a:cubicBezTo>
                <a:lnTo>
                  <a:pt x="54323" y="282724"/>
                </a:lnTo>
                <a:cubicBezTo>
                  <a:pt x="55043" y="282724"/>
                  <a:pt x="55762" y="282003"/>
                  <a:pt x="55762" y="281282"/>
                </a:cubicBezTo>
                <a:lnTo>
                  <a:pt x="55762" y="263611"/>
                </a:lnTo>
                <a:cubicBezTo>
                  <a:pt x="55762" y="261087"/>
                  <a:pt x="57561" y="259284"/>
                  <a:pt x="60079" y="259284"/>
                </a:cubicBezTo>
                <a:lnTo>
                  <a:pt x="91018" y="259284"/>
                </a:lnTo>
                <a:lnTo>
                  <a:pt x="91018" y="244499"/>
                </a:lnTo>
                <a:lnTo>
                  <a:pt x="60079" y="244499"/>
                </a:lnTo>
                <a:cubicBezTo>
                  <a:pt x="57561" y="244499"/>
                  <a:pt x="55762" y="242335"/>
                  <a:pt x="55762" y="240171"/>
                </a:cubicBezTo>
                <a:lnTo>
                  <a:pt x="55762" y="210601"/>
                </a:lnTo>
                <a:cubicBezTo>
                  <a:pt x="55762" y="208076"/>
                  <a:pt x="57561" y="206273"/>
                  <a:pt x="60079" y="206273"/>
                </a:cubicBezTo>
                <a:lnTo>
                  <a:pt x="91018" y="206273"/>
                </a:lnTo>
                <a:lnTo>
                  <a:pt x="91018" y="191488"/>
                </a:lnTo>
                <a:lnTo>
                  <a:pt x="60079" y="191488"/>
                </a:lnTo>
                <a:cubicBezTo>
                  <a:pt x="57561" y="191488"/>
                  <a:pt x="55762" y="189685"/>
                  <a:pt x="55762" y="187160"/>
                </a:cubicBezTo>
                <a:lnTo>
                  <a:pt x="55762" y="107825"/>
                </a:lnTo>
                <a:cubicBezTo>
                  <a:pt x="55762" y="106022"/>
                  <a:pt x="56842" y="104218"/>
                  <a:pt x="58640" y="103497"/>
                </a:cubicBezTo>
                <a:cubicBezTo>
                  <a:pt x="72671" y="98449"/>
                  <a:pt x="82024" y="84384"/>
                  <a:pt x="82024" y="69239"/>
                </a:cubicBezTo>
                <a:cubicBezTo>
                  <a:pt x="82024" y="54093"/>
                  <a:pt x="72671" y="40389"/>
                  <a:pt x="58640" y="34980"/>
                </a:cubicBezTo>
                <a:cubicBezTo>
                  <a:pt x="56842" y="34259"/>
                  <a:pt x="55762" y="32816"/>
                  <a:pt x="55762" y="30652"/>
                </a:cubicBezTo>
                <a:lnTo>
                  <a:pt x="55762" y="10458"/>
                </a:lnTo>
                <a:cubicBezTo>
                  <a:pt x="55762" y="9376"/>
                  <a:pt x="55043" y="9015"/>
                  <a:pt x="54323" y="9015"/>
                </a:cubicBezTo>
                <a:lnTo>
                  <a:pt x="36695" y="9015"/>
                </a:lnTo>
                <a:close/>
                <a:moveTo>
                  <a:pt x="195082" y="9007"/>
                </a:moveTo>
                <a:cubicBezTo>
                  <a:pt x="185715" y="9007"/>
                  <a:pt x="178509" y="16213"/>
                  <a:pt x="178509" y="25580"/>
                </a:cubicBezTo>
                <a:cubicBezTo>
                  <a:pt x="178509" y="34227"/>
                  <a:pt x="185715" y="41793"/>
                  <a:pt x="195082" y="41793"/>
                </a:cubicBezTo>
                <a:cubicBezTo>
                  <a:pt x="204089" y="41793"/>
                  <a:pt x="211295" y="34227"/>
                  <a:pt x="211295" y="25580"/>
                </a:cubicBezTo>
                <a:cubicBezTo>
                  <a:pt x="211295" y="16213"/>
                  <a:pt x="204089" y="9007"/>
                  <a:pt x="195082" y="9007"/>
                </a:cubicBezTo>
                <a:close/>
                <a:moveTo>
                  <a:pt x="195082" y="0"/>
                </a:moveTo>
                <a:cubicBezTo>
                  <a:pt x="208773" y="0"/>
                  <a:pt x="220302" y="11529"/>
                  <a:pt x="220302" y="25580"/>
                </a:cubicBezTo>
                <a:cubicBezTo>
                  <a:pt x="220302" y="39271"/>
                  <a:pt x="208773" y="50440"/>
                  <a:pt x="195082" y="50440"/>
                </a:cubicBezTo>
                <a:cubicBezTo>
                  <a:pt x="181031" y="50440"/>
                  <a:pt x="169862" y="39271"/>
                  <a:pt x="169862" y="25580"/>
                </a:cubicBezTo>
                <a:cubicBezTo>
                  <a:pt x="169862" y="11529"/>
                  <a:pt x="181031" y="0"/>
                  <a:pt x="195082" y="0"/>
                </a:cubicBezTo>
                <a:close/>
                <a:moveTo>
                  <a:pt x="36695" y="0"/>
                </a:moveTo>
                <a:lnTo>
                  <a:pt x="54323" y="0"/>
                </a:lnTo>
                <a:cubicBezTo>
                  <a:pt x="60079" y="0"/>
                  <a:pt x="64396" y="4688"/>
                  <a:pt x="64396" y="10458"/>
                </a:cubicBezTo>
                <a:lnTo>
                  <a:pt x="64396" y="27767"/>
                </a:lnTo>
                <a:cubicBezTo>
                  <a:pt x="80585" y="34980"/>
                  <a:pt x="91018" y="51568"/>
                  <a:pt x="91018" y="69239"/>
                </a:cubicBezTo>
                <a:cubicBezTo>
                  <a:pt x="91018" y="86909"/>
                  <a:pt x="80585" y="103497"/>
                  <a:pt x="64396" y="110710"/>
                </a:cubicBezTo>
                <a:lnTo>
                  <a:pt x="64396" y="182472"/>
                </a:lnTo>
                <a:lnTo>
                  <a:pt x="95335" y="182472"/>
                </a:lnTo>
                <a:cubicBezTo>
                  <a:pt x="97854" y="182472"/>
                  <a:pt x="99652" y="184636"/>
                  <a:pt x="99652" y="187160"/>
                </a:cubicBezTo>
                <a:lnTo>
                  <a:pt x="99652" y="210601"/>
                </a:lnTo>
                <a:cubicBezTo>
                  <a:pt x="99652" y="213125"/>
                  <a:pt x="97854" y="214928"/>
                  <a:pt x="95335" y="214928"/>
                </a:cubicBezTo>
                <a:lnTo>
                  <a:pt x="64396" y="214928"/>
                </a:lnTo>
                <a:lnTo>
                  <a:pt x="64396" y="235844"/>
                </a:lnTo>
                <a:lnTo>
                  <a:pt x="95335" y="235844"/>
                </a:lnTo>
                <a:cubicBezTo>
                  <a:pt x="97854" y="235844"/>
                  <a:pt x="99652" y="237647"/>
                  <a:pt x="99652" y="240171"/>
                </a:cubicBezTo>
                <a:lnTo>
                  <a:pt x="99652" y="263611"/>
                </a:lnTo>
                <a:cubicBezTo>
                  <a:pt x="99652" y="266136"/>
                  <a:pt x="97854" y="267939"/>
                  <a:pt x="95335" y="267939"/>
                </a:cubicBezTo>
                <a:lnTo>
                  <a:pt x="64396" y="267939"/>
                </a:lnTo>
                <a:lnTo>
                  <a:pt x="64396" y="281282"/>
                </a:lnTo>
                <a:cubicBezTo>
                  <a:pt x="64396" y="287051"/>
                  <a:pt x="60079" y="291739"/>
                  <a:pt x="54323" y="291739"/>
                </a:cubicBezTo>
                <a:lnTo>
                  <a:pt x="36695" y="291739"/>
                </a:lnTo>
                <a:cubicBezTo>
                  <a:pt x="30939" y="291739"/>
                  <a:pt x="26262" y="287051"/>
                  <a:pt x="26262" y="281282"/>
                </a:cubicBezTo>
                <a:lnTo>
                  <a:pt x="26262" y="110710"/>
                </a:lnTo>
                <a:cubicBezTo>
                  <a:pt x="10433" y="103497"/>
                  <a:pt x="0" y="86909"/>
                  <a:pt x="0" y="69239"/>
                </a:cubicBezTo>
                <a:cubicBezTo>
                  <a:pt x="0" y="51568"/>
                  <a:pt x="10433" y="34980"/>
                  <a:pt x="26262" y="27767"/>
                </a:cubicBezTo>
                <a:lnTo>
                  <a:pt x="26262" y="10458"/>
                </a:lnTo>
                <a:cubicBezTo>
                  <a:pt x="26262" y="4688"/>
                  <a:pt x="30939" y="0"/>
                  <a:pt x="3669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1250" dirty="0">
              <a:latin typeface="Lato Light" panose="020F0502020204030203" pitchFamily="34" charset="0"/>
            </a:endParaRPr>
          </a:p>
        </p:txBody>
      </p:sp>
      <p:sp>
        <p:nvSpPr>
          <p:cNvPr id="65" name="Freeform 936">
            <a:extLst>
              <a:ext uri="{FF2B5EF4-FFF2-40B4-BE49-F238E27FC236}">
                <a16:creationId xmlns:a16="http://schemas.microsoft.com/office/drawing/2014/main" id="{9C077DD6-F080-D342-AEAD-6F3998B8A9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82233" y="4267811"/>
            <a:ext cx="353268" cy="354351"/>
          </a:xfrm>
          <a:custGeom>
            <a:avLst/>
            <a:gdLst>
              <a:gd name="T0" fmla="*/ 5080783 w 285028"/>
              <a:gd name="T1" fmla="*/ 33362018 h 285390"/>
              <a:gd name="T2" fmla="*/ 6803084 w 285028"/>
              <a:gd name="T3" fmla="*/ 21537295 h 285390"/>
              <a:gd name="T4" fmla="*/ 8611440 w 285028"/>
              <a:gd name="T5" fmla="*/ 33362018 h 285390"/>
              <a:gd name="T6" fmla="*/ 3832025 w 285028"/>
              <a:gd name="T7" fmla="*/ 20233265 h 285390"/>
              <a:gd name="T8" fmla="*/ 7581614 w 285028"/>
              <a:gd name="T9" fmla="*/ 16976905 h 285390"/>
              <a:gd name="T10" fmla="*/ 6483112 w 285028"/>
              <a:gd name="T11" fmla="*/ 16661538 h 285390"/>
              <a:gd name="T12" fmla="*/ 7581614 w 285028"/>
              <a:gd name="T13" fmla="*/ 13548043 h 285390"/>
              <a:gd name="T14" fmla="*/ 6483112 w 285028"/>
              <a:gd name="T15" fmla="*/ 14349331 h 285390"/>
              <a:gd name="T16" fmla="*/ 6986522 w 285028"/>
              <a:gd name="T17" fmla="*/ 9951904 h 285390"/>
              <a:gd name="T18" fmla="*/ 6986522 w 285028"/>
              <a:gd name="T19" fmla="*/ 11821187 h 285390"/>
              <a:gd name="T20" fmla="*/ 6986522 w 285028"/>
              <a:gd name="T21" fmla="*/ 9951904 h 285390"/>
              <a:gd name="T22" fmla="*/ 28643344 w 285028"/>
              <a:gd name="T23" fmla="*/ 12286027 h 285390"/>
              <a:gd name="T24" fmla="*/ 25564901 w 285028"/>
              <a:gd name="T25" fmla="*/ 13198565 h 285390"/>
              <a:gd name="T26" fmla="*/ 27559405 w 285028"/>
              <a:gd name="T27" fmla="*/ 14980342 h 285390"/>
              <a:gd name="T28" fmla="*/ 33715927 w 285028"/>
              <a:gd name="T29" fmla="*/ 22411380 h 285390"/>
              <a:gd name="T30" fmla="*/ 30464149 w 285028"/>
              <a:gd name="T31" fmla="*/ 34405390 h 285390"/>
              <a:gd name="T32" fmla="*/ 30464149 w 285028"/>
              <a:gd name="T33" fmla="*/ 21368443 h 285390"/>
              <a:gd name="T34" fmla="*/ 21923069 w 285028"/>
              <a:gd name="T35" fmla="*/ 21368443 h 285390"/>
              <a:gd name="T36" fmla="*/ 24481083 w 285028"/>
              <a:gd name="T37" fmla="*/ 33840364 h 285390"/>
              <a:gd name="T38" fmla="*/ 23440454 w 285028"/>
              <a:gd name="T39" fmla="*/ 22411380 h 285390"/>
              <a:gd name="T40" fmla="*/ 20319122 w 285028"/>
              <a:gd name="T41" fmla="*/ 21542289 h 285390"/>
              <a:gd name="T42" fmla="*/ 25044803 w 285028"/>
              <a:gd name="T43" fmla="*/ 12155604 h 285390"/>
              <a:gd name="T44" fmla="*/ 16503477 w 285028"/>
              <a:gd name="T45" fmla="*/ 12155604 h 285390"/>
              <a:gd name="T46" fmla="*/ 19018089 w 285028"/>
              <a:gd name="T47" fmla="*/ 33840364 h 285390"/>
              <a:gd name="T48" fmla="*/ 18021036 w 285028"/>
              <a:gd name="T49" fmla="*/ 13198565 h 285390"/>
              <a:gd name="T50" fmla="*/ 14899265 w 285028"/>
              <a:gd name="T51" fmla="*/ 12286027 h 285390"/>
              <a:gd name="T52" fmla="*/ 11582363 w 285028"/>
              <a:gd name="T53" fmla="*/ 7191063 h 285390"/>
              <a:gd name="T54" fmla="*/ 6803084 w 285028"/>
              <a:gd name="T55" fmla="*/ 8538757 h 285390"/>
              <a:gd name="T56" fmla="*/ 1033423 w 285028"/>
              <a:gd name="T57" fmla="*/ 10495154 h 285390"/>
              <a:gd name="T58" fmla="*/ 2755724 w 285028"/>
              <a:gd name="T59" fmla="*/ 19841840 h 285390"/>
              <a:gd name="T60" fmla="*/ 3832025 w 285028"/>
              <a:gd name="T61" fmla="*/ 10973246 h 285390"/>
              <a:gd name="T62" fmla="*/ 9860203 w 285028"/>
              <a:gd name="T63" fmla="*/ 12668759 h 285390"/>
              <a:gd name="T64" fmla="*/ 17610406 w 285028"/>
              <a:gd name="T65" fmla="*/ 3235056 h 285390"/>
              <a:gd name="T66" fmla="*/ 16727817 w 285028"/>
              <a:gd name="T67" fmla="*/ 1333099 h 285390"/>
              <a:gd name="T68" fmla="*/ 18083964 w 285028"/>
              <a:gd name="T69" fmla="*/ 4582646 h 285390"/>
              <a:gd name="T70" fmla="*/ 10893485 w 285028"/>
              <a:gd name="T71" fmla="*/ 32101285 h 285390"/>
              <a:gd name="T72" fmla="*/ 5080783 w 285028"/>
              <a:gd name="T73" fmla="*/ 34405244 h 285390"/>
              <a:gd name="T74" fmla="*/ 1894329 w 285028"/>
              <a:gd name="T75" fmla="*/ 21798095 h 285390"/>
              <a:gd name="T76" fmla="*/ 3272340 w 285028"/>
              <a:gd name="T77" fmla="*/ 7191063 h 285390"/>
              <a:gd name="T78" fmla="*/ 15371466 w 285028"/>
              <a:gd name="T79" fmla="*/ 1887398 h 285390"/>
              <a:gd name="T80" fmla="*/ 5032215 w 285028"/>
              <a:gd name="T81" fmla="*/ 2923696 h 285390"/>
              <a:gd name="T82" fmla="*/ 6917063 w 285028"/>
              <a:gd name="T83" fmla="*/ 1031947 h 285390"/>
              <a:gd name="T84" fmla="*/ 6917063 w 285028"/>
              <a:gd name="T85" fmla="*/ 5890041 h 28539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85028" h="285390">
                <a:moveTo>
                  <a:pt x="31903" y="167832"/>
                </a:moveTo>
                <a:lnTo>
                  <a:pt x="31903" y="266277"/>
                </a:lnTo>
                <a:cubicBezTo>
                  <a:pt x="31903" y="272047"/>
                  <a:pt x="36563" y="276735"/>
                  <a:pt x="42299" y="276735"/>
                </a:cubicBezTo>
                <a:cubicBezTo>
                  <a:pt x="48034" y="276735"/>
                  <a:pt x="52695" y="272047"/>
                  <a:pt x="52695" y="266277"/>
                </a:cubicBezTo>
                <a:lnTo>
                  <a:pt x="52695" y="182977"/>
                </a:lnTo>
                <a:cubicBezTo>
                  <a:pt x="52695" y="180813"/>
                  <a:pt x="54487" y="178650"/>
                  <a:pt x="56638" y="178650"/>
                </a:cubicBezTo>
                <a:cubicBezTo>
                  <a:pt x="59147" y="178650"/>
                  <a:pt x="61298" y="180813"/>
                  <a:pt x="61298" y="182977"/>
                </a:cubicBezTo>
                <a:lnTo>
                  <a:pt x="61298" y="266277"/>
                </a:lnTo>
                <a:cubicBezTo>
                  <a:pt x="61298" y="272047"/>
                  <a:pt x="65958" y="276735"/>
                  <a:pt x="71693" y="276735"/>
                </a:cubicBezTo>
                <a:cubicBezTo>
                  <a:pt x="77070" y="276735"/>
                  <a:pt x="82089" y="272047"/>
                  <a:pt x="82089" y="266277"/>
                </a:cubicBezTo>
                <a:lnTo>
                  <a:pt x="82089" y="167832"/>
                </a:lnTo>
                <a:lnTo>
                  <a:pt x="31903" y="167832"/>
                </a:lnTo>
                <a:close/>
                <a:moveTo>
                  <a:pt x="58166" y="133350"/>
                </a:moveTo>
                <a:cubicBezTo>
                  <a:pt x="60833" y="133350"/>
                  <a:pt x="63119" y="135591"/>
                  <a:pt x="63119" y="138206"/>
                </a:cubicBezTo>
                <a:lnTo>
                  <a:pt x="63119" y="140821"/>
                </a:lnTo>
                <a:cubicBezTo>
                  <a:pt x="63119" y="143435"/>
                  <a:pt x="60833" y="145676"/>
                  <a:pt x="58166" y="145676"/>
                </a:cubicBezTo>
                <a:cubicBezTo>
                  <a:pt x="55880" y="145676"/>
                  <a:pt x="53975" y="143435"/>
                  <a:pt x="53975" y="140821"/>
                </a:cubicBezTo>
                <a:lnTo>
                  <a:pt x="53975" y="138206"/>
                </a:lnTo>
                <a:cubicBezTo>
                  <a:pt x="53975" y="135591"/>
                  <a:pt x="55880" y="133350"/>
                  <a:pt x="58166" y="133350"/>
                </a:cubicBezTo>
                <a:close/>
                <a:moveTo>
                  <a:pt x="58166" y="107950"/>
                </a:moveTo>
                <a:cubicBezTo>
                  <a:pt x="60833" y="107950"/>
                  <a:pt x="63119" y="109796"/>
                  <a:pt x="63119" y="112380"/>
                </a:cubicBezTo>
                <a:lnTo>
                  <a:pt x="63119" y="119026"/>
                </a:lnTo>
                <a:cubicBezTo>
                  <a:pt x="63119" y="121610"/>
                  <a:pt x="60833" y="123456"/>
                  <a:pt x="58166" y="123456"/>
                </a:cubicBezTo>
                <a:cubicBezTo>
                  <a:pt x="55880" y="123456"/>
                  <a:pt x="53975" y="121610"/>
                  <a:pt x="53975" y="119026"/>
                </a:cubicBezTo>
                <a:lnTo>
                  <a:pt x="53975" y="112380"/>
                </a:lnTo>
                <a:cubicBezTo>
                  <a:pt x="53975" y="109796"/>
                  <a:pt x="55880" y="107950"/>
                  <a:pt x="58166" y="107950"/>
                </a:cubicBezTo>
                <a:close/>
                <a:moveTo>
                  <a:pt x="58166" y="82550"/>
                </a:moveTo>
                <a:cubicBezTo>
                  <a:pt x="60833" y="82550"/>
                  <a:pt x="63119" y="84396"/>
                  <a:pt x="63119" y="86980"/>
                </a:cubicBezTo>
                <a:lnTo>
                  <a:pt x="63119" y="93626"/>
                </a:lnTo>
                <a:cubicBezTo>
                  <a:pt x="63119" y="95841"/>
                  <a:pt x="60833" y="98056"/>
                  <a:pt x="58166" y="98056"/>
                </a:cubicBezTo>
                <a:cubicBezTo>
                  <a:pt x="55880" y="98056"/>
                  <a:pt x="53975" y="95841"/>
                  <a:pt x="53975" y="93626"/>
                </a:cubicBezTo>
                <a:lnTo>
                  <a:pt x="53975" y="86980"/>
                </a:lnTo>
                <a:cubicBezTo>
                  <a:pt x="53975" y="84396"/>
                  <a:pt x="55880" y="82550"/>
                  <a:pt x="58166" y="82550"/>
                </a:cubicBezTo>
                <a:close/>
                <a:moveTo>
                  <a:pt x="178185" y="47840"/>
                </a:moveTo>
                <a:cubicBezTo>
                  <a:pt x="179629" y="46038"/>
                  <a:pt x="182878" y="46038"/>
                  <a:pt x="184322" y="47840"/>
                </a:cubicBezTo>
                <a:lnTo>
                  <a:pt x="238465" y="101911"/>
                </a:lnTo>
                <a:cubicBezTo>
                  <a:pt x="239909" y="103353"/>
                  <a:pt x="240270" y="104794"/>
                  <a:pt x="239187" y="106597"/>
                </a:cubicBezTo>
                <a:cubicBezTo>
                  <a:pt x="238826" y="108399"/>
                  <a:pt x="237382" y="109481"/>
                  <a:pt x="235577" y="109481"/>
                </a:cubicBezTo>
                <a:lnTo>
                  <a:pt x="212837" y="109481"/>
                </a:lnTo>
                <a:lnTo>
                  <a:pt x="212837" y="135074"/>
                </a:lnTo>
                <a:lnTo>
                  <a:pt x="223305" y="124260"/>
                </a:lnTo>
                <a:cubicBezTo>
                  <a:pt x="225110" y="122818"/>
                  <a:pt x="227636" y="122818"/>
                  <a:pt x="229441" y="124260"/>
                </a:cubicBezTo>
                <a:lnTo>
                  <a:pt x="283585" y="178691"/>
                </a:lnTo>
                <a:cubicBezTo>
                  <a:pt x="285028" y="179772"/>
                  <a:pt x="285389" y="181935"/>
                  <a:pt x="284667" y="183377"/>
                </a:cubicBezTo>
                <a:cubicBezTo>
                  <a:pt x="283945" y="184819"/>
                  <a:pt x="282502" y="185900"/>
                  <a:pt x="280697" y="185900"/>
                </a:cubicBezTo>
                <a:lnTo>
                  <a:pt x="257957" y="185900"/>
                </a:lnTo>
                <a:lnTo>
                  <a:pt x="257957" y="280703"/>
                </a:lnTo>
                <a:cubicBezTo>
                  <a:pt x="257957" y="283227"/>
                  <a:pt x="255791" y="285390"/>
                  <a:pt x="253625" y="285390"/>
                </a:cubicBezTo>
                <a:cubicBezTo>
                  <a:pt x="251459" y="285390"/>
                  <a:pt x="249294" y="283227"/>
                  <a:pt x="249294" y="280703"/>
                </a:cubicBezTo>
                <a:lnTo>
                  <a:pt x="249294" y="181935"/>
                </a:lnTo>
                <a:cubicBezTo>
                  <a:pt x="249294" y="179051"/>
                  <a:pt x="251459" y="177249"/>
                  <a:pt x="253625" y="177249"/>
                </a:cubicBezTo>
                <a:lnTo>
                  <a:pt x="270229" y="177249"/>
                </a:lnTo>
                <a:lnTo>
                  <a:pt x="226553" y="133632"/>
                </a:lnTo>
                <a:lnTo>
                  <a:pt x="182517" y="177249"/>
                </a:lnTo>
                <a:lnTo>
                  <a:pt x="199121" y="177249"/>
                </a:lnTo>
                <a:cubicBezTo>
                  <a:pt x="201648" y="177249"/>
                  <a:pt x="203813" y="179051"/>
                  <a:pt x="203813" y="181935"/>
                </a:cubicBezTo>
                <a:lnTo>
                  <a:pt x="203813" y="280703"/>
                </a:lnTo>
                <a:cubicBezTo>
                  <a:pt x="203813" y="283227"/>
                  <a:pt x="201648" y="285390"/>
                  <a:pt x="199121" y="285390"/>
                </a:cubicBezTo>
                <a:cubicBezTo>
                  <a:pt x="196955" y="285390"/>
                  <a:pt x="195150" y="283227"/>
                  <a:pt x="195150" y="280703"/>
                </a:cubicBezTo>
                <a:lnTo>
                  <a:pt x="195150" y="185900"/>
                </a:lnTo>
                <a:lnTo>
                  <a:pt x="172049" y="185900"/>
                </a:lnTo>
                <a:cubicBezTo>
                  <a:pt x="170605" y="185900"/>
                  <a:pt x="169162" y="184819"/>
                  <a:pt x="168079" y="183377"/>
                </a:cubicBezTo>
                <a:cubicBezTo>
                  <a:pt x="167718" y="181935"/>
                  <a:pt x="168079" y="179772"/>
                  <a:pt x="169162" y="178691"/>
                </a:cubicBezTo>
                <a:lnTo>
                  <a:pt x="204174" y="143725"/>
                </a:lnTo>
                <a:lnTo>
                  <a:pt x="204174" y="104794"/>
                </a:lnTo>
                <a:cubicBezTo>
                  <a:pt x="204174" y="102632"/>
                  <a:pt x="205979" y="100829"/>
                  <a:pt x="208506" y="100829"/>
                </a:cubicBezTo>
                <a:lnTo>
                  <a:pt x="225110" y="100829"/>
                </a:lnTo>
                <a:lnTo>
                  <a:pt x="181434" y="56852"/>
                </a:lnTo>
                <a:lnTo>
                  <a:pt x="137397" y="100829"/>
                </a:lnTo>
                <a:lnTo>
                  <a:pt x="154001" y="100829"/>
                </a:lnTo>
                <a:cubicBezTo>
                  <a:pt x="156528" y="100829"/>
                  <a:pt x="158333" y="102632"/>
                  <a:pt x="158333" y="104794"/>
                </a:cubicBezTo>
                <a:lnTo>
                  <a:pt x="158333" y="280703"/>
                </a:lnTo>
                <a:cubicBezTo>
                  <a:pt x="158333" y="283227"/>
                  <a:pt x="156528" y="285390"/>
                  <a:pt x="154001" y="285390"/>
                </a:cubicBezTo>
                <a:cubicBezTo>
                  <a:pt x="151836" y="285390"/>
                  <a:pt x="150031" y="283227"/>
                  <a:pt x="150031" y="280703"/>
                </a:cubicBezTo>
                <a:lnTo>
                  <a:pt x="150031" y="109481"/>
                </a:lnTo>
                <a:lnTo>
                  <a:pt x="126930" y="109481"/>
                </a:lnTo>
                <a:cubicBezTo>
                  <a:pt x="125125" y="109481"/>
                  <a:pt x="124042" y="108399"/>
                  <a:pt x="122959" y="106597"/>
                </a:cubicBezTo>
                <a:cubicBezTo>
                  <a:pt x="122237" y="104794"/>
                  <a:pt x="122598" y="103353"/>
                  <a:pt x="124042" y="101911"/>
                </a:cubicBezTo>
                <a:lnTo>
                  <a:pt x="178185" y="47840"/>
                </a:lnTo>
                <a:close/>
                <a:moveTo>
                  <a:pt x="134067" y="21786"/>
                </a:moveTo>
                <a:lnTo>
                  <a:pt x="96428" y="59649"/>
                </a:lnTo>
                <a:cubicBezTo>
                  <a:pt x="91051" y="65058"/>
                  <a:pt x="83881" y="68304"/>
                  <a:pt x="76353" y="68304"/>
                </a:cubicBezTo>
                <a:lnTo>
                  <a:pt x="60939" y="68304"/>
                </a:lnTo>
                <a:cubicBezTo>
                  <a:pt x="60222" y="69746"/>
                  <a:pt x="58788" y="70828"/>
                  <a:pt x="56638" y="70828"/>
                </a:cubicBezTo>
                <a:cubicBezTo>
                  <a:pt x="54845" y="70828"/>
                  <a:pt x="53411" y="69746"/>
                  <a:pt x="52695" y="68304"/>
                </a:cubicBezTo>
                <a:lnTo>
                  <a:pt x="27243" y="68304"/>
                </a:lnTo>
                <a:cubicBezTo>
                  <a:pt x="16848" y="68304"/>
                  <a:pt x="8603" y="76598"/>
                  <a:pt x="8603" y="87056"/>
                </a:cubicBezTo>
                <a:lnTo>
                  <a:pt x="8603" y="164586"/>
                </a:lnTo>
                <a:cubicBezTo>
                  <a:pt x="8603" y="168913"/>
                  <a:pt x="11829" y="172159"/>
                  <a:pt x="15772" y="172159"/>
                </a:cubicBezTo>
                <a:cubicBezTo>
                  <a:pt x="20074" y="172159"/>
                  <a:pt x="22942" y="168913"/>
                  <a:pt x="22942" y="164586"/>
                </a:cubicBezTo>
                <a:lnTo>
                  <a:pt x="22942" y="91022"/>
                </a:lnTo>
                <a:cubicBezTo>
                  <a:pt x="22942" y="88859"/>
                  <a:pt x="25092" y="86695"/>
                  <a:pt x="27243" y="86695"/>
                </a:cubicBezTo>
                <a:cubicBezTo>
                  <a:pt x="29753" y="86695"/>
                  <a:pt x="31903" y="88859"/>
                  <a:pt x="31903" y="91022"/>
                </a:cubicBezTo>
                <a:lnTo>
                  <a:pt x="31903" y="159177"/>
                </a:lnTo>
                <a:lnTo>
                  <a:pt x="82089" y="159177"/>
                </a:lnTo>
                <a:lnTo>
                  <a:pt x="82089" y="105086"/>
                </a:lnTo>
                <a:cubicBezTo>
                  <a:pt x="82089" y="98595"/>
                  <a:pt x="84598" y="92825"/>
                  <a:pt x="88900" y="88137"/>
                </a:cubicBezTo>
                <a:lnTo>
                  <a:pt x="144463" y="32243"/>
                </a:lnTo>
                <a:cubicBezTo>
                  <a:pt x="145897" y="30801"/>
                  <a:pt x="146614" y="28637"/>
                  <a:pt x="146614" y="26834"/>
                </a:cubicBezTo>
                <a:cubicBezTo>
                  <a:pt x="146614" y="25031"/>
                  <a:pt x="145897" y="23228"/>
                  <a:pt x="144463" y="21786"/>
                </a:cubicBezTo>
                <a:cubicBezTo>
                  <a:pt x="141595" y="18901"/>
                  <a:pt x="136935" y="18901"/>
                  <a:pt x="134067" y="21786"/>
                </a:cubicBezTo>
                <a:close/>
                <a:moveTo>
                  <a:pt x="139265" y="11058"/>
                </a:moveTo>
                <a:cubicBezTo>
                  <a:pt x="143387" y="11058"/>
                  <a:pt x="147510" y="12590"/>
                  <a:pt x="150557" y="15655"/>
                </a:cubicBezTo>
                <a:cubicBezTo>
                  <a:pt x="153424" y="18540"/>
                  <a:pt x="155217" y="22507"/>
                  <a:pt x="155217" y="26834"/>
                </a:cubicBezTo>
                <a:cubicBezTo>
                  <a:pt x="155217" y="31161"/>
                  <a:pt x="153424" y="35128"/>
                  <a:pt x="150557" y="38013"/>
                </a:cubicBezTo>
                <a:lnTo>
                  <a:pt x="94994" y="94268"/>
                </a:lnTo>
                <a:cubicBezTo>
                  <a:pt x="92126" y="97153"/>
                  <a:pt x="90692" y="101119"/>
                  <a:pt x="90692" y="105086"/>
                </a:cubicBezTo>
                <a:lnTo>
                  <a:pt x="90692" y="266277"/>
                </a:lnTo>
                <a:cubicBezTo>
                  <a:pt x="90692" y="276735"/>
                  <a:pt x="82089" y="285389"/>
                  <a:pt x="71693" y="285389"/>
                </a:cubicBezTo>
                <a:cubicBezTo>
                  <a:pt x="65599" y="285389"/>
                  <a:pt x="60222" y="282505"/>
                  <a:pt x="56638" y="278177"/>
                </a:cubicBezTo>
                <a:cubicBezTo>
                  <a:pt x="53411" y="282505"/>
                  <a:pt x="48034" y="285389"/>
                  <a:pt x="42299" y="285389"/>
                </a:cubicBezTo>
                <a:cubicBezTo>
                  <a:pt x="31903" y="285389"/>
                  <a:pt x="22942" y="276735"/>
                  <a:pt x="22942" y="266277"/>
                </a:cubicBezTo>
                <a:lnTo>
                  <a:pt x="22942" y="179010"/>
                </a:lnTo>
                <a:cubicBezTo>
                  <a:pt x="21149" y="180092"/>
                  <a:pt x="18640" y="180813"/>
                  <a:pt x="15772" y="180813"/>
                </a:cubicBezTo>
                <a:cubicBezTo>
                  <a:pt x="7169" y="180813"/>
                  <a:pt x="0" y="173601"/>
                  <a:pt x="0" y="164586"/>
                </a:cubicBezTo>
                <a:lnTo>
                  <a:pt x="0" y="87056"/>
                </a:lnTo>
                <a:cubicBezTo>
                  <a:pt x="0" y="71910"/>
                  <a:pt x="12188" y="59649"/>
                  <a:pt x="27243" y="59649"/>
                </a:cubicBezTo>
                <a:lnTo>
                  <a:pt x="76353" y="59649"/>
                </a:lnTo>
                <a:cubicBezTo>
                  <a:pt x="81730" y="59649"/>
                  <a:pt x="86390" y="57486"/>
                  <a:pt x="90334" y="53880"/>
                </a:cubicBezTo>
                <a:lnTo>
                  <a:pt x="127973" y="15655"/>
                </a:lnTo>
                <a:cubicBezTo>
                  <a:pt x="131020" y="12590"/>
                  <a:pt x="135143" y="11058"/>
                  <a:pt x="139265" y="11058"/>
                </a:cubicBezTo>
                <a:close/>
                <a:moveTo>
                  <a:pt x="57587" y="8559"/>
                </a:moveTo>
                <a:cubicBezTo>
                  <a:pt x="49028" y="8559"/>
                  <a:pt x="41896" y="15691"/>
                  <a:pt x="41896" y="24250"/>
                </a:cubicBezTo>
                <a:cubicBezTo>
                  <a:pt x="41896" y="33165"/>
                  <a:pt x="49028" y="39941"/>
                  <a:pt x="57587" y="39941"/>
                </a:cubicBezTo>
                <a:cubicBezTo>
                  <a:pt x="66502" y="39941"/>
                  <a:pt x="73634" y="33165"/>
                  <a:pt x="73634" y="24250"/>
                </a:cubicBezTo>
                <a:cubicBezTo>
                  <a:pt x="73634" y="15691"/>
                  <a:pt x="66502" y="8559"/>
                  <a:pt x="57587" y="8559"/>
                </a:cubicBezTo>
                <a:close/>
                <a:moveTo>
                  <a:pt x="57587" y="0"/>
                </a:moveTo>
                <a:cubicBezTo>
                  <a:pt x="71495" y="0"/>
                  <a:pt x="82193" y="10698"/>
                  <a:pt x="82193" y="24250"/>
                </a:cubicBezTo>
                <a:cubicBezTo>
                  <a:pt x="82193" y="37801"/>
                  <a:pt x="71495" y="48856"/>
                  <a:pt x="57587" y="48856"/>
                </a:cubicBezTo>
                <a:cubicBezTo>
                  <a:pt x="44392" y="48856"/>
                  <a:pt x="33337" y="37801"/>
                  <a:pt x="33337" y="24250"/>
                </a:cubicBezTo>
                <a:cubicBezTo>
                  <a:pt x="33337" y="10698"/>
                  <a:pt x="44392" y="0"/>
                  <a:pt x="575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1250" dirty="0">
              <a:latin typeface="Lato Light" panose="020F0502020204030203" pitchFamily="34" charset="0"/>
            </a:endParaRPr>
          </a:p>
        </p:txBody>
      </p:sp>
      <p:sp>
        <p:nvSpPr>
          <p:cNvPr id="66" name="Freeform 1015">
            <a:extLst>
              <a:ext uri="{FF2B5EF4-FFF2-40B4-BE49-F238E27FC236}">
                <a16:creationId xmlns:a16="http://schemas.microsoft.com/office/drawing/2014/main" id="{DBBA91FD-EBF4-2D6D-BE52-7B3B1388EA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78424" y="2062314"/>
            <a:ext cx="359770" cy="357603"/>
          </a:xfrm>
          <a:custGeom>
            <a:avLst/>
            <a:gdLst>
              <a:gd name="T0" fmla="*/ 22340311 w 290153"/>
              <a:gd name="T1" fmla="*/ 34316147 h 288566"/>
              <a:gd name="T2" fmla="*/ 5662762 w 290153"/>
              <a:gd name="T3" fmla="*/ 30016996 h 288566"/>
              <a:gd name="T4" fmla="*/ 5116871 w 290153"/>
              <a:gd name="T5" fmla="*/ 33800320 h 288566"/>
              <a:gd name="T6" fmla="*/ 14736903 w 290153"/>
              <a:gd name="T7" fmla="*/ 26452422 h 288566"/>
              <a:gd name="T8" fmla="*/ 10024589 w 290153"/>
              <a:gd name="T9" fmla="*/ 24443638 h 288566"/>
              <a:gd name="T10" fmla="*/ 10024589 w 290153"/>
              <a:gd name="T11" fmla="*/ 24443638 h 288566"/>
              <a:gd name="T12" fmla="*/ 13880034 w 290153"/>
              <a:gd name="T13" fmla="*/ 25725802 h 288566"/>
              <a:gd name="T14" fmla="*/ 13880034 w 290153"/>
              <a:gd name="T15" fmla="*/ 22947924 h 288566"/>
              <a:gd name="T16" fmla="*/ 17350027 w 290153"/>
              <a:gd name="T17" fmla="*/ 11750312 h 288566"/>
              <a:gd name="T18" fmla="*/ 8482351 w 290153"/>
              <a:gd name="T19" fmla="*/ 12220350 h 288566"/>
              <a:gd name="T20" fmla="*/ 13880034 w 290153"/>
              <a:gd name="T21" fmla="*/ 8758537 h 288566"/>
              <a:gd name="T22" fmla="*/ 19834934 w 290153"/>
              <a:gd name="T23" fmla="*/ 18844820 h 288566"/>
              <a:gd name="T24" fmla="*/ 21420088 w 290153"/>
              <a:gd name="T25" fmla="*/ 5852244 h 288566"/>
              <a:gd name="T26" fmla="*/ 17650074 w 290153"/>
              <a:gd name="T27" fmla="*/ 21580149 h 288566"/>
              <a:gd name="T28" fmla="*/ 27760335 w 290153"/>
              <a:gd name="T29" fmla="*/ 30042468 h 288566"/>
              <a:gd name="T30" fmla="*/ 26732230 w 290153"/>
              <a:gd name="T31" fmla="*/ 30042468 h 288566"/>
              <a:gd name="T32" fmla="*/ 17221685 w 290153"/>
              <a:gd name="T33" fmla="*/ 29700535 h 288566"/>
              <a:gd name="T34" fmla="*/ 14394301 w 290153"/>
              <a:gd name="T35" fmla="*/ 33803651 h 288566"/>
              <a:gd name="T36" fmla="*/ 10967222 w 290153"/>
              <a:gd name="T37" fmla="*/ 29615091 h 288566"/>
              <a:gd name="T38" fmla="*/ 7539787 w 290153"/>
              <a:gd name="T39" fmla="*/ 25640458 h 288566"/>
              <a:gd name="T40" fmla="*/ 513846 w 290153"/>
              <a:gd name="T41" fmla="*/ 34316405 h 288566"/>
              <a:gd name="T42" fmla="*/ 7839571 w 290153"/>
              <a:gd name="T43" fmla="*/ 24529238 h 288566"/>
              <a:gd name="T44" fmla="*/ 13880034 w 290153"/>
              <a:gd name="T45" fmla="*/ 7690233 h 288566"/>
              <a:gd name="T46" fmla="*/ 22500635 w 290153"/>
              <a:gd name="T47" fmla="*/ 0 h 288566"/>
              <a:gd name="T48" fmla="*/ 25760394 w 290153"/>
              <a:gd name="T49" fmla="*/ 1663993 h 288566"/>
              <a:gd name="T50" fmla="*/ 29363237 w 290153"/>
              <a:gd name="T51" fmla="*/ 3754873 h 288566"/>
              <a:gd name="T52" fmla="*/ 32451398 w 290153"/>
              <a:gd name="T53" fmla="*/ 5675313 h 288566"/>
              <a:gd name="T54" fmla="*/ 32279945 w 290153"/>
              <a:gd name="T55" fmla="*/ 10923709 h 288566"/>
              <a:gd name="T56" fmla="*/ 33523715 w 290153"/>
              <a:gd name="T57" fmla="*/ 15062907 h 288566"/>
              <a:gd name="T58" fmla="*/ 33523715 w 290153"/>
              <a:gd name="T59" fmla="*/ 17836560 h 288566"/>
              <a:gd name="T60" fmla="*/ 30864492 w 290153"/>
              <a:gd name="T61" fmla="*/ 20738033 h 288566"/>
              <a:gd name="T62" fmla="*/ 29491942 w 290153"/>
              <a:gd name="T63" fmla="*/ 23085044 h 288566"/>
              <a:gd name="T64" fmla="*/ 25760394 w 290153"/>
              <a:gd name="T65" fmla="*/ 24279736 h 288566"/>
              <a:gd name="T66" fmla="*/ 23058305 w 290153"/>
              <a:gd name="T67" fmla="*/ 22658243 h 288566"/>
              <a:gd name="T68" fmla="*/ 26789821 w 290153"/>
              <a:gd name="T69" fmla="*/ 23810277 h 288566"/>
              <a:gd name="T70" fmla="*/ 27733379 w 290153"/>
              <a:gd name="T71" fmla="*/ 20610055 h 288566"/>
              <a:gd name="T72" fmla="*/ 31550707 w 290153"/>
              <a:gd name="T73" fmla="*/ 19756684 h 288566"/>
              <a:gd name="T74" fmla="*/ 30735807 w 290153"/>
              <a:gd name="T75" fmla="*/ 16556199 h 288566"/>
              <a:gd name="T76" fmla="*/ 33609387 w 290153"/>
              <a:gd name="T77" fmla="*/ 13953368 h 288566"/>
              <a:gd name="T78" fmla="*/ 31293295 w 290153"/>
              <a:gd name="T79" fmla="*/ 11521223 h 288566"/>
              <a:gd name="T80" fmla="*/ 32451398 w 290153"/>
              <a:gd name="T81" fmla="*/ 7808847 h 288566"/>
              <a:gd name="T82" fmla="*/ 29234566 w 290153"/>
              <a:gd name="T83" fmla="*/ 6870000 h 288566"/>
              <a:gd name="T84" fmla="*/ 28462553 w 290153"/>
              <a:gd name="T85" fmla="*/ 3157516 h 288566"/>
              <a:gd name="T86" fmla="*/ 25803329 w 290153"/>
              <a:gd name="T87" fmla="*/ 3669658 h 288566"/>
              <a:gd name="T88" fmla="*/ 22629487 w 290153"/>
              <a:gd name="T89" fmla="*/ 1109664 h 288566"/>
              <a:gd name="T90" fmla="*/ 20570561 w 290153"/>
              <a:gd name="T91" fmla="*/ 2816341 h 288566"/>
              <a:gd name="T92" fmla="*/ 16538898 w 290153"/>
              <a:gd name="T93" fmla="*/ 2218589 h 288566"/>
              <a:gd name="T94" fmla="*/ 14737528 w 290153"/>
              <a:gd name="T95" fmla="*/ 3242956 h 288566"/>
              <a:gd name="T96" fmla="*/ 13236286 w 290153"/>
              <a:gd name="T97" fmla="*/ 7040804 h 288566"/>
              <a:gd name="T98" fmla="*/ 10577195 w 290153"/>
              <a:gd name="T99" fmla="*/ 6997908 h 288566"/>
              <a:gd name="T100" fmla="*/ 13407735 w 290153"/>
              <a:gd name="T101" fmla="*/ 5888729 h 288566"/>
              <a:gd name="T102" fmla="*/ 14265631 w 290153"/>
              <a:gd name="T103" fmla="*/ 2218589 h 288566"/>
              <a:gd name="T104" fmla="*/ 19498398 w 290153"/>
              <a:gd name="T105" fmla="*/ 2389547 h 28856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0153" h="288566">
                <a:moveTo>
                  <a:pt x="187134" y="252412"/>
                </a:moveTo>
                <a:cubicBezTo>
                  <a:pt x="189801" y="252412"/>
                  <a:pt x="191706" y="254220"/>
                  <a:pt x="191706" y="256389"/>
                </a:cubicBezTo>
                <a:lnTo>
                  <a:pt x="191706" y="284226"/>
                </a:lnTo>
                <a:cubicBezTo>
                  <a:pt x="191706" y="286756"/>
                  <a:pt x="189801" y="288564"/>
                  <a:pt x="187134" y="288564"/>
                </a:cubicBezTo>
                <a:cubicBezTo>
                  <a:pt x="184467" y="288564"/>
                  <a:pt x="182562" y="286756"/>
                  <a:pt x="182562" y="284226"/>
                </a:cubicBezTo>
                <a:lnTo>
                  <a:pt x="182562" y="256389"/>
                </a:lnTo>
                <a:cubicBezTo>
                  <a:pt x="182562" y="254220"/>
                  <a:pt x="184467" y="252412"/>
                  <a:pt x="187134" y="252412"/>
                </a:cubicBezTo>
                <a:close/>
                <a:moveTo>
                  <a:pt x="47434" y="252412"/>
                </a:moveTo>
                <a:cubicBezTo>
                  <a:pt x="49720" y="252412"/>
                  <a:pt x="52006" y="254220"/>
                  <a:pt x="52006" y="256389"/>
                </a:cubicBezTo>
                <a:lnTo>
                  <a:pt x="52006" y="284226"/>
                </a:lnTo>
                <a:cubicBezTo>
                  <a:pt x="52006" y="286756"/>
                  <a:pt x="49720" y="288564"/>
                  <a:pt x="47434" y="288564"/>
                </a:cubicBezTo>
                <a:cubicBezTo>
                  <a:pt x="45148" y="288564"/>
                  <a:pt x="42862" y="286756"/>
                  <a:pt x="42862" y="284226"/>
                </a:cubicBezTo>
                <a:lnTo>
                  <a:pt x="42862" y="256389"/>
                </a:lnTo>
                <a:cubicBezTo>
                  <a:pt x="42862" y="254220"/>
                  <a:pt x="45148" y="252412"/>
                  <a:pt x="47434" y="252412"/>
                </a:cubicBezTo>
                <a:close/>
                <a:moveTo>
                  <a:pt x="148564" y="205546"/>
                </a:moveTo>
                <a:lnTo>
                  <a:pt x="123444" y="222438"/>
                </a:lnTo>
                <a:lnTo>
                  <a:pt x="142463" y="238970"/>
                </a:lnTo>
                <a:lnTo>
                  <a:pt x="160047" y="213453"/>
                </a:lnTo>
                <a:cubicBezTo>
                  <a:pt x="155741" y="211656"/>
                  <a:pt x="151794" y="209140"/>
                  <a:pt x="148564" y="205546"/>
                </a:cubicBezTo>
                <a:close/>
                <a:moveTo>
                  <a:pt x="83971" y="205546"/>
                </a:moveTo>
                <a:cubicBezTo>
                  <a:pt x="80741" y="209140"/>
                  <a:pt x="76794" y="211656"/>
                  <a:pt x="72129" y="213453"/>
                </a:cubicBezTo>
                <a:lnTo>
                  <a:pt x="89712" y="238970"/>
                </a:lnTo>
                <a:lnTo>
                  <a:pt x="109090" y="222438"/>
                </a:lnTo>
                <a:lnTo>
                  <a:pt x="83971" y="205546"/>
                </a:lnTo>
                <a:close/>
                <a:moveTo>
                  <a:pt x="92224" y="186499"/>
                </a:moveTo>
                <a:lnTo>
                  <a:pt x="90430" y="193327"/>
                </a:lnTo>
                <a:cubicBezTo>
                  <a:pt x="90071" y="194765"/>
                  <a:pt x="89712" y="196562"/>
                  <a:pt x="88995" y="197999"/>
                </a:cubicBezTo>
                <a:lnTo>
                  <a:pt x="116267" y="216328"/>
                </a:lnTo>
                <a:lnTo>
                  <a:pt x="143540" y="197999"/>
                </a:lnTo>
                <a:cubicBezTo>
                  <a:pt x="143181" y="196562"/>
                  <a:pt x="142463" y="194765"/>
                  <a:pt x="142105" y="193327"/>
                </a:cubicBezTo>
                <a:lnTo>
                  <a:pt x="140310" y="186499"/>
                </a:lnTo>
                <a:cubicBezTo>
                  <a:pt x="133133" y="190811"/>
                  <a:pt x="124880" y="192968"/>
                  <a:pt x="116267" y="192968"/>
                </a:cubicBezTo>
                <a:cubicBezTo>
                  <a:pt x="107655" y="192968"/>
                  <a:pt x="99760" y="190811"/>
                  <a:pt x="92224" y="186499"/>
                </a:cubicBezTo>
                <a:close/>
                <a:moveTo>
                  <a:pt x="116267" y="73650"/>
                </a:moveTo>
                <a:cubicBezTo>
                  <a:pt x="97607" y="73650"/>
                  <a:pt x="82894" y="81557"/>
                  <a:pt x="75000" y="95214"/>
                </a:cubicBezTo>
                <a:cubicBezTo>
                  <a:pt x="83253" y="99526"/>
                  <a:pt x="108014" y="109949"/>
                  <a:pt x="145334" y="98808"/>
                </a:cubicBezTo>
                <a:cubicBezTo>
                  <a:pt x="147846" y="97729"/>
                  <a:pt x="150358" y="99167"/>
                  <a:pt x="150717" y="101323"/>
                </a:cubicBezTo>
                <a:cubicBezTo>
                  <a:pt x="151794" y="103839"/>
                  <a:pt x="150358" y="106355"/>
                  <a:pt x="148205" y="106714"/>
                </a:cubicBezTo>
                <a:cubicBezTo>
                  <a:pt x="134569" y="111027"/>
                  <a:pt x="122368" y="112464"/>
                  <a:pt x="111961" y="112464"/>
                </a:cubicBezTo>
                <a:cubicBezTo>
                  <a:pt x="91866" y="112464"/>
                  <a:pt x="77870" y="106714"/>
                  <a:pt x="71052" y="102761"/>
                </a:cubicBezTo>
                <a:cubicBezTo>
                  <a:pt x="68899" y="109230"/>
                  <a:pt x="67464" y="116058"/>
                  <a:pt x="67464" y="123605"/>
                </a:cubicBezTo>
                <a:cubicBezTo>
                  <a:pt x="67464" y="157029"/>
                  <a:pt x="89712" y="183983"/>
                  <a:pt x="116267" y="183983"/>
                </a:cubicBezTo>
                <a:cubicBezTo>
                  <a:pt x="143181" y="183983"/>
                  <a:pt x="165071" y="157029"/>
                  <a:pt x="165071" y="123605"/>
                </a:cubicBezTo>
                <a:cubicBezTo>
                  <a:pt x="165071" y="93417"/>
                  <a:pt x="145693" y="73650"/>
                  <a:pt x="116267" y="73650"/>
                </a:cubicBezTo>
                <a:close/>
                <a:moveTo>
                  <a:pt x="179425" y="57837"/>
                </a:moveTo>
                <a:cubicBezTo>
                  <a:pt x="166148" y="57837"/>
                  <a:pt x="153947" y="63228"/>
                  <a:pt x="144975" y="71494"/>
                </a:cubicBezTo>
                <a:cubicBezTo>
                  <a:pt x="162918" y="80838"/>
                  <a:pt x="173683" y="99526"/>
                  <a:pt x="173683" y="123605"/>
                </a:cubicBezTo>
                <a:cubicBezTo>
                  <a:pt x="173683" y="136543"/>
                  <a:pt x="170813" y="148044"/>
                  <a:pt x="166148" y="158466"/>
                </a:cubicBezTo>
                <a:cubicBezTo>
                  <a:pt x="170095" y="159544"/>
                  <a:pt x="174760" y="159904"/>
                  <a:pt x="179425" y="159904"/>
                </a:cubicBezTo>
                <a:cubicBezTo>
                  <a:pt x="207416" y="159904"/>
                  <a:pt x="230382" y="137262"/>
                  <a:pt x="230382" y="108870"/>
                </a:cubicBezTo>
                <a:cubicBezTo>
                  <a:pt x="230382" y="80838"/>
                  <a:pt x="207416" y="57837"/>
                  <a:pt x="179425" y="57837"/>
                </a:cubicBezTo>
                <a:close/>
                <a:moveTo>
                  <a:pt x="179425" y="49212"/>
                </a:moveTo>
                <a:cubicBezTo>
                  <a:pt x="212081" y="49212"/>
                  <a:pt x="239353" y="76166"/>
                  <a:pt x="239353" y="108870"/>
                </a:cubicBezTo>
                <a:cubicBezTo>
                  <a:pt x="239353" y="142294"/>
                  <a:pt x="212081" y="168889"/>
                  <a:pt x="179425" y="168889"/>
                </a:cubicBezTo>
                <a:cubicBezTo>
                  <a:pt x="173325" y="168889"/>
                  <a:pt x="167224" y="167810"/>
                  <a:pt x="161483" y="166013"/>
                </a:cubicBezTo>
                <a:cubicBezTo>
                  <a:pt x="157894" y="172123"/>
                  <a:pt x="153229" y="177155"/>
                  <a:pt x="147846" y="181467"/>
                </a:cubicBezTo>
                <a:lnTo>
                  <a:pt x="150358" y="191171"/>
                </a:lnTo>
                <a:cubicBezTo>
                  <a:pt x="152511" y="198718"/>
                  <a:pt x="158971" y="205187"/>
                  <a:pt x="166865" y="206265"/>
                </a:cubicBezTo>
                <a:lnTo>
                  <a:pt x="197727" y="211656"/>
                </a:lnTo>
                <a:cubicBezTo>
                  <a:pt x="217822" y="215250"/>
                  <a:pt x="232535" y="232501"/>
                  <a:pt x="232535" y="252627"/>
                </a:cubicBezTo>
                <a:lnTo>
                  <a:pt x="232535" y="284253"/>
                </a:lnTo>
                <a:cubicBezTo>
                  <a:pt x="232535" y="286769"/>
                  <a:pt x="230382" y="288566"/>
                  <a:pt x="227870" y="288566"/>
                </a:cubicBezTo>
                <a:cubicBezTo>
                  <a:pt x="225717" y="288566"/>
                  <a:pt x="223923" y="286769"/>
                  <a:pt x="223923" y="284253"/>
                </a:cubicBezTo>
                <a:lnTo>
                  <a:pt x="223923" y="252627"/>
                </a:lnTo>
                <a:cubicBezTo>
                  <a:pt x="223923" y="236813"/>
                  <a:pt x="212081" y="223156"/>
                  <a:pt x="196291" y="220281"/>
                </a:cubicBezTo>
                <a:lnTo>
                  <a:pt x="169377" y="215609"/>
                </a:lnTo>
                <a:lnTo>
                  <a:pt x="147128" y="248314"/>
                </a:lnTo>
                <a:cubicBezTo>
                  <a:pt x="146411" y="249032"/>
                  <a:pt x="145334" y="249751"/>
                  <a:pt x="144258" y="249751"/>
                </a:cubicBezTo>
                <a:cubicBezTo>
                  <a:pt x="143899" y="250111"/>
                  <a:pt x="143540" y="250111"/>
                  <a:pt x="143540" y="250111"/>
                </a:cubicBezTo>
                <a:cubicBezTo>
                  <a:pt x="142463" y="250111"/>
                  <a:pt x="141387" y="249751"/>
                  <a:pt x="140669" y="249032"/>
                </a:cubicBezTo>
                <a:lnTo>
                  <a:pt x="120574" y="231422"/>
                </a:lnTo>
                <a:lnTo>
                  <a:pt x="120574" y="284253"/>
                </a:lnTo>
                <a:cubicBezTo>
                  <a:pt x="120574" y="286769"/>
                  <a:pt x="118779" y="288566"/>
                  <a:pt x="116267" y="288566"/>
                </a:cubicBezTo>
                <a:cubicBezTo>
                  <a:pt x="113755" y="288566"/>
                  <a:pt x="111961" y="286769"/>
                  <a:pt x="111961" y="284253"/>
                </a:cubicBezTo>
                <a:lnTo>
                  <a:pt x="111961" y="231422"/>
                </a:lnTo>
                <a:lnTo>
                  <a:pt x="91866" y="249032"/>
                </a:lnTo>
                <a:cubicBezTo>
                  <a:pt x="91148" y="249751"/>
                  <a:pt x="90071" y="250111"/>
                  <a:pt x="88995" y="250111"/>
                </a:cubicBezTo>
                <a:cubicBezTo>
                  <a:pt x="88636" y="250111"/>
                  <a:pt x="88636" y="250111"/>
                  <a:pt x="88277" y="249751"/>
                </a:cubicBezTo>
                <a:cubicBezTo>
                  <a:pt x="87200" y="249751"/>
                  <a:pt x="86124" y="249032"/>
                  <a:pt x="85406" y="248314"/>
                </a:cubicBezTo>
                <a:lnTo>
                  <a:pt x="63158" y="215609"/>
                </a:lnTo>
                <a:lnTo>
                  <a:pt x="36244" y="220281"/>
                </a:lnTo>
                <a:cubicBezTo>
                  <a:pt x="20454" y="223156"/>
                  <a:pt x="8612" y="236813"/>
                  <a:pt x="8612" y="252627"/>
                </a:cubicBezTo>
                <a:lnTo>
                  <a:pt x="8612" y="284253"/>
                </a:lnTo>
                <a:cubicBezTo>
                  <a:pt x="8612" y="286769"/>
                  <a:pt x="6818" y="288566"/>
                  <a:pt x="4306" y="288566"/>
                </a:cubicBezTo>
                <a:cubicBezTo>
                  <a:pt x="2153" y="288566"/>
                  <a:pt x="0" y="286769"/>
                  <a:pt x="0" y="284253"/>
                </a:cubicBezTo>
                <a:lnTo>
                  <a:pt x="0" y="252627"/>
                </a:lnTo>
                <a:cubicBezTo>
                  <a:pt x="0" y="232501"/>
                  <a:pt x="14713" y="215250"/>
                  <a:pt x="34808" y="211656"/>
                </a:cubicBezTo>
                <a:lnTo>
                  <a:pt x="65669" y="206265"/>
                </a:lnTo>
                <a:cubicBezTo>
                  <a:pt x="73564" y="205187"/>
                  <a:pt x="80023" y="198718"/>
                  <a:pt x="82177" y="191171"/>
                </a:cubicBezTo>
                <a:lnTo>
                  <a:pt x="84330" y="181467"/>
                </a:lnTo>
                <a:cubicBezTo>
                  <a:pt x="68899" y="168889"/>
                  <a:pt x="58851" y="147685"/>
                  <a:pt x="58851" y="123605"/>
                </a:cubicBezTo>
                <a:cubicBezTo>
                  <a:pt x="58851" y="88385"/>
                  <a:pt x="81818" y="64666"/>
                  <a:pt x="116267" y="64666"/>
                </a:cubicBezTo>
                <a:cubicBezTo>
                  <a:pt x="123444" y="64666"/>
                  <a:pt x="129904" y="66103"/>
                  <a:pt x="136004" y="67900"/>
                </a:cubicBezTo>
                <a:cubicBezTo>
                  <a:pt x="147128" y="56400"/>
                  <a:pt x="162559" y="49212"/>
                  <a:pt x="179425" y="49212"/>
                </a:cubicBezTo>
                <a:close/>
                <a:moveTo>
                  <a:pt x="173029" y="0"/>
                </a:moveTo>
                <a:lnTo>
                  <a:pt x="188478" y="0"/>
                </a:lnTo>
                <a:cubicBezTo>
                  <a:pt x="194226" y="0"/>
                  <a:pt x="198178" y="4306"/>
                  <a:pt x="198178" y="9329"/>
                </a:cubicBezTo>
                <a:lnTo>
                  <a:pt x="198178" y="20094"/>
                </a:lnTo>
                <a:cubicBezTo>
                  <a:pt x="202130" y="20811"/>
                  <a:pt x="206442" y="21888"/>
                  <a:pt x="210394" y="23323"/>
                </a:cubicBezTo>
                <a:lnTo>
                  <a:pt x="215783" y="13994"/>
                </a:lnTo>
                <a:cubicBezTo>
                  <a:pt x="218298" y="9688"/>
                  <a:pt x="224046" y="7894"/>
                  <a:pt x="228717" y="10764"/>
                </a:cubicBezTo>
                <a:lnTo>
                  <a:pt x="242369" y="18658"/>
                </a:lnTo>
                <a:cubicBezTo>
                  <a:pt x="244525" y="19735"/>
                  <a:pt x="246321" y="21888"/>
                  <a:pt x="247040" y="24399"/>
                </a:cubicBezTo>
                <a:cubicBezTo>
                  <a:pt x="247399" y="26911"/>
                  <a:pt x="247399" y="29423"/>
                  <a:pt x="245962" y="31576"/>
                </a:cubicBezTo>
                <a:lnTo>
                  <a:pt x="240932" y="40546"/>
                </a:lnTo>
                <a:cubicBezTo>
                  <a:pt x="243806" y="43417"/>
                  <a:pt x="246681" y="46287"/>
                  <a:pt x="249195" y="49517"/>
                </a:cubicBezTo>
                <a:lnTo>
                  <a:pt x="258537" y="44134"/>
                </a:lnTo>
                <a:cubicBezTo>
                  <a:pt x="263207" y="41623"/>
                  <a:pt x="268956" y="43058"/>
                  <a:pt x="271830" y="47723"/>
                </a:cubicBezTo>
                <a:lnTo>
                  <a:pt x="279734" y="61358"/>
                </a:lnTo>
                <a:cubicBezTo>
                  <a:pt x="282249" y="66022"/>
                  <a:pt x="280812" y="71763"/>
                  <a:pt x="276141" y="74634"/>
                </a:cubicBezTo>
                <a:lnTo>
                  <a:pt x="266800" y="80016"/>
                </a:lnTo>
                <a:cubicBezTo>
                  <a:pt x="268237" y="83604"/>
                  <a:pt x="269315" y="87551"/>
                  <a:pt x="270393" y="91857"/>
                </a:cubicBezTo>
                <a:lnTo>
                  <a:pt x="280812" y="91857"/>
                </a:lnTo>
                <a:cubicBezTo>
                  <a:pt x="285842" y="91857"/>
                  <a:pt x="290153" y="96163"/>
                  <a:pt x="290153" y="101187"/>
                </a:cubicBezTo>
                <a:lnTo>
                  <a:pt x="290153" y="117333"/>
                </a:lnTo>
                <a:cubicBezTo>
                  <a:pt x="290153" y="122357"/>
                  <a:pt x="285842" y="126663"/>
                  <a:pt x="280812" y="126663"/>
                </a:cubicBezTo>
                <a:lnTo>
                  <a:pt x="270393" y="126663"/>
                </a:lnTo>
                <a:cubicBezTo>
                  <a:pt x="269315" y="130969"/>
                  <a:pt x="268237" y="134916"/>
                  <a:pt x="266800" y="138863"/>
                </a:cubicBezTo>
                <a:lnTo>
                  <a:pt x="276141" y="143886"/>
                </a:lnTo>
                <a:cubicBezTo>
                  <a:pt x="278297" y="145321"/>
                  <a:pt x="279734" y="147474"/>
                  <a:pt x="280812" y="149986"/>
                </a:cubicBezTo>
                <a:cubicBezTo>
                  <a:pt x="281171" y="152498"/>
                  <a:pt x="280812" y="155009"/>
                  <a:pt x="279734" y="157162"/>
                </a:cubicBezTo>
                <a:lnTo>
                  <a:pt x="271830" y="170797"/>
                </a:lnTo>
                <a:cubicBezTo>
                  <a:pt x="270393" y="172950"/>
                  <a:pt x="268237" y="174386"/>
                  <a:pt x="265722" y="175103"/>
                </a:cubicBezTo>
                <a:cubicBezTo>
                  <a:pt x="263207" y="175821"/>
                  <a:pt x="260692" y="175462"/>
                  <a:pt x="258537" y="174386"/>
                </a:cubicBezTo>
                <a:lnTo>
                  <a:pt x="249195" y="169003"/>
                </a:lnTo>
                <a:cubicBezTo>
                  <a:pt x="246681" y="172233"/>
                  <a:pt x="243806" y="175103"/>
                  <a:pt x="240932" y="177974"/>
                </a:cubicBezTo>
                <a:lnTo>
                  <a:pt x="245962" y="186944"/>
                </a:lnTo>
                <a:cubicBezTo>
                  <a:pt x="247399" y="189097"/>
                  <a:pt x="247399" y="191609"/>
                  <a:pt x="247040" y="194121"/>
                </a:cubicBezTo>
                <a:cubicBezTo>
                  <a:pt x="246321" y="196632"/>
                  <a:pt x="244525" y="198785"/>
                  <a:pt x="242369" y="199862"/>
                </a:cubicBezTo>
                <a:lnTo>
                  <a:pt x="228717" y="207756"/>
                </a:lnTo>
                <a:cubicBezTo>
                  <a:pt x="227280" y="208832"/>
                  <a:pt x="225483" y="209191"/>
                  <a:pt x="223687" y="209191"/>
                </a:cubicBezTo>
                <a:cubicBezTo>
                  <a:pt x="220813" y="209191"/>
                  <a:pt x="217220" y="207397"/>
                  <a:pt x="215783" y="204167"/>
                </a:cubicBezTo>
                <a:lnTo>
                  <a:pt x="210394" y="195197"/>
                </a:lnTo>
                <a:cubicBezTo>
                  <a:pt x="205364" y="196991"/>
                  <a:pt x="199975" y="198426"/>
                  <a:pt x="194586" y="199144"/>
                </a:cubicBezTo>
                <a:cubicBezTo>
                  <a:pt x="192071" y="199503"/>
                  <a:pt x="190274" y="198068"/>
                  <a:pt x="189556" y="195556"/>
                </a:cubicBezTo>
                <a:cubicBezTo>
                  <a:pt x="189196" y="193044"/>
                  <a:pt x="190993" y="190891"/>
                  <a:pt x="193148" y="190532"/>
                </a:cubicBezTo>
                <a:cubicBezTo>
                  <a:pt x="199256" y="189815"/>
                  <a:pt x="205005" y="188021"/>
                  <a:pt x="210753" y="185868"/>
                </a:cubicBezTo>
                <a:cubicBezTo>
                  <a:pt x="212549" y="185150"/>
                  <a:pt x="215064" y="185868"/>
                  <a:pt x="216142" y="187662"/>
                </a:cubicBezTo>
                <a:lnTo>
                  <a:pt x="223328" y="199862"/>
                </a:lnTo>
                <a:cubicBezTo>
                  <a:pt x="223328" y="200579"/>
                  <a:pt x="223687" y="200579"/>
                  <a:pt x="224405" y="200220"/>
                </a:cubicBezTo>
                <a:lnTo>
                  <a:pt x="238058" y="192326"/>
                </a:lnTo>
                <a:cubicBezTo>
                  <a:pt x="238417" y="192326"/>
                  <a:pt x="238417" y="191609"/>
                  <a:pt x="238417" y="191250"/>
                </a:cubicBezTo>
                <a:lnTo>
                  <a:pt x="231232" y="179050"/>
                </a:lnTo>
                <a:cubicBezTo>
                  <a:pt x="230154" y="176897"/>
                  <a:pt x="230513" y="174744"/>
                  <a:pt x="232310" y="173309"/>
                </a:cubicBezTo>
                <a:cubicBezTo>
                  <a:pt x="236980" y="169721"/>
                  <a:pt x="241291" y="165415"/>
                  <a:pt x="244884" y="160750"/>
                </a:cubicBezTo>
                <a:cubicBezTo>
                  <a:pt x="246321" y="158956"/>
                  <a:pt x="248836" y="158598"/>
                  <a:pt x="250633" y="159674"/>
                </a:cubicBezTo>
                <a:lnTo>
                  <a:pt x="262848" y="166492"/>
                </a:lnTo>
                <a:cubicBezTo>
                  <a:pt x="263207" y="166850"/>
                  <a:pt x="263926" y="166492"/>
                  <a:pt x="264285" y="166133"/>
                </a:cubicBezTo>
                <a:lnTo>
                  <a:pt x="271830" y="152856"/>
                </a:lnTo>
                <a:cubicBezTo>
                  <a:pt x="272189" y="152498"/>
                  <a:pt x="271830" y="151780"/>
                  <a:pt x="271830" y="151421"/>
                </a:cubicBezTo>
                <a:lnTo>
                  <a:pt x="259255" y="144245"/>
                </a:lnTo>
                <a:cubicBezTo>
                  <a:pt x="257459" y="143168"/>
                  <a:pt x="256740" y="141015"/>
                  <a:pt x="257459" y="139221"/>
                </a:cubicBezTo>
                <a:cubicBezTo>
                  <a:pt x="259614" y="133480"/>
                  <a:pt x="261052" y="127380"/>
                  <a:pt x="262129" y="121639"/>
                </a:cubicBezTo>
                <a:cubicBezTo>
                  <a:pt x="262489" y="119486"/>
                  <a:pt x="264285" y="118051"/>
                  <a:pt x="266441" y="118051"/>
                </a:cubicBezTo>
                <a:lnTo>
                  <a:pt x="280812" y="118051"/>
                </a:lnTo>
                <a:cubicBezTo>
                  <a:pt x="281171" y="118051"/>
                  <a:pt x="281530" y="117692"/>
                  <a:pt x="281530" y="117333"/>
                </a:cubicBezTo>
                <a:lnTo>
                  <a:pt x="281530" y="101187"/>
                </a:lnTo>
                <a:cubicBezTo>
                  <a:pt x="281530" y="100828"/>
                  <a:pt x="281171" y="100469"/>
                  <a:pt x="280812" y="100469"/>
                </a:cubicBezTo>
                <a:lnTo>
                  <a:pt x="266441" y="100469"/>
                </a:lnTo>
                <a:cubicBezTo>
                  <a:pt x="264285" y="100469"/>
                  <a:pt x="262489" y="99034"/>
                  <a:pt x="262129" y="96881"/>
                </a:cubicBezTo>
                <a:cubicBezTo>
                  <a:pt x="261052" y="90781"/>
                  <a:pt x="259614" y="85040"/>
                  <a:pt x="257459" y="79299"/>
                </a:cubicBezTo>
                <a:cubicBezTo>
                  <a:pt x="256740" y="77505"/>
                  <a:pt x="257459" y="75352"/>
                  <a:pt x="259255" y="73916"/>
                </a:cubicBezTo>
                <a:lnTo>
                  <a:pt x="271471" y="67099"/>
                </a:lnTo>
                <a:cubicBezTo>
                  <a:pt x="271830" y="66740"/>
                  <a:pt x="272189" y="66381"/>
                  <a:pt x="271830" y="65664"/>
                </a:cubicBezTo>
                <a:lnTo>
                  <a:pt x="264285" y="52387"/>
                </a:lnTo>
                <a:cubicBezTo>
                  <a:pt x="263926" y="52028"/>
                  <a:pt x="263207" y="51670"/>
                  <a:pt x="262848" y="52028"/>
                </a:cubicBezTo>
                <a:lnTo>
                  <a:pt x="250633" y="59205"/>
                </a:lnTo>
                <a:cubicBezTo>
                  <a:pt x="248836" y="59922"/>
                  <a:pt x="246321" y="59564"/>
                  <a:pt x="244884" y="57770"/>
                </a:cubicBezTo>
                <a:cubicBezTo>
                  <a:pt x="241291" y="53105"/>
                  <a:pt x="236980" y="48799"/>
                  <a:pt x="232310" y="45211"/>
                </a:cubicBezTo>
                <a:cubicBezTo>
                  <a:pt x="230513" y="43776"/>
                  <a:pt x="230154" y="41264"/>
                  <a:pt x="231232" y="39470"/>
                </a:cubicBezTo>
                <a:lnTo>
                  <a:pt x="238417" y="27270"/>
                </a:lnTo>
                <a:cubicBezTo>
                  <a:pt x="238417" y="26911"/>
                  <a:pt x="238417" y="26911"/>
                  <a:pt x="238417" y="26552"/>
                </a:cubicBezTo>
                <a:cubicBezTo>
                  <a:pt x="238417" y="26552"/>
                  <a:pt x="238058" y="26552"/>
                  <a:pt x="238058" y="26194"/>
                </a:cubicBezTo>
                <a:lnTo>
                  <a:pt x="224405" y="18299"/>
                </a:lnTo>
                <a:cubicBezTo>
                  <a:pt x="223687" y="17941"/>
                  <a:pt x="223328" y="17941"/>
                  <a:pt x="223328" y="18658"/>
                </a:cubicBezTo>
                <a:lnTo>
                  <a:pt x="216142" y="30858"/>
                </a:lnTo>
                <a:cubicBezTo>
                  <a:pt x="215064" y="32652"/>
                  <a:pt x="212549" y="33370"/>
                  <a:pt x="210753" y="32652"/>
                </a:cubicBezTo>
                <a:cubicBezTo>
                  <a:pt x="205005" y="30499"/>
                  <a:pt x="199256" y="28705"/>
                  <a:pt x="193148" y="27988"/>
                </a:cubicBezTo>
                <a:cubicBezTo>
                  <a:pt x="190993" y="27629"/>
                  <a:pt x="189556" y="25835"/>
                  <a:pt x="189556" y="23682"/>
                </a:cubicBezTo>
                <a:lnTo>
                  <a:pt x="189556" y="9329"/>
                </a:lnTo>
                <a:cubicBezTo>
                  <a:pt x="189556" y="8970"/>
                  <a:pt x="189196" y="8611"/>
                  <a:pt x="188478" y="8611"/>
                </a:cubicBezTo>
                <a:lnTo>
                  <a:pt x="173029" y="8611"/>
                </a:lnTo>
                <a:cubicBezTo>
                  <a:pt x="172670" y="8611"/>
                  <a:pt x="172310" y="8970"/>
                  <a:pt x="172310" y="9329"/>
                </a:cubicBezTo>
                <a:lnTo>
                  <a:pt x="172310" y="23682"/>
                </a:lnTo>
                <a:cubicBezTo>
                  <a:pt x="172310" y="25835"/>
                  <a:pt x="170514" y="27629"/>
                  <a:pt x="168358" y="27988"/>
                </a:cubicBezTo>
                <a:cubicBezTo>
                  <a:pt x="162251" y="28705"/>
                  <a:pt x="156502" y="30499"/>
                  <a:pt x="151113" y="32652"/>
                </a:cubicBezTo>
                <a:cubicBezTo>
                  <a:pt x="148957" y="33370"/>
                  <a:pt x="146802" y="32652"/>
                  <a:pt x="145724" y="30858"/>
                </a:cubicBezTo>
                <a:lnTo>
                  <a:pt x="138538" y="18658"/>
                </a:lnTo>
                <a:cubicBezTo>
                  <a:pt x="138179" y="17941"/>
                  <a:pt x="137820" y="17941"/>
                  <a:pt x="137461" y="18299"/>
                </a:cubicBezTo>
                <a:lnTo>
                  <a:pt x="123808" y="26194"/>
                </a:lnTo>
                <a:cubicBezTo>
                  <a:pt x="123449" y="26552"/>
                  <a:pt x="123449" y="26552"/>
                  <a:pt x="123090" y="26552"/>
                </a:cubicBezTo>
                <a:cubicBezTo>
                  <a:pt x="123090" y="26911"/>
                  <a:pt x="123090" y="26911"/>
                  <a:pt x="123449" y="27270"/>
                </a:cubicBezTo>
                <a:lnTo>
                  <a:pt x="130275" y="39470"/>
                </a:lnTo>
                <a:cubicBezTo>
                  <a:pt x="131353" y="41264"/>
                  <a:pt x="130994" y="43776"/>
                  <a:pt x="129197" y="45211"/>
                </a:cubicBezTo>
                <a:cubicBezTo>
                  <a:pt x="124527" y="48799"/>
                  <a:pt x="120575" y="53105"/>
                  <a:pt x="116623" y="57770"/>
                </a:cubicBezTo>
                <a:cubicBezTo>
                  <a:pt x="115545" y="59564"/>
                  <a:pt x="113030" y="59922"/>
                  <a:pt x="110874" y="59205"/>
                </a:cubicBezTo>
                <a:lnTo>
                  <a:pt x="98659" y="52028"/>
                </a:lnTo>
                <a:cubicBezTo>
                  <a:pt x="98300" y="51670"/>
                  <a:pt x="97940" y="52028"/>
                  <a:pt x="97581" y="52387"/>
                </a:cubicBezTo>
                <a:lnTo>
                  <a:pt x="94707" y="57411"/>
                </a:lnTo>
                <a:cubicBezTo>
                  <a:pt x="93270" y="59205"/>
                  <a:pt x="90755" y="59922"/>
                  <a:pt x="88599" y="58846"/>
                </a:cubicBezTo>
                <a:cubicBezTo>
                  <a:pt x="86803" y="57411"/>
                  <a:pt x="85725" y="54899"/>
                  <a:pt x="87162" y="52746"/>
                </a:cubicBezTo>
                <a:lnTo>
                  <a:pt x="90036" y="47723"/>
                </a:lnTo>
                <a:cubicBezTo>
                  <a:pt x="92551" y="43058"/>
                  <a:pt x="98659" y="41623"/>
                  <a:pt x="103329" y="44134"/>
                </a:cubicBezTo>
                <a:lnTo>
                  <a:pt x="112311" y="49517"/>
                </a:lnTo>
                <a:cubicBezTo>
                  <a:pt x="114826" y="46287"/>
                  <a:pt x="118060" y="43417"/>
                  <a:pt x="120934" y="40546"/>
                </a:cubicBezTo>
                <a:lnTo>
                  <a:pt x="115904" y="31576"/>
                </a:lnTo>
                <a:cubicBezTo>
                  <a:pt x="114467" y="29423"/>
                  <a:pt x="114108" y="26911"/>
                  <a:pt x="114826" y="24399"/>
                </a:cubicBezTo>
                <a:cubicBezTo>
                  <a:pt x="115545" y="21888"/>
                  <a:pt x="116982" y="19735"/>
                  <a:pt x="119497" y="18658"/>
                </a:cubicBezTo>
                <a:lnTo>
                  <a:pt x="132790" y="10764"/>
                </a:lnTo>
                <a:cubicBezTo>
                  <a:pt x="137461" y="7894"/>
                  <a:pt x="143568" y="9688"/>
                  <a:pt x="146083" y="13994"/>
                </a:cubicBezTo>
                <a:lnTo>
                  <a:pt x="151113" y="23323"/>
                </a:lnTo>
                <a:cubicBezTo>
                  <a:pt x="155424" y="21888"/>
                  <a:pt x="159376" y="20811"/>
                  <a:pt x="163328" y="20094"/>
                </a:cubicBezTo>
                <a:lnTo>
                  <a:pt x="163328" y="9329"/>
                </a:lnTo>
                <a:cubicBezTo>
                  <a:pt x="163328" y="4306"/>
                  <a:pt x="167640" y="0"/>
                  <a:pt x="1730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1250" dirty="0">
              <a:latin typeface="Lato Light" panose="020F0502020204030203" pitchFamily="34" charset="0"/>
            </a:endParaRPr>
          </a:p>
        </p:txBody>
      </p:sp>
      <p:sp>
        <p:nvSpPr>
          <p:cNvPr id="67" name="Freeform 1014">
            <a:extLst>
              <a:ext uri="{FF2B5EF4-FFF2-40B4-BE49-F238E27FC236}">
                <a16:creationId xmlns:a16="http://schemas.microsoft.com/office/drawing/2014/main" id="{8945E5DA-9B46-2C10-46A5-DFF682BC3A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71173" y="2641978"/>
            <a:ext cx="359770" cy="359770"/>
          </a:xfrm>
          <a:custGeom>
            <a:avLst/>
            <a:gdLst>
              <a:gd name="T0" fmla="*/ 15700690 w 289476"/>
              <a:gd name="T1" fmla="*/ 33382132 h 290150"/>
              <a:gd name="T2" fmla="*/ 17741837 w 289476"/>
              <a:gd name="T3" fmla="*/ 21676321 h 290150"/>
              <a:gd name="T4" fmla="*/ 19783035 w 289476"/>
              <a:gd name="T5" fmla="*/ 29222860 h 290150"/>
              <a:gd name="T6" fmla="*/ 14236387 w 289476"/>
              <a:gd name="T7" fmla="*/ 19832355 h 290150"/>
              <a:gd name="T8" fmla="*/ 35556949 w 289476"/>
              <a:gd name="T9" fmla="*/ 21942951 h 290150"/>
              <a:gd name="T10" fmla="*/ 32219060 w 289476"/>
              <a:gd name="T11" fmla="*/ 22849974 h 290150"/>
              <a:gd name="T12" fmla="*/ 31150868 w 289476"/>
              <a:gd name="T13" fmla="*/ 34124846 h 290150"/>
              <a:gd name="T14" fmla="*/ 33865821 w 289476"/>
              <a:gd name="T15" fmla="*/ 21813293 h 290150"/>
              <a:gd name="T16" fmla="*/ 27101173 w 289476"/>
              <a:gd name="T17" fmla="*/ 21813293 h 290150"/>
              <a:gd name="T18" fmla="*/ 27101173 w 289476"/>
              <a:gd name="T19" fmla="*/ 34643041 h 290150"/>
              <a:gd name="T20" fmla="*/ 23585171 w 289476"/>
              <a:gd name="T21" fmla="*/ 22849974 h 290150"/>
              <a:gd name="T22" fmla="*/ 28970146 w 289476"/>
              <a:gd name="T23" fmla="*/ 16370253 h 290150"/>
              <a:gd name="T24" fmla="*/ 17787475 w 289476"/>
              <a:gd name="T25" fmla="*/ 17204712 h 290150"/>
              <a:gd name="T26" fmla="*/ 17787475 w 289476"/>
              <a:gd name="T27" fmla="*/ 13268091 h 290150"/>
              <a:gd name="T28" fmla="*/ 17176531 w 289476"/>
              <a:gd name="T29" fmla="*/ 13792879 h 290150"/>
              <a:gd name="T30" fmla="*/ 18304529 w 289476"/>
              <a:gd name="T31" fmla="*/ 11139328 h 290150"/>
              <a:gd name="T32" fmla="*/ 17787475 w 289476"/>
              <a:gd name="T33" fmla="*/ 10614342 h 290150"/>
              <a:gd name="T34" fmla="*/ 12407494 w 289476"/>
              <a:gd name="T35" fmla="*/ 16217627 h 290150"/>
              <a:gd name="T36" fmla="*/ 9137099 w 289476"/>
              <a:gd name="T37" fmla="*/ 17075752 h 290150"/>
              <a:gd name="T38" fmla="*/ 8076572 w 289476"/>
              <a:gd name="T39" fmla="*/ 33939130 h 290150"/>
              <a:gd name="T40" fmla="*/ 10728347 w 289476"/>
              <a:gd name="T41" fmla="*/ 16046016 h 290150"/>
              <a:gd name="T42" fmla="*/ 4010391 w 289476"/>
              <a:gd name="T43" fmla="*/ 16046016 h 290150"/>
              <a:gd name="T44" fmla="*/ 4010391 w 289476"/>
              <a:gd name="T45" fmla="*/ 34453913 h 290150"/>
              <a:gd name="T46" fmla="*/ 563222 w 289476"/>
              <a:gd name="T47" fmla="*/ 17075752 h 290150"/>
              <a:gd name="T48" fmla="*/ 5910978 w 289476"/>
              <a:gd name="T49" fmla="*/ 10596343 h 290150"/>
              <a:gd name="T50" fmla="*/ 5361772 w 289476"/>
              <a:gd name="T51" fmla="*/ 3366690 h 290150"/>
              <a:gd name="T52" fmla="*/ 14236387 w 289476"/>
              <a:gd name="T53" fmla="*/ 13872263 h 290150"/>
              <a:gd name="T54" fmla="*/ 21247154 w 289476"/>
              <a:gd name="T55" fmla="*/ 13872263 h 290150"/>
              <a:gd name="T56" fmla="*/ 30121935 w 289476"/>
              <a:gd name="T57" fmla="*/ 3366690 h 290150"/>
              <a:gd name="T58" fmla="*/ 23155399 w 289476"/>
              <a:gd name="T59" fmla="*/ 7740438 h 290150"/>
              <a:gd name="T60" fmla="*/ 12372591 w 289476"/>
              <a:gd name="T61" fmla="*/ 7740438 h 290150"/>
              <a:gd name="T62" fmla="*/ 6543263 w 289476"/>
              <a:gd name="T63" fmla="*/ 1389503 h 290150"/>
              <a:gd name="T64" fmla="*/ 15079552 w 289476"/>
              <a:gd name="T65" fmla="*/ 7783456 h 290150"/>
              <a:gd name="T66" fmla="*/ 27503716 w 289476"/>
              <a:gd name="T67" fmla="*/ 2037358 h 290150"/>
              <a:gd name="T68" fmla="*/ 31231099 w 289476"/>
              <a:gd name="T69" fmla="*/ 3324151 h 290150"/>
              <a:gd name="T70" fmla="*/ 22356642 w 289476"/>
              <a:gd name="T71" fmla="*/ 13872263 h 290150"/>
              <a:gd name="T72" fmla="*/ 18274471 w 289476"/>
              <a:gd name="T73" fmla="*/ 29823252 h 290150"/>
              <a:gd name="T74" fmla="*/ 15700690 w 289476"/>
              <a:gd name="T75" fmla="*/ 34453913 h 290150"/>
              <a:gd name="T76" fmla="*/ 12550066 w 289476"/>
              <a:gd name="T77" fmla="*/ 12285747 h 290150"/>
              <a:gd name="T78" fmla="*/ 5095773 w 289476"/>
              <a:gd name="T79" fmla="*/ 1866496 h 290150"/>
              <a:gd name="T80" fmla="*/ 15544714 w 289476"/>
              <a:gd name="T81" fmla="*/ 3200624 h 290150"/>
              <a:gd name="T82" fmla="*/ 17719605 w 289476"/>
              <a:gd name="T83" fmla="*/ 1038097 h 290150"/>
              <a:gd name="T84" fmla="*/ 17719605 w 289476"/>
              <a:gd name="T85" fmla="*/ 6401195 h 29015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89476" h="290150">
                <a:moveTo>
                  <a:pt x="115414" y="166104"/>
                </a:moveTo>
                <a:lnTo>
                  <a:pt x="115414" y="267737"/>
                </a:lnTo>
                <a:cubicBezTo>
                  <a:pt x="115414" y="274560"/>
                  <a:pt x="120810" y="279588"/>
                  <a:pt x="127285" y="279588"/>
                </a:cubicBezTo>
                <a:cubicBezTo>
                  <a:pt x="134120" y="279588"/>
                  <a:pt x="139516" y="274560"/>
                  <a:pt x="139516" y="267737"/>
                </a:cubicBezTo>
                <a:lnTo>
                  <a:pt x="139516" y="185856"/>
                </a:lnTo>
                <a:cubicBezTo>
                  <a:pt x="139516" y="183701"/>
                  <a:pt x="141674" y="181547"/>
                  <a:pt x="143833" y="181547"/>
                </a:cubicBezTo>
                <a:cubicBezTo>
                  <a:pt x="146351" y="181547"/>
                  <a:pt x="148150" y="183701"/>
                  <a:pt x="148150" y="185856"/>
                </a:cubicBezTo>
                <a:lnTo>
                  <a:pt x="148150" y="232902"/>
                </a:lnTo>
                <a:cubicBezTo>
                  <a:pt x="148150" y="239366"/>
                  <a:pt x="153905" y="244753"/>
                  <a:pt x="160380" y="244753"/>
                </a:cubicBezTo>
                <a:cubicBezTo>
                  <a:pt x="166855" y="244753"/>
                  <a:pt x="172251" y="239366"/>
                  <a:pt x="172251" y="232902"/>
                </a:cubicBezTo>
                <a:lnTo>
                  <a:pt x="172251" y="166104"/>
                </a:lnTo>
                <a:lnTo>
                  <a:pt x="115414" y="166104"/>
                </a:lnTo>
                <a:close/>
                <a:moveTo>
                  <a:pt x="234861" y="137108"/>
                </a:moveTo>
                <a:cubicBezTo>
                  <a:pt x="237026" y="134937"/>
                  <a:pt x="239552" y="134937"/>
                  <a:pt x="241356" y="137108"/>
                </a:cubicBezTo>
                <a:lnTo>
                  <a:pt x="288259" y="183781"/>
                </a:lnTo>
                <a:cubicBezTo>
                  <a:pt x="289342" y="185228"/>
                  <a:pt x="289702" y="187037"/>
                  <a:pt x="289342" y="188484"/>
                </a:cubicBezTo>
                <a:cubicBezTo>
                  <a:pt x="288620" y="190293"/>
                  <a:pt x="286816" y="191378"/>
                  <a:pt x="285012" y="191378"/>
                </a:cubicBezTo>
                <a:lnTo>
                  <a:pt x="261199" y="191378"/>
                </a:lnTo>
                <a:lnTo>
                  <a:pt x="261199" y="285809"/>
                </a:lnTo>
                <a:cubicBezTo>
                  <a:pt x="261199" y="288341"/>
                  <a:pt x="259395" y="290150"/>
                  <a:pt x="256870" y="290150"/>
                </a:cubicBezTo>
                <a:cubicBezTo>
                  <a:pt x="254705" y="290150"/>
                  <a:pt x="252540" y="288341"/>
                  <a:pt x="252540" y="285809"/>
                </a:cubicBezTo>
                <a:lnTo>
                  <a:pt x="252540" y="187037"/>
                </a:lnTo>
                <a:cubicBezTo>
                  <a:pt x="252540" y="184504"/>
                  <a:pt x="254705" y="182695"/>
                  <a:pt x="256870" y="182695"/>
                </a:cubicBezTo>
                <a:lnTo>
                  <a:pt x="274549" y="182695"/>
                </a:lnTo>
                <a:lnTo>
                  <a:pt x="238108" y="146153"/>
                </a:lnTo>
                <a:lnTo>
                  <a:pt x="202029" y="182695"/>
                </a:lnTo>
                <a:lnTo>
                  <a:pt x="219708" y="182695"/>
                </a:lnTo>
                <a:cubicBezTo>
                  <a:pt x="221872" y="182695"/>
                  <a:pt x="223676" y="184504"/>
                  <a:pt x="223676" y="187037"/>
                </a:cubicBezTo>
                <a:lnTo>
                  <a:pt x="223676" y="285809"/>
                </a:lnTo>
                <a:cubicBezTo>
                  <a:pt x="223676" y="288341"/>
                  <a:pt x="221872" y="290150"/>
                  <a:pt x="219708" y="290150"/>
                </a:cubicBezTo>
                <a:cubicBezTo>
                  <a:pt x="216821" y="290150"/>
                  <a:pt x="215017" y="288341"/>
                  <a:pt x="215017" y="285809"/>
                </a:cubicBezTo>
                <a:lnTo>
                  <a:pt x="215017" y="191378"/>
                </a:lnTo>
                <a:lnTo>
                  <a:pt x="191205" y="191378"/>
                </a:lnTo>
                <a:cubicBezTo>
                  <a:pt x="189401" y="191378"/>
                  <a:pt x="187958" y="190293"/>
                  <a:pt x="187236" y="188484"/>
                </a:cubicBezTo>
                <a:cubicBezTo>
                  <a:pt x="186875" y="187037"/>
                  <a:pt x="186875" y="185228"/>
                  <a:pt x="188318" y="183781"/>
                </a:cubicBezTo>
                <a:lnTo>
                  <a:pt x="234861" y="137108"/>
                </a:lnTo>
                <a:close/>
                <a:moveTo>
                  <a:pt x="144203" y="134937"/>
                </a:moveTo>
                <a:cubicBezTo>
                  <a:pt x="146489" y="134937"/>
                  <a:pt x="148394" y="137135"/>
                  <a:pt x="148394" y="139700"/>
                </a:cubicBezTo>
                <a:cubicBezTo>
                  <a:pt x="148394" y="141898"/>
                  <a:pt x="146489" y="144096"/>
                  <a:pt x="144203" y="144096"/>
                </a:cubicBezTo>
                <a:cubicBezTo>
                  <a:pt x="141536" y="144096"/>
                  <a:pt x="139250" y="141898"/>
                  <a:pt x="139250" y="139700"/>
                </a:cubicBezTo>
                <a:cubicBezTo>
                  <a:pt x="139250" y="137135"/>
                  <a:pt x="141536" y="134937"/>
                  <a:pt x="144203" y="134937"/>
                </a:cubicBezTo>
                <a:close/>
                <a:moveTo>
                  <a:pt x="144203" y="111125"/>
                </a:moveTo>
                <a:cubicBezTo>
                  <a:pt x="146489" y="111125"/>
                  <a:pt x="148394" y="112957"/>
                  <a:pt x="148394" y="115521"/>
                </a:cubicBezTo>
                <a:cubicBezTo>
                  <a:pt x="148394" y="118086"/>
                  <a:pt x="146489" y="120284"/>
                  <a:pt x="144203" y="120284"/>
                </a:cubicBezTo>
                <a:cubicBezTo>
                  <a:pt x="141536" y="120284"/>
                  <a:pt x="139250" y="118086"/>
                  <a:pt x="139250" y="115521"/>
                </a:cubicBezTo>
                <a:cubicBezTo>
                  <a:pt x="139250" y="112957"/>
                  <a:pt x="141536" y="111125"/>
                  <a:pt x="144203" y="111125"/>
                </a:cubicBezTo>
                <a:close/>
                <a:moveTo>
                  <a:pt x="144203" y="88900"/>
                </a:moveTo>
                <a:cubicBezTo>
                  <a:pt x="146489" y="88900"/>
                  <a:pt x="148394" y="90731"/>
                  <a:pt x="148394" y="93296"/>
                </a:cubicBezTo>
                <a:cubicBezTo>
                  <a:pt x="148394" y="95860"/>
                  <a:pt x="146489" y="98058"/>
                  <a:pt x="144203" y="98058"/>
                </a:cubicBezTo>
                <a:cubicBezTo>
                  <a:pt x="141536" y="98058"/>
                  <a:pt x="139250" y="95860"/>
                  <a:pt x="139250" y="93296"/>
                </a:cubicBezTo>
                <a:cubicBezTo>
                  <a:pt x="139250" y="90731"/>
                  <a:pt x="141536" y="88900"/>
                  <a:pt x="144203" y="88900"/>
                </a:cubicBezTo>
                <a:close/>
                <a:moveTo>
                  <a:pt x="47919" y="88749"/>
                </a:moveTo>
                <a:cubicBezTo>
                  <a:pt x="49711" y="87312"/>
                  <a:pt x="52577" y="87312"/>
                  <a:pt x="54010" y="88749"/>
                </a:cubicBezTo>
                <a:lnTo>
                  <a:pt x="100588" y="135829"/>
                </a:lnTo>
                <a:cubicBezTo>
                  <a:pt x="102021" y="136907"/>
                  <a:pt x="102380" y="139063"/>
                  <a:pt x="101663" y="140501"/>
                </a:cubicBezTo>
                <a:cubicBezTo>
                  <a:pt x="100946" y="142298"/>
                  <a:pt x="99513" y="143016"/>
                  <a:pt x="97363" y="143016"/>
                </a:cubicBezTo>
                <a:lnTo>
                  <a:pt x="74075" y="143016"/>
                </a:lnTo>
                <a:lnTo>
                  <a:pt x="74075" y="284253"/>
                </a:lnTo>
                <a:cubicBezTo>
                  <a:pt x="74075" y="286769"/>
                  <a:pt x="71925" y="288566"/>
                  <a:pt x="69775" y="288566"/>
                </a:cubicBezTo>
                <a:cubicBezTo>
                  <a:pt x="67267" y="288566"/>
                  <a:pt x="65476" y="286769"/>
                  <a:pt x="65476" y="284253"/>
                </a:cubicBezTo>
                <a:lnTo>
                  <a:pt x="65476" y="138704"/>
                </a:lnTo>
                <a:cubicBezTo>
                  <a:pt x="65476" y="136548"/>
                  <a:pt x="67267" y="134391"/>
                  <a:pt x="69775" y="134391"/>
                </a:cubicBezTo>
                <a:lnTo>
                  <a:pt x="86973" y="134391"/>
                </a:lnTo>
                <a:lnTo>
                  <a:pt x="51144" y="98093"/>
                </a:lnTo>
                <a:lnTo>
                  <a:pt x="14956" y="134391"/>
                </a:lnTo>
                <a:lnTo>
                  <a:pt x="32513" y="134391"/>
                </a:lnTo>
                <a:cubicBezTo>
                  <a:pt x="34662" y="134391"/>
                  <a:pt x="36812" y="136548"/>
                  <a:pt x="36812" y="138704"/>
                </a:cubicBezTo>
                <a:lnTo>
                  <a:pt x="36812" y="284253"/>
                </a:lnTo>
                <a:cubicBezTo>
                  <a:pt x="36812" y="286769"/>
                  <a:pt x="34662" y="288566"/>
                  <a:pt x="32513" y="288566"/>
                </a:cubicBezTo>
                <a:cubicBezTo>
                  <a:pt x="30005" y="288566"/>
                  <a:pt x="27855" y="286769"/>
                  <a:pt x="27855" y="284253"/>
                </a:cubicBezTo>
                <a:lnTo>
                  <a:pt x="27855" y="143016"/>
                </a:lnTo>
                <a:lnTo>
                  <a:pt x="4566" y="143016"/>
                </a:lnTo>
                <a:cubicBezTo>
                  <a:pt x="2416" y="143016"/>
                  <a:pt x="983" y="142298"/>
                  <a:pt x="625" y="140501"/>
                </a:cubicBezTo>
                <a:cubicBezTo>
                  <a:pt x="-450" y="139063"/>
                  <a:pt x="-92" y="136907"/>
                  <a:pt x="1341" y="135829"/>
                </a:cubicBezTo>
                <a:lnTo>
                  <a:pt x="47919" y="88749"/>
                </a:lnTo>
                <a:close/>
                <a:moveTo>
                  <a:pt x="51742" y="20299"/>
                </a:moveTo>
                <a:cubicBezTo>
                  <a:pt x="49943" y="20299"/>
                  <a:pt x="48145" y="21017"/>
                  <a:pt x="46706" y="22094"/>
                </a:cubicBezTo>
                <a:cubicBezTo>
                  <a:pt x="44907" y="23531"/>
                  <a:pt x="43828" y="26045"/>
                  <a:pt x="43468" y="28199"/>
                </a:cubicBezTo>
                <a:cubicBezTo>
                  <a:pt x="43468" y="30713"/>
                  <a:pt x="44188" y="32868"/>
                  <a:pt x="45986" y="34664"/>
                </a:cubicBezTo>
                <a:lnTo>
                  <a:pt x="107860" y="96792"/>
                </a:lnTo>
                <a:cubicBezTo>
                  <a:pt x="112896" y="101820"/>
                  <a:pt x="115414" y="108644"/>
                  <a:pt x="115414" y="116186"/>
                </a:cubicBezTo>
                <a:lnTo>
                  <a:pt x="115414" y="157485"/>
                </a:lnTo>
                <a:lnTo>
                  <a:pt x="172251" y="157485"/>
                </a:lnTo>
                <a:lnTo>
                  <a:pt x="172251" y="116186"/>
                </a:lnTo>
                <a:cubicBezTo>
                  <a:pt x="172251" y="108644"/>
                  <a:pt x="175129" y="101820"/>
                  <a:pt x="179806" y="96792"/>
                </a:cubicBezTo>
                <a:lnTo>
                  <a:pt x="241679" y="34664"/>
                </a:lnTo>
                <a:cubicBezTo>
                  <a:pt x="243478" y="32868"/>
                  <a:pt x="244557" y="30713"/>
                  <a:pt x="244197" y="28199"/>
                </a:cubicBezTo>
                <a:cubicBezTo>
                  <a:pt x="244197" y="26045"/>
                  <a:pt x="243118" y="23531"/>
                  <a:pt x="241319" y="22094"/>
                </a:cubicBezTo>
                <a:cubicBezTo>
                  <a:pt x="237722" y="19580"/>
                  <a:pt x="232686" y="19939"/>
                  <a:pt x="229089" y="23172"/>
                </a:cubicBezTo>
                <a:lnTo>
                  <a:pt x="187720" y="64830"/>
                </a:lnTo>
                <a:cubicBezTo>
                  <a:pt x="181604" y="70576"/>
                  <a:pt x="174050" y="73808"/>
                  <a:pt x="165417" y="73808"/>
                </a:cubicBezTo>
                <a:lnTo>
                  <a:pt x="122249" y="73808"/>
                </a:lnTo>
                <a:cubicBezTo>
                  <a:pt x="113975" y="73808"/>
                  <a:pt x="106061" y="70576"/>
                  <a:pt x="100305" y="64830"/>
                </a:cubicBezTo>
                <a:lnTo>
                  <a:pt x="58577" y="23172"/>
                </a:lnTo>
                <a:cubicBezTo>
                  <a:pt x="56778" y="21376"/>
                  <a:pt x="54260" y="20299"/>
                  <a:pt x="51742" y="20299"/>
                </a:cubicBezTo>
                <a:close/>
                <a:moveTo>
                  <a:pt x="53046" y="11635"/>
                </a:moveTo>
                <a:cubicBezTo>
                  <a:pt x="57318" y="11949"/>
                  <a:pt x="61634" y="13834"/>
                  <a:pt x="65052" y="17066"/>
                </a:cubicBezTo>
                <a:lnTo>
                  <a:pt x="106421" y="58725"/>
                </a:lnTo>
                <a:cubicBezTo>
                  <a:pt x="110737" y="63035"/>
                  <a:pt x="116133" y="65189"/>
                  <a:pt x="122249" y="65189"/>
                </a:cubicBezTo>
                <a:lnTo>
                  <a:pt x="165417" y="65189"/>
                </a:lnTo>
                <a:cubicBezTo>
                  <a:pt x="171532" y="65189"/>
                  <a:pt x="177288" y="63035"/>
                  <a:pt x="181604" y="58725"/>
                </a:cubicBezTo>
                <a:lnTo>
                  <a:pt x="222973" y="17066"/>
                </a:lnTo>
                <a:cubicBezTo>
                  <a:pt x="226391" y="13834"/>
                  <a:pt x="230617" y="11949"/>
                  <a:pt x="234844" y="11635"/>
                </a:cubicBezTo>
                <a:cubicBezTo>
                  <a:pt x="239071" y="11320"/>
                  <a:pt x="243298" y="12577"/>
                  <a:pt x="246715" y="15630"/>
                </a:cubicBezTo>
                <a:cubicBezTo>
                  <a:pt x="250672" y="18503"/>
                  <a:pt x="252831" y="23172"/>
                  <a:pt x="253190" y="27840"/>
                </a:cubicBezTo>
                <a:cubicBezTo>
                  <a:pt x="253190" y="32868"/>
                  <a:pt x="251392" y="37537"/>
                  <a:pt x="248154" y="41128"/>
                </a:cubicBezTo>
                <a:lnTo>
                  <a:pt x="186281" y="102898"/>
                </a:lnTo>
                <a:cubicBezTo>
                  <a:pt x="183043" y="106489"/>
                  <a:pt x="181245" y="110798"/>
                  <a:pt x="181245" y="116186"/>
                </a:cubicBezTo>
                <a:lnTo>
                  <a:pt x="181245" y="232902"/>
                </a:lnTo>
                <a:cubicBezTo>
                  <a:pt x="181245" y="244394"/>
                  <a:pt x="171892" y="253372"/>
                  <a:pt x="160380" y="253372"/>
                </a:cubicBezTo>
                <a:cubicBezTo>
                  <a:pt x="156064" y="253372"/>
                  <a:pt x="151747" y="252294"/>
                  <a:pt x="148150" y="249781"/>
                </a:cubicBezTo>
                <a:lnTo>
                  <a:pt x="148150" y="267737"/>
                </a:lnTo>
                <a:cubicBezTo>
                  <a:pt x="148150" y="268096"/>
                  <a:pt x="148150" y="268096"/>
                  <a:pt x="148150" y="268096"/>
                </a:cubicBezTo>
                <a:cubicBezTo>
                  <a:pt x="148150" y="279229"/>
                  <a:pt x="139156" y="288566"/>
                  <a:pt x="127285" y="288566"/>
                </a:cubicBezTo>
                <a:cubicBezTo>
                  <a:pt x="116133" y="288566"/>
                  <a:pt x="106780" y="279229"/>
                  <a:pt x="106780" y="267737"/>
                </a:cubicBezTo>
                <a:lnTo>
                  <a:pt x="106780" y="116186"/>
                </a:lnTo>
                <a:cubicBezTo>
                  <a:pt x="106780" y="110798"/>
                  <a:pt x="104982" y="106489"/>
                  <a:pt x="101744" y="102898"/>
                </a:cubicBezTo>
                <a:lnTo>
                  <a:pt x="39871" y="41128"/>
                </a:lnTo>
                <a:cubicBezTo>
                  <a:pt x="36633" y="37537"/>
                  <a:pt x="34475" y="32868"/>
                  <a:pt x="34835" y="27840"/>
                </a:cubicBezTo>
                <a:cubicBezTo>
                  <a:pt x="35194" y="23172"/>
                  <a:pt x="37353" y="18503"/>
                  <a:pt x="41310" y="15630"/>
                </a:cubicBezTo>
                <a:cubicBezTo>
                  <a:pt x="44547" y="12577"/>
                  <a:pt x="48774" y="11320"/>
                  <a:pt x="53046" y="11635"/>
                </a:cubicBezTo>
                <a:close/>
                <a:moveTo>
                  <a:pt x="143653" y="8694"/>
                </a:moveTo>
                <a:cubicBezTo>
                  <a:pt x="133937" y="8694"/>
                  <a:pt x="126021" y="16663"/>
                  <a:pt x="126021" y="26806"/>
                </a:cubicBezTo>
                <a:cubicBezTo>
                  <a:pt x="126021" y="36949"/>
                  <a:pt x="133937" y="44919"/>
                  <a:pt x="143653" y="44919"/>
                </a:cubicBezTo>
                <a:cubicBezTo>
                  <a:pt x="153728" y="44919"/>
                  <a:pt x="161644" y="36949"/>
                  <a:pt x="161644" y="26806"/>
                </a:cubicBezTo>
                <a:cubicBezTo>
                  <a:pt x="161644" y="16663"/>
                  <a:pt x="153728" y="8694"/>
                  <a:pt x="143653" y="8694"/>
                </a:cubicBezTo>
                <a:close/>
                <a:moveTo>
                  <a:pt x="143653" y="0"/>
                </a:moveTo>
                <a:cubicBezTo>
                  <a:pt x="158406" y="0"/>
                  <a:pt x="170640" y="11954"/>
                  <a:pt x="170640" y="26806"/>
                </a:cubicBezTo>
                <a:cubicBezTo>
                  <a:pt x="170640" y="41658"/>
                  <a:pt x="158406" y="53613"/>
                  <a:pt x="143653" y="53613"/>
                </a:cubicBezTo>
                <a:cubicBezTo>
                  <a:pt x="128899" y="53613"/>
                  <a:pt x="117025" y="41658"/>
                  <a:pt x="117025" y="26806"/>
                </a:cubicBezTo>
                <a:cubicBezTo>
                  <a:pt x="117025" y="11954"/>
                  <a:pt x="128899" y="0"/>
                  <a:pt x="1436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1250" dirty="0">
              <a:latin typeface="Lato Light" panose="020F0502020204030203" pitchFamily="34" charset="0"/>
            </a:endParaRPr>
          </a:p>
        </p:txBody>
      </p:sp>
      <p:sp>
        <p:nvSpPr>
          <p:cNvPr id="68" name="Freeform 1015">
            <a:extLst>
              <a:ext uri="{FF2B5EF4-FFF2-40B4-BE49-F238E27FC236}">
                <a16:creationId xmlns:a16="http://schemas.microsoft.com/office/drawing/2014/main" id="{3112B3F1-726C-E698-6DED-1D2E0B551A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19254" y="2059063"/>
            <a:ext cx="364104" cy="364104"/>
          </a:xfrm>
          <a:custGeom>
            <a:avLst/>
            <a:gdLst>
              <a:gd name="T0" fmla="*/ 25549034 w 293329"/>
              <a:gd name="T1" fmla="*/ 32573503 h 293332"/>
              <a:gd name="T2" fmla="*/ 9708360 w 293329"/>
              <a:gd name="T3" fmla="*/ 31996192 h 293332"/>
              <a:gd name="T4" fmla="*/ 28549243 w 293329"/>
              <a:gd name="T5" fmla="*/ 29388267 h 293332"/>
              <a:gd name="T6" fmla="*/ 28117488 w 293329"/>
              <a:gd name="T7" fmla="*/ 34167584 h 293332"/>
              <a:gd name="T8" fmla="*/ 33685557 w 293329"/>
              <a:gd name="T9" fmla="*/ 30113821 h 293332"/>
              <a:gd name="T10" fmla="*/ 35239299 w 293329"/>
              <a:gd name="T11" fmla="*/ 31436587 h 293332"/>
              <a:gd name="T12" fmla="*/ 27599770 w 293329"/>
              <a:gd name="T13" fmla="*/ 35234295 h 293332"/>
              <a:gd name="T14" fmla="*/ 27772314 w 293329"/>
              <a:gd name="T15" fmla="*/ 29431138 h 293332"/>
              <a:gd name="T16" fmla="*/ 1510433 w 293329"/>
              <a:gd name="T17" fmla="*/ 30113821 h 293332"/>
              <a:gd name="T18" fmla="*/ 7121941 w 293329"/>
              <a:gd name="T19" fmla="*/ 34167584 h 293332"/>
              <a:gd name="T20" fmla="*/ 6689917 w 293329"/>
              <a:gd name="T21" fmla="*/ 29388267 h 293332"/>
              <a:gd name="T22" fmla="*/ 8157553 w 293329"/>
              <a:gd name="T23" fmla="*/ 34722347 h 293332"/>
              <a:gd name="T24" fmla="*/ 0 w 293329"/>
              <a:gd name="T25" fmla="*/ 34722347 h 293332"/>
              <a:gd name="T26" fmla="*/ 1467452 w 293329"/>
              <a:gd name="T27" fmla="*/ 29388267 h 293332"/>
              <a:gd name="T28" fmla="*/ 31044270 w 293329"/>
              <a:gd name="T29" fmla="*/ 28454657 h 293332"/>
              <a:gd name="T30" fmla="*/ 3962652 w 293329"/>
              <a:gd name="T31" fmla="*/ 26039287 h 293332"/>
              <a:gd name="T32" fmla="*/ 5191771 w 293329"/>
              <a:gd name="T33" fmla="*/ 27225687 h 293332"/>
              <a:gd name="T34" fmla="*/ 33332922 w 293329"/>
              <a:gd name="T35" fmla="*/ 27225687 h 293332"/>
              <a:gd name="T36" fmla="*/ 31044270 w 293329"/>
              <a:gd name="T37" fmla="*/ 24979956 h 293332"/>
              <a:gd name="T38" fmla="*/ 3962652 w 293329"/>
              <a:gd name="T39" fmla="*/ 29513910 h 293332"/>
              <a:gd name="T40" fmla="*/ 16964238 w 293329"/>
              <a:gd name="T41" fmla="*/ 22119643 h 293332"/>
              <a:gd name="T42" fmla="*/ 21941934 w 293329"/>
              <a:gd name="T43" fmla="*/ 23219853 h 293332"/>
              <a:gd name="T44" fmla="*/ 16964238 w 293329"/>
              <a:gd name="T45" fmla="*/ 22119643 h 293332"/>
              <a:gd name="T46" fmla="*/ 22461226 w 293329"/>
              <a:gd name="T47" fmla="*/ 19024632 h 293332"/>
              <a:gd name="T48" fmla="*/ 16401476 w 293329"/>
              <a:gd name="T49" fmla="*/ 19024632 h 293332"/>
              <a:gd name="T50" fmla="*/ 14529843 w 293329"/>
              <a:gd name="T51" fmla="*/ 27859614 h 293332"/>
              <a:gd name="T52" fmla="*/ 14529843 w 293329"/>
              <a:gd name="T53" fmla="*/ 14664705 h 293332"/>
              <a:gd name="T54" fmla="*/ 12571666 w 293329"/>
              <a:gd name="T55" fmla="*/ 27859614 h 293332"/>
              <a:gd name="T56" fmla="*/ 12571666 w 293329"/>
              <a:gd name="T57" fmla="*/ 14664705 h 293332"/>
              <a:gd name="T58" fmla="*/ 33639441 w 293329"/>
              <a:gd name="T59" fmla="*/ 12063459 h 293332"/>
              <a:gd name="T60" fmla="*/ 32671188 w 293329"/>
              <a:gd name="T61" fmla="*/ 24321583 h 293332"/>
              <a:gd name="T62" fmla="*/ 32935248 w 293329"/>
              <a:gd name="T63" fmla="*/ 11717971 h 293332"/>
              <a:gd name="T64" fmla="*/ 2918121 w 293329"/>
              <a:gd name="T65" fmla="*/ 23288760 h 293332"/>
              <a:gd name="T66" fmla="*/ 1894208 w 293329"/>
              <a:gd name="T67" fmla="*/ 23679404 h 293332"/>
              <a:gd name="T68" fmla="*/ 12571666 w 293329"/>
              <a:gd name="T69" fmla="*/ 10381927 h 293332"/>
              <a:gd name="T70" fmla="*/ 23145993 w 293329"/>
              <a:gd name="T71" fmla="*/ 13626460 h 293332"/>
              <a:gd name="T72" fmla="*/ 12571666 w 293329"/>
              <a:gd name="T73" fmla="*/ 9343458 h 293332"/>
              <a:gd name="T74" fmla="*/ 24756013 w 293329"/>
              <a:gd name="T75" fmla="*/ 10381927 h 293332"/>
              <a:gd name="T76" fmla="*/ 24756013 w 293329"/>
              <a:gd name="T77" fmla="*/ 13626460 h 293332"/>
              <a:gd name="T78" fmla="*/ 24756013 w 293329"/>
              <a:gd name="T79" fmla="*/ 28941136 h 293332"/>
              <a:gd name="T80" fmla="*/ 9917191 w 293329"/>
              <a:gd name="T81" fmla="*/ 11982561 h 293332"/>
              <a:gd name="T82" fmla="*/ 28592345 w 293329"/>
              <a:gd name="T83" fmla="*/ 5140508 h 293332"/>
              <a:gd name="T84" fmla="*/ 34160245 w 293329"/>
              <a:gd name="T85" fmla="*/ 9222673 h 293332"/>
              <a:gd name="T86" fmla="*/ 33771747 w 293329"/>
              <a:gd name="T87" fmla="*/ 4409906 h 293332"/>
              <a:gd name="T88" fmla="*/ 35239299 w 293329"/>
              <a:gd name="T89" fmla="*/ 9738305 h 293332"/>
              <a:gd name="T90" fmla="*/ 27081694 w 293329"/>
              <a:gd name="T91" fmla="*/ 9738305 h 293332"/>
              <a:gd name="T92" fmla="*/ 28549243 w 293329"/>
              <a:gd name="T93" fmla="*/ 4409906 h 293332"/>
              <a:gd name="T94" fmla="*/ 1036058 w 293329"/>
              <a:gd name="T95" fmla="*/ 6472400 h 293332"/>
              <a:gd name="T96" fmla="*/ 7121941 w 293329"/>
              <a:gd name="T97" fmla="*/ 6472400 h 293332"/>
              <a:gd name="T98" fmla="*/ 7424072 w 293329"/>
              <a:gd name="T99" fmla="*/ 4452886 h 293332"/>
              <a:gd name="T100" fmla="*/ 7639649 w 293329"/>
              <a:gd name="T101" fmla="*/ 10254088 h 293332"/>
              <a:gd name="T102" fmla="*/ 0 w 293329"/>
              <a:gd name="T103" fmla="*/ 6472400 h 293332"/>
              <a:gd name="T104" fmla="*/ 31044270 w 293329"/>
              <a:gd name="T105" fmla="*/ 1016743 h 293332"/>
              <a:gd name="T106" fmla="*/ 32273454 w 293329"/>
              <a:gd name="T107" fmla="*/ 2246024 h 293332"/>
              <a:gd name="T108" fmla="*/ 2733624 w 293329"/>
              <a:gd name="T109" fmla="*/ 2246024 h 293332"/>
              <a:gd name="T110" fmla="*/ 3962652 w 293329"/>
              <a:gd name="T111" fmla="*/ 1016743 h 293332"/>
              <a:gd name="T112" fmla="*/ 26527616 w 293329"/>
              <a:gd name="T113" fmla="*/ 3994657 h 293332"/>
              <a:gd name="T114" fmla="*/ 8996094 w 293329"/>
              <a:gd name="T115" fmla="*/ 4255422 h 293332"/>
              <a:gd name="T116" fmla="*/ 17502773 w 293329"/>
              <a:gd name="T117" fmla="*/ 814038 h 293332"/>
              <a:gd name="T118" fmla="*/ 31044270 w 293329"/>
              <a:gd name="T119" fmla="*/ 4534233 h 293332"/>
              <a:gd name="T120" fmla="*/ 3962652 w 293329"/>
              <a:gd name="T121" fmla="*/ 0 h 293332"/>
              <a:gd name="T122" fmla="*/ 1716687 w 293329"/>
              <a:gd name="T123" fmla="*/ 2246024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1250" dirty="0">
              <a:latin typeface="Lato Light" panose="020F050202020403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067FCE-5768-902D-6AB7-D7A9C28A5339}"/>
              </a:ext>
            </a:extLst>
          </p:cNvPr>
          <p:cNvSpPr txBox="1"/>
          <p:nvPr/>
        </p:nvSpPr>
        <p:spPr>
          <a:xfrm>
            <a:off x="304526" y="1207175"/>
            <a:ext cx="5172206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1800" dirty="0"/>
              <a:t>The Application includes all essential features to </a:t>
            </a:r>
            <a:r>
              <a:rPr lang="en-US" sz="1800" b="1" dirty="0">
                <a:solidFill>
                  <a:schemeClr val="accent1"/>
                </a:solidFill>
              </a:rPr>
              <a:t>manage financial transactions seamlessly</a:t>
            </a:r>
            <a:r>
              <a:rPr lang="en-US" sz="1800" dirty="0"/>
              <a:t>, such as registration, secure login, fund transfers, and transaction tracking</a:t>
            </a:r>
            <a:endParaRPr lang="en-IN" sz="1800" dirty="0"/>
          </a:p>
        </p:txBody>
      </p:sp>
      <p:pic>
        <p:nvPicPr>
          <p:cNvPr id="72" name="Picture 71" descr="A computer with a dollar sign and a credit card&#10;&#10;Description automatically generated">
            <a:extLst>
              <a:ext uri="{FF2B5EF4-FFF2-40B4-BE49-F238E27FC236}">
                <a16:creationId xmlns:a16="http://schemas.microsoft.com/office/drawing/2014/main" id="{38CF7B31-1EB6-70D6-B41E-A87ACDEFF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90" y="2158372"/>
            <a:ext cx="2468429" cy="2468429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2A1AC195-A875-1614-A795-F91C2F521DC4}"/>
              </a:ext>
            </a:extLst>
          </p:cNvPr>
          <p:cNvSpPr txBox="1"/>
          <p:nvPr/>
        </p:nvSpPr>
        <p:spPr>
          <a:xfrm>
            <a:off x="352738" y="4774253"/>
            <a:ext cx="4349250" cy="11695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1400" dirty="0"/>
              <a:t>Each action is designed to be intuitive while ensuring a smooth experience for all users. The ability to </a:t>
            </a:r>
            <a:r>
              <a:rPr lang="en-US" sz="1400" b="1" dirty="0">
                <a:solidFill>
                  <a:schemeClr val="accent1"/>
                </a:solidFill>
              </a:rPr>
              <a:t>export transaction history </a:t>
            </a:r>
            <a:r>
              <a:rPr lang="en-US" sz="1400" dirty="0"/>
              <a:t>gives users flexibility to </a:t>
            </a:r>
            <a:r>
              <a:rPr lang="en-US" sz="1400" b="1" dirty="0">
                <a:solidFill>
                  <a:schemeClr val="accent1"/>
                </a:solidFill>
              </a:rPr>
              <a:t>maintain financial records </a:t>
            </a:r>
            <a:r>
              <a:rPr lang="en-US" sz="1400" dirty="0"/>
              <a:t>or </a:t>
            </a:r>
            <a:r>
              <a:rPr lang="en-US" sz="1400" b="1" dirty="0">
                <a:solidFill>
                  <a:schemeClr val="accent1"/>
                </a:solidFill>
              </a:rPr>
              <a:t>analyze expenses efficiently</a:t>
            </a:r>
            <a:endParaRPr lang="en-IN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61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354" y="2518953"/>
            <a:ext cx="2244440" cy="31983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DBB5E0-C590-2256-1DDF-8CA684CAD7FB}"/>
              </a:ext>
            </a:extLst>
          </p:cNvPr>
          <p:cNvSpPr txBox="1"/>
          <p:nvPr/>
        </p:nvSpPr>
        <p:spPr>
          <a:xfrm>
            <a:off x="527953" y="1952399"/>
            <a:ext cx="609437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000" dirty="0"/>
              <a:t>The SRS document will provide a </a:t>
            </a:r>
            <a:r>
              <a:rPr lang="en-US" sz="2000" b="1" dirty="0">
                <a:solidFill>
                  <a:schemeClr val="accent1"/>
                </a:solidFill>
              </a:rPr>
              <a:t>detailed blueprint of the system</a:t>
            </a:r>
            <a:r>
              <a:rPr lang="en-US" sz="2000" dirty="0"/>
              <a:t>, outlining its architecture, requirements, and future enhancements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A07E17-F0BB-F779-1B41-A82F51137E98}"/>
              </a:ext>
            </a:extLst>
          </p:cNvPr>
          <p:cNvSpPr txBox="1"/>
          <p:nvPr/>
        </p:nvSpPr>
        <p:spPr>
          <a:xfrm>
            <a:off x="567092" y="3141155"/>
            <a:ext cx="6016100" cy="1631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000" dirty="0"/>
              <a:t>It will discuss everything from </a:t>
            </a:r>
            <a:r>
              <a:rPr lang="en-US" sz="2000" b="1" dirty="0">
                <a:solidFill>
                  <a:schemeClr val="accent1"/>
                </a:solidFill>
              </a:rPr>
              <a:t>functional requirements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like registration and transfers to </a:t>
            </a:r>
            <a:r>
              <a:rPr lang="en-US" sz="2000" b="1" dirty="0">
                <a:solidFill>
                  <a:schemeClr val="accent1"/>
                </a:solidFill>
              </a:rPr>
              <a:t>non-functional aspects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like performance and security, ensuring a complete understanding of the application</a:t>
            </a:r>
            <a:endParaRPr lang="en-IN" sz="2000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B31D00C6-C3A9-1420-634A-49A2DDA6416B}"/>
              </a:ext>
            </a:extLst>
          </p:cNvPr>
          <p:cNvSpPr txBox="1">
            <a:spLocks/>
          </p:cNvSpPr>
          <p:nvPr/>
        </p:nvSpPr>
        <p:spPr>
          <a:xfrm>
            <a:off x="252537" y="251370"/>
            <a:ext cx="10252429" cy="522363"/>
          </a:xfrm>
          <a:prstGeom prst="rect">
            <a:avLst/>
          </a:prstGeom>
        </p:spPr>
        <p:txBody>
          <a:bodyPr/>
          <a:lstStyle>
            <a:lvl1pPr marL="0" marR="0" indent="0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Carnac ExtraBold" panose="02000503000000020004" pitchFamily="2" charset="77"/>
                <a:cs typeface="Arial" panose="020B0604020202020204" pitchFamily="34" charset="0"/>
                <a:sym typeface="Corda-Regular"/>
              </a:defRPr>
            </a:lvl1pPr>
            <a:lvl2pPr marL="0" marR="0" indent="114297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2pPr>
            <a:lvl3pPr marL="0" marR="0" indent="228594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3pPr>
            <a:lvl4pPr marL="0" marR="0" indent="342891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4pPr>
            <a:lvl5pPr marL="0" marR="0" indent="457189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5pPr>
            <a:lvl6pPr marL="0" marR="0" indent="571486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6pPr>
            <a:lvl7pPr marL="0" marR="0" indent="685783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7pPr>
            <a:lvl8pPr marL="0" marR="0" indent="800080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8pPr>
            <a:lvl9pPr marL="0" marR="0" indent="914377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9pPr>
          </a:lstStyle>
          <a:p>
            <a:pPr marL="12700" algn="l">
              <a:spcBef>
                <a:spcPts val="805"/>
              </a:spcBef>
              <a:tabLst>
                <a:tab pos="354965" algn="l"/>
                <a:tab pos="355600" algn="l"/>
              </a:tabLst>
              <a:defRPr/>
            </a:pPr>
            <a:r>
              <a:rPr lang="en-US" sz="2200" spc="-10">
                <a:solidFill>
                  <a:schemeClr val="tx1"/>
                </a:solidFill>
                <a:latin typeface="+mn-lt"/>
                <a:ea typeface="+mn-lt"/>
                <a:cs typeface="+mn-lt"/>
                <a:sym typeface="+mn-lt"/>
              </a:rPr>
              <a:t>System Architecture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805" y="2111893"/>
            <a:ext cx="2263283" cy="32311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637" y="1796425"/>
            <a:ext cx="2302422" cy="32311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4408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8C7247-1DF6-A24C-BEB1-0EA2B32D5994}"/>
              </a:ext>
            </a:extLst>
          </p:cNvPr>
          <p:cNvSpPr/>
          <p:nvPr/>
        </p:nvSpPr>
        <p:spPr>
          <a:xfrm>
            <a:off x="762000" y="3450738"/>
            <a:ext cx="2244045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0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901184-E65B-3C4A-8526-B4EDC8FF04B0}"/>
              </a:ext>
            </a:extLst>
          </p:cNvPr>
          <p:cNvSpPr/>
          <p:nvPr/>
        </p:nvSpPr>
        <p:spPr>
          <a:xfrm>
            <a:off x="762000" y="2854010"/>
            <a:ext cx="2244045" cy="718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50" dirty="0">
              <a:latin typeface="Lato Light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A67495-2DA7-9C48-BB11-B9E71BC10ADA}"/>
              </a:ext>
            </a:extLst>
          </p:cNvPr>
          <p:cNvSpPr txBox="1"/>
          <p:nvPr/>
        </p:nvSpPr>
        <p:spPr>
          <a:xfrm>
            <a:off x="978128" y="2920850"/>
            <a:ext cx="1811788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Splitting Bills</a:t>
            </a:r>
            <a:b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Among Friends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0D608C-F8B7-9841-8A45-17EF02387296}"/>
              </a:ext>
            </a:extLst>
          </p:cNvPr>
          <p:cNvSpPr/>
          <p:nvPr/>
        </p:nvSpPr>
        <p:spPr>
          <a:xfrm>
            <a:off x="3569985" y="3450738"/>
            <a:ext cx="2244045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0" dirty="0">
              <a:latin typeface="Lato Light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D22D01-C4FA-AE4C-8587-F61406DB36BF}"/>
              </a:ext>
            </a:extLst>
          </p:cNvPr>
          <p:cNvSpPr/>
          <p:nvPr/>
        </p:nvSpPr>
        <p:spPr>
          <a:xfrm>
            <a:off x="3569985" y="2854010"/>
            <a:ext cx="2244045" cy="7184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50" dirty="0">
              <a:latin typeface="Lato Light" panose="020F050202020403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28143B-CAA3-7840-90D2-20D0407DE6FC}"/>
              </a:ext>
            </a:extLst>
          </p:cNvPr>
          <p:cNvSpPr/>
          <p:nvPr/>
        </p:nvSpPr>
        <p:spPr>
          <a:xfrm>
            <a:off x="6377970" y="3450738"/>
            <a:ext cx="2244045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0" dirty="0">
              <a:latin typeface="Lato Light" panose="020F050202020403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379A4C-E4B5-5947-A1A3-51BA0BE75919}"/>
              </a:ext>
            </a:extLst>
          </p:cNvPr>
          <p:cNvSpPr/>
          <p:nvPr/>
        </p:nvSpPr>
        <p:spPr>
          <a:xfrm>
            <a:off x="6377970" y="2854010"/>
            <a:ext cx="2244045" cy="7184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50" dirty="0">
              <a:latin typeface="Lato Light" panose="020F050202020403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5F614C-CE14-EB4C-81CF-D9CC909D89D9}"/>
              </a:ext>
            </a:extLst>
          </p:cNvPr>
          <p:cNvSpPr/>
          <p:nvPr/>
        </p:nvSpPr>
        <p:spPr>
          <a:xfrm>
            <a:off x="9185955" y="3450738"/>
            <a:ext cx="2244045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0" dirty="0">
              <a:latin typeface="Lato Light" panose="020F050202020403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49ECBB-5B00-8C4B-9018-320C62CBC2D4}"/>
              </a:ext>
            </a:extLst>
          </p:cNvPr>
          <p:cNvSpPr/>
          <p:nvPr/>
        </p:nvSpPr>
        <p:spPr>
          <a:xfrm>
            <a:off x="9185955" y="2854010"/>
            <a:ext cx="2244045" cy="7184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50" dirty="0">
              <a:latin typeface="Lato Light" panose="020F0502020204030203" pitchFamily="34" charset="0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97CC1FDA-4415-4496-114F-FF50E60722D5}"/>
              </a:ext>
            </a:extLst>
          </p:cNvPr>
          <p:cNvSpPr txBox="1">
            <a:spLocks/>
          </p:cNvSpPr>
          <p:nvPr/>
        </p:nvSpPr>
        <p:spPr>
          <a:xfrm>
            <a:off x="252537" y="251370"/>
            <a:ext cx="10252429" cy="522363"/>
          </a:xfrm>
          <a:prstGeom prst="rect">
            <a:avLst/>
          </a:prstGeom>
        </p:spPr>
        <p:txBody>
          <a:bodyPr/>
          <a:lstStyle>
            <a:lvl1pPr marL="0" marR="0" indent="0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Carnac ExtraBold" panose="02000503000000020004" pitchFamily="2" charset="77"/>
                <a:cs typeface="Arial" panose="020B0604020202020204" pitchFamily="34" charset="0"/>
                <a:sym typeface="Corda-Regular"/>
              </a:defRPr>
            </a:lvl1pPr>
            <a:lvl2pPr marL="0" marR="0" indent="114297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2pPr>
            <a:lvl3pPr marL="0" marR="0" indent="228594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3pPr>
            <a:lvl4pPr marL="0" marR="0" indent="342891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4pPr>
            <a:lvl5pPr marL="0" marR="0" indent="457189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5pPr>
            <a:lvl6pPr marL="0" marR="0" indent="571486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6pPr>
            <a:lvl7pPr marL="0" marR="0" indent="685783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7pPr>
            <a:lvl8pPr marL="0" marR="0" indent="800080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8pPr>
            <a:lvl9pPr marL="0" marR="0" indent="914377" algn="l" defTabSz="41274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da-Regular"/>
                <a:ea typeface="Corda-Regular"/>
                <a:cs typeface="Corda-Regular"/>
                <a:sym typeface="Corda-Regular"/>
              </a:defRPr>
            </a:lvl9pPr>
          </a:lstStyle>
          <a:p>
            <a:pPr marL="12700" algn="l">
              <a:spcBef>
                <a:spcPts val="805"/>
              </a:spcBef>
              <a:tabLst>
                <a:tab pos="354965" algn="l"/>
                <a:tab pos="355600" algn="l"/>
              </a:tabLst>
              <a:defRPr/>
            </a:pPr>
            <a:r>
              <a:rPr lang="en-US" sz="2200" spc="-10" dirty="0">
                <a:solidFill>
                  <a:schemeClr val="tx1"/>
                </a:solidFill>
                <a:latin typeface="+mn-lt"/>
                <a:ea typeface="+mn-lt"/>
                <a:cs typeface="+mn-lt"/>
                <a:sym typeface="+mn-lt"/>
              </a:rPr>
              <a:t>Real-Life Use Cases for the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9792B7-6DDE-C7A6-0606-87211693C45B}"/>
              </a:ext>
            </a:extLst>
          </p:cNvPr>
          <p:cNvSpPr txBox="1"/>
          <p:nvPr/>
        </p:nvSpPr>
        <p:spPr>
          <a:xfrm>
            <a:off x="760078" y="3639307"/>
            <a:ext cx="2244045" cy="21929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1050" b="1" dirty="0"/>
              <a:t>Scenario:</a:t>
            </a:r>
            <a:r>
              <a:rPr lang="en-US" sz="1050" dirty="0"/>
              <a:t> A group of friends dines at a restaurant, and one person pays the bill.</a:t>
            </a:r>
          </a:p>
          <a:p>
            <a:pPr algn="l"/>
            <a:r>
              <a:rPr lang="en-US" sz="1050" b="1" dirty="0"/>
              <a:t>How It Works</a:t>
            </a:r>
            <a:r>
              <a:rPr lang="en-US" sz="1050" dirty="0"/>
              <a:t>: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sz="1050" dirty="0"/>
              <a:t>The friends can quickly transfer their share to the payer using the application.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sz="1050" dirty="0"/>
              <a:t>Real-time balance updates ensure transparency for everyone involved.</a:t>
            </a:r>
          </a:p>
          <a:p>
            <a:pPr algn="l"/>
            <a:r>
              <a:rPr lang="en-US" sz="1050" b="1" dirty="0"/>
              <a:t>Benefit</a:t>
            </a:r>
            <a:r>
              <a:rPr lang="en-US" sz="1050" dirty="0"/>
              <a:t>: Simplifies bill splitting without requiring cash or third-party apps.</a:t>
            </a:r>
            <a:endParaRPr lang="en-IN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F6E3D4-A867-DFE7-79A6-7A40E702F272}"/>
              </a:ext>
            </a:extLst>
          </p:cNvPr>
          <p:cNvSpPr txBox="1"/>
          <p:nvPr/>
        </p:nvSpPr>
        <p:spPr>
          <a:xfrm>
            <a:off x="3788035" y="2920850"/>
            <a:ext cx="1811788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Managing Small Group Finances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E86A68-455C-99C3-5D2F-E25EB080EF7F}"/>
              </a:ext>
            </a:extLst>
          </p:cNvPr>
          <p:cNvSpPr txBox="1"/>
          <p:nvPr/>
        </p:nvSpPr>
        <p:spPr>
          <a:xfrm>
            <a:off x="3569985" y="3639307"/>
            <a:ext cx="2244045" cy="2031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1050" b="1" dirty="0"/>
              <a:t>Scenario:</a:t>
            </a:r>
            <a:r>
              <a:rPr lang="en-US" sz="1050" dirty="0"/>
              <a:t> Clubs, associations, or housing societies need to manage shared expenses.</a:t>
            </a:r>
          </a:p>
          <a:p>
            <a:pPr algn="l"/>
            <a:r>
              <a:rPr lang="en-US" sz="1050" b="1" dirty="0"/>
              <a:t>How It Works</a:t>
            </a:r>
            <a:r>
              <a:rPr lang="en-US" sz="1050" dirty="0"/>
              <a:t>: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sz="1050" dirty="0"/>
              <a:t>Users can contribute funds for shared expenses like maintenance or events.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sz="1050" dirty="0"/>
              <a:t>The organizer can track contributions using the transaction history feature.</a:t>
            </a:r>
          </a:p>
          <a:p>
            <a:pPr algn="l"/>
            <a:r>
              <a:rPr lang="en-US" sz="1050" b="1" dirty="0"/>
              <a:t>Benefit</a:t>
            </a:r>
            <a:r>
              <a:rPr lang="en-US" sz="1050" dirty="0"/>
              <a:t>: Keeps financial records organized and accessible.</a:t>
            </a:r>
            <a:endParaRPr lang="en-IN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DD727C-0689-FFC7-353B-3C94FCEAFF48}"/>
              </a:ext>
            </a:extLst>
          </p:cNvPr>
          <p:cNvSpPr txBox="1"/>
          <p:nvPr/>
        </p:nvSpPr>
        <p:spPr>
          <a:xfrm>
            <a:off x="6596020" y="2920850"/>
            <a:ext cx="1811788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Small Businesses or Freelancers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CC1F9E-3BE3-32EA-22AE-DB7A3BC7851D}"/>
              </a:ext>
            </a:extLst>
          </p:cNvPr>
          <p:cNvSpPr txBox="1"/>
          <p:nvPr/>
        </p:nvSpPr>
        <p:spPr>
          <a:xfrm>
            <a:off x="6377970" y="3639307"/>
            <a:ext cx="2244045" cy="21929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1050" b="1" dirty="0"/>
              <a:t>Scenario:</a:t>
            </a:r>
            <a:r>
              <a:rPr lang="en-US" sz="1050" dirty="0"/>
              <a:t> A freelancer receives payments from clients for services rendered.</a:t>
            </a:r>
          </a:p>
          <a:p>
            <a:pPr algn="l"/>
            <a:r>
              <a:rPr lang="en-US" sz="1050" b="1" dirty="0"/>
              <a:t>How It Works</a:t>
            </a:r>
            <a:r>
              <a:rPr lang="en-US" sz="1050" dirty="0"/>
              <a:t>: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sz="1050" dirty="0"/>
              <a:t>Clients can directly transfer funds to the freelancer’s account via the app.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sz="1050" dirty="0"/>
              <a:t>Freelancers can download their transaction history for income tracking.</a:t>
            </a:r>
          </a:p>
          <a:p>
            <a:pPr algn="l"/>
            <a:r>
              <a:rPr lang="en-US" sz="1050" b="1" dirty="0"/>
              <a:t>Benefit</a:t>
            </a:r>
            <a:r>
              <a:rPr lang="en-US" sz="1050" dirty="0"/>
              <a:t>: Provides an easy-to-use solution for tracking client payments.</a:t>
            </a:r>
            <a:endParaRPr lang="en-IN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1CEE77-E944-093D-7263-C7E306DAB9E9}"/>
              </a:ext>
            </a:extLst>
          </p:cNvPr>
          <p:cNvSpPr txBox="1"/>
          <p:nvPr/>
        </p:nvSpPr>
        <p:spPr>
          <a:xfrm>
            <a:off x="9404005" y="2920850"/>
            <a:ext cx="1811788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 Money to Family or Friends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43FC55-B95F-FC02-BFD1-B031E074BFC0}"/>
              </a:ext>
            </a:extLst>
          </p:cNvPr>
          <p:cNvSpPr txBox="1"/>
          <p:nvPr/>
        </p:nvSpPr>
        <p:spPr>
          <a:xfrm>
            <a:off x="9185955" y="3639307"/>
            <a:ext cx="2244045" cy="21929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1050" b="1" dirty="0"/>
              <a:t>Scenario:</a:t>
            </a:r>
            <a:r>
              <a:rPr lang="en-US" sz="1050" dirty="0"/>
              <a:t> Users want to quickly send money to family members or friends.</a:t>
            </a:r>
          </a:p>
          <a:p>
            <a:pPr algn="l"/>
            <a:r>
              <a:rPr lang="en-US" sz="1050" b="1" dirty="0"/>
              <a:t>How It Works</a:t>
            </a:r>
            <a:r>
              <a:rPr lang="en-US" sz="1050" dirty="0"/>
              <a:t>: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sz="1050" dirty="0"/>
              <a:t>Users simply input the recipient's account details and transfer the desired amount.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sz="1050" dirty="0"/>
              <a:t>Transactions are logged, ensuring transparency and accuracy.</a:t>
            </a:r>
          </a:p>
          <a:p>
            <a:pPr algn="l"/>
            <a:r>
              <a:rPr lang="en-US" sz="1050" b="1" dirty="0"/>
              <a:t>Benefit</a:t>
            </a:r>
            <a:r>
              <a:rPr lang="en-US" sz="1050" dirty="0"/>
              <a:t>: Offers a secure and quick alternative to traditional money transfers.</a:t>
            </a:r>
            <a:endParaRPr lang="en-IN" sz="105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D78963F-168A-CD98-88AA-B71BC85A41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63" y="1184309"/>
            <a:ext cx="1488673" cy="148867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3573E1C-1238-4B7B-5324-92867E41E4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8599" y="1184309"/>
            <a:ext cx="1486814" cy="148867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77A18D6-28D1-67ED-A7B4-7D276C576E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6585" y="1186689"/>
            <a:ext cx="1486814" cy="148867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77DC887-6783-E8AF-ACCD-DB9FEC19C4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64570" y="1133814"/>
            <a:ext cx="1486813" cy="148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9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829702">
            <a:off x="-1686040" y="-1332820"/>
            <a:ext cx="8452789" cy="8774952"/>
          </a:xfrm>
          <a:prstGeom prst="rect">
            <a:avLst/>
          </a:prstGeom>
          <a:solidFill>
            <a:srgbClr val="952428"/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ectangle 2"/>
          <p:cNvSpPr/>
          <p:nvPr/>
        </p:nvSpPr>
        <p:spPr>
          <a:xfrm rot="829702">
            <a:off x="-3165088" y="-2456587"/>
            <a:ext cx="9384060" cy="10196663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/>
          <p:cNvSpPr/>
          <p:nvPr/>
        </p:nvSpPr>
        <p:spPr>
          <a:xfrm rot="829702">
            <a:off x="-4311549" y="-2870607"/>
            <a:ext cx="9965258" cy="10429077"/>
          </a:xfrm>
          <a:prstGeom prst="rect">
            <a:avLst/>
          </a:prstGeom>
          <a:solidFill>
            <a:srgbClr val="952428"/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ectangle 4"/>
          <p:cNvSpPr/>
          <p:nvPr/>
        </p:nvSpPr>
        <p:spPr>
          <a:xfrm rot="829702">
            <a:off x="-7961005" y="-2091995"/>
            <a:ext cx="9384060" cy="10196663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ectangle 5"/>
          <p:cNvSpPr/>
          <p:nvPr/>
        </p:nvSpPr>
        <p:spPr>
          <a:xfrm rot="829702">
            <a:off x="-9107466" y="-2506015"/>
            <a:ext cx="9965258" cy="10429077"/>
          </a:xfrm>
          <a:prstGeom prst="rect">
            <a:avLst/>
          </a:prstGeom>
          <a:solidFill>
            <a:srgbClr val="952428"/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92921" y="2570319"/>
            <a:ext cx="365760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1" i="0" u="sng" strike="noStrike" cap="none" spc="0" normalizeH="0" baseline="0" dirty="0" smtClean="0">
                <a:ln>
                  <a:noFill/>
                </a:ln>
                <a:solidFill>
                  <a:srgbClr val="952428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Thank-You</a:t>
            </a:r>
            <a:endParaRPr kumimoji="0" lang="en-IN" sz="5000" b="1" i="0" u="sng" strike="noStrike" cap="none" spc="0" normalizeH="0" baseline="0" dirty="0">
              <a:ln>
                <a:noFill/>
              </a:ln>
              <a:solidFill>
                <a:srgbClr val="952428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428910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RUNT-HP-WMLQW5" val="dgIAAA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Theme1">
  <a:themeElements>
    <a:clrScheme name="AJMS LG">
      <a:dk1>
        <a:srgbClr val="000000"/>
      </a:dk1>
      <a:lt1>
        <a:srgbClr val="FFFFFF"/>
      </a:lt1>
      <a:dk2>
        <a:srgbClr val="979797"/>
      </a:dk2>
      <a:lt2>
        <a:srgbClr val="D9D9D6"/>
      </a:lt2>
      <a:accent1>
        <a:srgbClr val="942427"/>
      </a:accent1>
      <a:accent2>
        <a:srgbClr val="FFBABA"/>
      </a:accent2>
      <a:accent3>
        <a:srgbClr val="FE7A7B"/>
      </a:accent3>
      <a:accent4>
        <a:srgbClr val="FF5151"/>
      </a:accent4>
      <a:accent5>
        <a:srgbClr val="FC0100"/>
      </a:accent5>
      <a:accent6>
        <a:srgbClr val="A70000"/>
      </a:accent6>
      <a:hlink>
        <a:srgbClr val="954F72"/>
      </a:hlink>
      <a:folHlink>
        <a:srgbClr val="C1301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Theme1" id="{B095C5EB-F0D1-4BA2-B635-344C8EBE1A17}" vid="{79C6B7FA-5DA8-4052-A7E3-F83EBB6B60B1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54942</TotalTime>
  <Words>555</Words>
  <Application>Microsoft Office PowerPoint</Application>
  <PresentationFormat>Widescreen</PresentationFormat>
  <Paragraphs>68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1" baseType="lpstr">
      <vt:lpstr>Arial</vt:lpstr>
      <vt:lpstr>Calibri</vt:lpstr>
      <vt:lpstr>Carnac ExtraBold</vt:lpstr>
      <vt:lpstr>Corda-Regular</vt:lpstr>
      <vt:lpstr>Helvetica</vt:lpstr>
      <vt:lpstr>Helvetica Light</vt:lpstr>
      <vt:lpstr>Helvetica Neue</vt:lpstr>
      <vt:lpstr>Lato Light</vt:lpstr>
      <vt:lpstr>League Spartan</vt:lpstr>
      <vt:lpstr>Open Sans</vt:lpstr>
      <vt:lpstr>Poppins</vt:lpstr>
      <vt:lpstr>Roboto Light</vt:lpstr>
      <vt:lpstr>System Font Regular</vt:lpstr>
      <vt:lpstr>Wingdings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JayeshJajoo</dc:creator>
  <cp:lastModifiedBy>Anshaj Gupta</cp:lastModifiedBy>
  <cp:revision>2429</cp:revision>
  <cp:lastPrinted>2020-11-15T05:26:37Z</cp:lastPrinted>
  <dcterms:created xsi:type="dcterms:W3CDTF">2019-01-03T05:51:54Z</dcterms:created>
  <dcterms:modified xsi:type="dcterms:W3CDTF">2024-12-17T06:24:29Z</dcterms:modified>
</cp:coreProperties>
</file>