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10B0-CE20-4C76-CD38-63996766502E}"/>
              </a:ext>
            </a:extLst>
          </p:cNvPr>
          <p:cNvSpPr>
            <a:spLocks noGrp="1"/>
          </p:cNvSpPr>
          <p:nvPr>
            <p:ph type="ctrTitle"/>
          </p:nvPr>
        </p:nvSpPr>
        <p:spPr>
          <a:xfrm>
            <a:off x="1915385" y="2176536"/>
            <a:ext cx="8361229" cy="2098226"/>
          </a:xfrm>
        </p:spPr>
        <p:txBody>
          <a:bodyPr/>
          <a:lstStyle/>
          <a:p>
            <a:r>
              <a:rPr lang="en-US" dirty="0"/>
              <a:t>Password generator </a:t>
            </a:r>
          </a:p>
        </p:txBody>
      </p:sp>
    </p:spTree>
    <p:extLst>
      <p:ext uri="{BB962C8B-B14F-4D97-AF65-F5344CB8AC3E}">
        <p14:creationId xmlns:p14="http://schemas.microsoft.com/office/powerpoint/2010/main" val="370258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F5E3-ACE7-8506-1FB5-5FE6D5E3EDD3}"/>
              </a:ext>
            </a:extLst>
          </p:cNvPr>
          <p:cNvSpPr>
            <a:spLocks noGrp="1"/>
          </p:cNvSpPr>
          <p:nvPr>
            <p:ph type="title"/>
          </p:nvPr>
        </p:nvSpPr>
        <p:spPr>
          <a:xfrm>
            <a:off x="1371599" y="685799"/>
            <a:ext cx="9922260" cy="1200329"/>
          </a:xfrm>
        </p:spPr>
        <p:txBody>
          <a:bodyPr>
            <a:normAutofit fontScale="90000"/>
          </a:bodyPr>
          <a:lstStyle/>
          <a:p>
            <a:r>
              <a:rPr lang="en-US" dirty="0"/>
              <a:t>1) Aim of the project:• The aim of this project is to create a simple random password generator using Python to enhance security by generating strong and unpredictable passwords.</a:t>
            </a:r>
          </a:p>
        </p:txBody>
      </p:sp>
      <p:sp>
        <p:nvSpPr>
          <p:cNvPr id="5" name="TextBox 4">
            <a:extLst>
              <a:ext uri="{FF2B5EF4-FFF2-40B4-BE49-F238E27FC236}">
                <a16:creationId xmlns:a16="http://schemas.microsoft.com/office/drawing/2014/main" id="{D9BD1725-0943-7A4B-1989-F533E947E5A3}"/>
              </a:ext>
            </a:extLst>
          </p:cNvPr>
          <p:cNvSpPr txBox="1"/>
          <p:nvPr/>
        </p:nvSpPr>
        <p:spPr>
          <a:xfrm>
            <a:off x="1490601" y="3813544"/>
            <a:ext cx="9434250" cy="1200329"/>
          </a:xfrm>
          <a:prstGeom prst="rect">
            <a:avLst/>
          </a:prstGeom>
          <a:noFill/>
        </p:spPr>
        <p:txBody>
          <a:bodyPr wrap="square">
            <a:spAutoFit/>
          </a:bodyPr>
          <a:lstStyle/>
          <a:p>
            <a:r>
              <a:rPr lang="en-US" b="1" dirty="0"/>
              <a:t>2) Objectives of the project:• Generate random passwords with a specified length.• Include a variety of characters (uppercase, lowercase, numbers, symbols) in the passwords.• Allow customization of password length.• Provide a user-friendly interface for generating passwords.</a:t>
            </a:r>
          </a:p>
        </p:txBody>
      </p:sp>
    </p:spTree>
    <p:extLst>
      <p:ext uri="{BB962C8B-B14F-4D97-AF65-F5344CB8AC3E}">
        <p14:creationId xmlns:p14="http://schemas.microsoft.com/office/powerpoint/2010/main" val="99424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36AD-BE70-6DF9-A639-9F10C39DD767}"/>
              </a:ext>
            </a:extLst>
          </p:cNvPr>
          <p:cNvSpPr>
            <a:spLocks noGrp="1"/>
          </p:cNvSpPr>
          <p:nvPr>
            <p:ph type="title"/>
          </p:nvPr>
        </p:nvSpPr>
        <p:spPr/>
        <p:txBody>
          <a:bodyPr/>
          <a:lstStyle/>
          <a:p>
            <a:r>
              <a:rPr lang="en-US" dirty="0"/>
              <a:t>3) Source code:</a:t>
            </a:r>
          </a:p>
        </p:txBody>
      </p:sp>
      <p:pic>
        <p:nvPicPr>
          <p:cNvPr id="4" name="Content Placeholder 3">
            <a:extLst>
              <a:ext uri="{FF2B5EF4-FFF2-40B4-BE49-F238E27FC236}">
                <a16:creationId xmlns:a16="http://schemas.microsoft.com/office/drawing/2014/main" id="{D7B98D06-5CB5-D8DC-6838-AA53AC0F3328}"/>
              </a:ext>
            </a:extLst>
          </p:cNvPr>
          <p:cNvPicPr>
            <a:picLocks noGrp="1" noChangeAspect="1"/>
          </p:cNvPicPr>
          <p:nvPr>
            <p:ph idx="1"/>
          </p:nvPr>
        </p:nvPicPr>
        <p:blipFill>
          <a:blip r:embed="rId2"/>
          <a:stretch>
            <a:fillRect/>
          </a:stretch>
        </p:blipFill>
        <p:spPr>
          <a:xfrm>
            <a:off x="1485132" y="2171699"/>
            <a:ext cx="9843782" cy="3760829"/>
          </a:xfrm>
        </p:spPr>
      </p:pic>
    </p:spTree>
    <p:extLst>
      <p:ext uri="{BB962C8B-B14F-4D97-AF65-F5344CB8AC3E}">
        <p14:creationId xmlns:p14="http://schemas.microsoft.com/office/powerpoint/2010/main" val="212664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F7F7-96B6-4811-E4ED-AEF9D7087E6A}"/>
              </a:ext>
            </a:extLst>
          </p:cNvPr>
          <p:cNvSpPr>
            <a:spLocks noGrp="1"/>
          </p:cNvSpPr>
          <p:nvPr>
            <p:ph type="title"/>
          </p:nvPr>
        </p:nvSpPr>
        <p:spPr>
          <a:xfrm>
            <a:off x="1295400" y="572736"/>
            <a:ext cx="9601200" cy="1132609"/>
          </a:xfrm>
        </p:spPr>
        <p:txBody>
          <a:bodyPr>
            <a:normAutofit fontScale="90000"/>
          </a:bodyPr>
          <a:lstStyle/>
          <a:p>
            <a:r>
              <a:rPr lang="en-US" dirty="0"/>
              <a:t>5) Conclusion:• This project demonstrates a simple yet effective way to generate secure passwords programmatically. By incorporating various character types, the generated passwords are resistant to common attacks, enhancing overall security for users. Additionally, this project serves as a foundation management serve advanced password management system </a:t>
            </a:r>
          </a:p>
        </p:txBody>
      </p:sp>
    </p:spTree>
    <p:extLst>
      <p:ext uri="{BB962C8B-B14F-4D97-AF65-F5344CB8AC3E}">
        <p14:creationId xmlns:p14="http://schemas.microsoft.com/office/powerpoint/2010/main" val="3262712349"/>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TF10001025</vt:lpstr>
      <vt:lpstr>Password generator </vt:lpstr>
      <vt:lpstr>1) Aim of the project:• The aim of this project is to create a simple random password generator using Python to enhance security by generating strong and unpredictable passwords.</vt:lpstr>
      <vt:lpstr>3) Source code:</vt:lpstr>
      <vt:lpstr>5) Conclusion:• This project demonstrates a simple yet effective way to generate secure passwords programmatically. By incorporating various character types, the generated passwords are resistant to common attacks, enhancing overall security for users. Additionally, this project serves as a foundation management serve advanced password management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generator </dc:title>
  <dc:creator>nihalreddyyellu@gmail.com</dc:creator>
  <cp:lastModifiedBy>nihalreddyyellu@gmail.com</cp:lastModifiedBy>
  <cp:revision>1</cp:revision>
  <dcterms:created xsi:type="dcterms:W3CDTF">2023-12-29T04:19:58Z</dcterms:created>
  <dcterms:modified xsi:type="dcterms:W3CDTF">2023-12-29T04:33:02Z</dcterms:modified>
</cp:coreProperties>
</file>