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66" r:id="rId7"/>
    <p:sldId id="258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75" r:id="rId16"/>
    <p:sldId id="276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1B448-2262-B280-4C2D-DEA96FED8618}" v="1330" dt="2025-10-20T21:07:53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97B4-612F-496F-94D9-E4C5AD96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C030E-EE56-4DCB-B9A5-D524F6634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EC03-CB91-45EE-A9A8-5E7E9C30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A827-986D-4B7A-AFF8-3BC1EC94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EA79-DEF4-4E36-AF3E-14946391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2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448E-3107-4CB1-84E0-AE786C79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E8101-1E96-4AFC-A730-349FFB85B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9A32-A3B6-40D7-B92F-E9BBF7B5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1043C-61C4-43BA-A3A3-4E3B4F21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ED1E9-AADB-404A-9D31-5C838E1C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2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8BE0A-D71A-4DB5-B353-1BBC67F05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4C54E-6DBE-4ABF-BBBF-4F080AB3C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1E3B-0502-46B8-9B2B-D6DBB548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E135-0054-4606-9568-82DA4C49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F2C6-959B-4C7C-9A9B-8049B499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2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753B-3269-4E7B-ADD0-BF099C39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6F99-E798-4806-8CFD-4937BF61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7BAD-C6AE-4D19-BB94-73F910B2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6BD7-85F7-4444-85B4-72E5CB70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EF2B-43B4-423A-A6AA-E3174C5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4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556E-765A-4BD8-AE98-9065C8AA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2B60-BE47-4CE6-B17F-25102E603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7232-92ED-4D03-B5F4-3EBEE62D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191F-0328-4208-9CAC-19E09DDC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5F87-C848-479A-9558-5781AE45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4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B293-8F7B-478B-844D-75C5CB37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DF58-3EAD-40E2-AAF1-299A454F4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EAC34-4D9A-4135-A085-D41FA7C1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A9EFC-B5B3-49D4-993E-C3E6383A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EBE9-5882-40C4-991C-6CEFD187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A534B-C7DD-476B-BEE7-6AD84182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4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2AF7-E2AC-4209-873E-7191CB65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5F255-1984-4C01-B702-1706C6C9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C05D6-0EF5-44E2-8FDC-DC4A5439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E1160-4B9B-46BB-BF56-54AD52102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06F2F-1C4B-4F1C-8466-74A3D8FE8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8B15F-C844-49C5-ACC6-C98AB05C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E37D4-ECF6-48AA-B987-7A33EA93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10BA2-A5A7-4A02-9D6B-40D0EE5F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243C-F2B9-47A6-B2EB-E439FB7F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BFC81-68F0-4E76-BBD0-DCBDC987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BD1B6-9E80-45ED-BCC6-E477F584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9434D-3743-4C64-935A-C3C31435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7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F7AFC-227C-4DC1-A966-D02F6CE5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A2CE5-80A9-4860-AABF-F88C3A42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8A65E-F8C7-45C6-ABC8-3EB23CC0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9A8C-33EE-4A15-A062-1ACF004D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9C31-BFDA-4CDC-BA9B-5A31B8A8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29671-D22E-4E0D-B0E1-1B233F26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18BFC-6DB6-40A3-9607-B79FA912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7E8F4-5AB9-4861-8F94-27F337CA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EA64-C737-4875-B8BD-E167EB1B7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880F-DD5B-4622-8E80-6CD18135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C4704-6EB4-410A-BFC0-21E91C46C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B04B1-CE62-47D7-ADE0-4976C7D4E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0BDD3-5B3F-423C-BB27-BF865BE4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9D678-3C27-410D-BF7C-B82FE4D1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F128-5727-4E18-9DB2-50258944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E2FC8-454F-454E-8687-DE88D841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A8E24-0897-454B-A517-E286680E9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3325-1873-4C45-A46C-F3251A617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6268-797F-4010-8865-4E034CD6799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F6B6F-A6D6-4F67-8457-7ECD2E905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85057-932B-4426-ABA8-19501F2D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C2C6B-7044-43D4-B85C-C9027B337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0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video game poster of a person in a red cape and blue fire and flames&#10;&#10;AI-generated content may be incorrect.">
            <a:extLst>
              <a:ext uri="{FF2B5EF4-FFF2-40B4-BE49-F238E27FC236}">
                <a16:creationId xmlns:a16="http://schemas.microsoft.com/office/drawing/2014/main" id="{4ED2E00F-7D46-6187-F7DC-0CACEA03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5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2328D-2106-D0B7-01B5-6F2A3505E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69804-ACC3-9586-B8F4-97264FF94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584" y="1143486"/>
            <a:ext cx="4514603" cy="586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dirty="0">
                <a:ea typeface="+mj-lt"/>
                <a:cs typeface="+mj-lt"/>
              </a:rPr>
              <a:t>Combat System</a:t>
            </a:r>
            <a:endParaRPr lang="en-US" b="1" dirty="0">
              <a:ea typeface="Calibri Light"/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E4E0D8-3EEB-2B1E-F948-6B3EB726A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DBFD145-FE39-D8D5-93FA-B235B1DC4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613" y="818408"/>
            <a:ext cx="5560623" cy="2618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CombatSystem.getAttackData</a:t>
            </a:r>
            <a:r>
              <a:rPr lang="en-US" sz="1900" dirty="0"/>
              <a:t>().</a:t>
            </a:r>
            <a:endParaRPr lang="en-US" sz="1900" dirty="0"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/>
              <a:t>startup=1, active=3, recovery=2, damage=12.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/>
              <a:t>Frame 2-4: Attack is active.</a:t>
            </a:r>
            <a:endParaRPr lang="en-US" sz="1900" dirty="0"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>
                <a:ea typeface="Calibri"/>
                <a:cs typeface="Calibri"/>
              </a:rPr>
              <a:t>Hitbox for both players = 40x30.</a:t>
            </a:r>
            <a:endParaRPr lang="en-US" sz="19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getAttackHitbox</a:t>
            </a:r>
            <a:r>
              <a:rPr lang="en-US" sz="1900" dirty="0"/>
              <a:t>() collision box. </a:t>
            </a:r>
            <a:endParaRPr lang="en-US" sz="1900" dirty="0">
              <a:ea typeface="Calibri" panose="020F05020202040302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/>
              <a:t>if hit -&gt; </a:t>
            </a:r>
            <a:r>
              <a:rPr lang="en-US" sz="1900" dirty="0" err="1"/>
              <a:t>takeDamage</a:t>
            </a:r>
            <a:r>
              <a:rPr lang="en-US" sz="1900" dirty="0"/>
              <a:t>(12).</a:t>
            </a:r>
            <a:endParaRPr lang="en-US" sz="1900" dirty="0"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900" dirty="0">
              <a:ea typeface="Calibri"/>
              <a:cs typeface="Calibri"/>
            </a:endParaRP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8DA472C-3D5C-7053-72E8-DDC82F3E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784170"/>
            <a:ext cx="10591800" cy="17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1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399D1-CBB4-4C1C-8493-B7B7863F4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32" y="491079"/>
            <a:ext cx="3923805" cy="986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 b="1" dirty="0"/>
              <a:t>Network Multiplayer</a:t>
            </a:r>
            <a:br>
              <a:rPr lang="en-US" sz="2600" dirty="0"/>
            </a:br>
            <a:r>
              <a:rPr lang="en-US" sz="2200" kern="1200" dirty="0">
                <a:latin typeface="+mj-lt"/>
                <a:ea typeface="+mj-ea"/>
                <a:cs typeface="+mj-cs"/>
              </a:rPr>
              <a:t>(Connection Setup)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CEEF6-8343-4B2C-89FC-D17BBD1A5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2" y="2807208"/>
            <a:ext cx="4250376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Char char="•"/>
            </a:pPr>
            <a:r>
              <a:rPr lang="en-US" sz="2000" dirty="0"/>
              <a:t>Host starts </a:t>
            </a:r>
            <a:r>
              <a:rPr lang="en-US" sz="2000" dirty="0" err="1"/>
              <a:t>NetworkGameServer</a:t>
            </a:r>
            <a:r>
              <a:rPr lang="en-US" sz="2000" dirty="0"/>
              <a:t> on their machine (port 5555).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indent="-228600" algn="l">
              <a:buChar char="•"/>
            </a:pPr>
            <a:r>
              <a:rPr lang="en-US" sz="2000" dirty="0"/>
              <a:t>Client connects to host's IP address using </a:t>
            </a:r>
            <a:r>
              <a:rPr lang="en-US" sz="2000" dirty="0" err="1"/>
              <a:t>NetworkClient</a:t>
            </a:r>
            <a:r>
              <a:rPr lang="en-US" sz="2000" dirty="0"/>
              <a:t>.</a:t>
            </a:r>
            <a:endParaRPr lang="en-US" sz="2000" dirty="0" err="1">
              <a:ea typeface="Calibri"/>
              <a:cs typeface="Calibri"/>
            </a:endParaRPr>
          </a:p>
          <a:p>
            <a:pPr indent="-228600" algn="l">
              <a:buChar char="•"/>
            </a:pPr>
            <a:r>
              <a:rPr lang="en-US" sz="2000" dirty="0"/>
              <a:t>Server stores both clients' addresses and port numbers.</a:t>
            </a:r>
            <a:endParaRPr lang="en-US" sz="2000" dirty="0">
              <a:ea typeface="Calibri"/>
              <a:cs typeface="Calibri"/>
            </a:endParaRPr>
          </a:p>
          <a:p>
            <a:pPr indent="-228600" algn="l">
              <a:buChar char="•"/>
            </a:pPr>
            <a:r>
              <a:rPr lang="en-US" sz="2000" dirty="0"/>
              <a:t>Connection established via UDP </a:t>
            </a:r>
            <a:r>
              <a:rPr lang="en-US" sz="2000" dirty="0" err="1"/>
              <a:t>DatagramSocket</a:t>
            </a:r>
            <a:r>
              <a:rPr lang="en-US" sz="2000" dirty="0"/>
              <a:t> .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C9332C5-8ED7-A65F-F005-91DC3BE9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74" y="1142143"/>
            <a:ext cx="6903720" cy="45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1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FC0AB7-D039-4087-B242-2778AD8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512A4-F25A-4998-4C4B-5CB664FE9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BDC73-65BF-3D4E-3F5F-692D76E48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32" y="491079"/>
            <a:ext cx="8822376" cy="986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 b="1" dirty="0">
                <a:ea typeface="+mj-lt"/>
                <a:cs typeface="+mj-lt"/>
              </a:rPr>
              <a:t>Input Capture &amp; Packing</a:t>
            </a:r>
            <a:endParaRPr lang="en-US" sz="2600" dirty="0">
              <a:ea typeface="+mj-lt"/>
              <a:cs typeface="+mj-l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CDB2000-36B9-ACD7-B645-5ACCF0A3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70A93-224D-7715-63C2-699D480A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2" y="2807208"/>
            <a:ext cx="914894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Player presses button (e.g., F for punch).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 err="1">
                <a:ea typeface="+mn-lt"/>
                <a:cs typeface="+mn-lt"/>
              </a:rPr>
              <a:t>GameSceneController</a:t>
            </a:r>
            <a:r>
              <a:rPr lang="en-US" sz="2000" dirty="0">
                <a:ea typeface="+mn-lt"/>
                <a:cs typeface="+mn-lt"/>
              </a:rPr>
              <a:t> detects the keypress.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 err="1">
                <a:ea typeface="+mn-lt"/>
                <a:cs typeface="+mn-lt"/>
              </a:rPr>
              <a:t>InputManager</a:t>
            </a:r>
            <a:r>
              <a:rPr lang="en-US" sz="2000" dirty="0">
                <a:ea typeface="+mn-lt"/>
                <a:cs typeface="+mn-lt"/>
              </a:rPr>
              <a:t> stores which buttons are pressed.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 err="1">
                <a:ea typeface="+mn-lt"/>
                <a:cs typeface="+mn-lt"/>
              </a:rPr>
              <a:t>NetworkClient</a:t>
            </a:r>
            <a:r>
              <a:rPr lang="en-US" sz="2000" dirty="0">
                <a:ea typeface="+mn-lt"/>
                <a:cs typeface="+mn-lt"/>
              </a:rPr>
              <a:t> compresses 9 buttons into 16-bit number.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99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A5FC4-6D00-3FC2-FE73-A3474309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A5BE9F-B423-9665-1ED9-062C4C0B9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A4DB4-26C7-E74C-DA90-BAB189232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32" y="491079"/>
            <a:ext cx="8822376" cy="986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 b="1" dirty="0">
                <a:ea typeface="+mj-lt"/>
                <a:cs typeface="+mj-lt"/>
              </a:rPr>
              <a:t>Send to Server</a:t>
            </a:r>
            <a:endParaRPr lang="en-US" sz="2600" dirty="0">
              <a:ea typeface="+mj-lt"/>
              <a:cs typeface="+mj-l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337B144-FB95-8AA7-A844-A0BF4E857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4C2BA-EF0E-508B-B0D4-A4464F3C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2" y="2807208"/>
            <a:ext cx="914894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Every 16ms (60 times per second), send input to server.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Packet contains: which player + button data.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Uses UDP for speed (faster than TCP).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841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4EB6E-4141-067E-2CDF-0B07BB2A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D74F45-60E3-2844-1BDC-9F355D458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CC9D6-06A8-9059-24E0-2056A6CD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32" y="491079"/>
            <a:ext cx="8822376" cy="986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 b="1" dirty="0">
                <a:ea typeface="+mj-lt"/>
                <a:cs typeface="+mj-lt"/>
              </a:rPr>
              <a:t>Server Broadcast</a:t>
            </a:r>
            <a:endParaRPr lang="en-US" sz="2600" dirty="0">
              <a:ea typeface="+mj-lt"/>
              <a:cs typeface="+mj-l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BFD7C28-E6AA-33D5-94BF-7654CF8E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7F7D8-38F2-727B-00DF-7EC84E885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2" y="2807208"/>
            <a:ext cx="914894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Server receives packet.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Immediately sends it to ALL players.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Server doesn't run game logic.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Just forwards messages.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976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8CC535-DFEF-B50F-CB6F-EA4799270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9B4BB8-039F-B128-2DFE-F8C557E9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14678-28BF-1EF6-1F78-21E283F3D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832" y="491079"/>
            <a:ext cx="8822376" cy="986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 b="1" dirty="0">
                <a:ea typeface="+mj-lt"/>
                <a:cs typeface="+mj-lt"/>
              </a:rPr>
              <a:t>Both Clients Simulate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8BBE824-9F96-95D0-20CC-A2FADAEC9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4231C-D28F-9DD2-6757-0EE91E223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832" y="2807208"/>
            <a:ext cx="914894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Each player's game receives the input.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Both games run the SAME simulation.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Player 1's punch shows on both screens simultaneously.</a:t>
            </a:r>
            <a:endParaRPr lang="en-US" dirty="0">
              <a:ea typeface="+mn-lt"/>
              <a:cs typeface="+mn-lt"/>
            </a:endParaRP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Stays synchronized because same inputs = same results.</a:t>
            </a:r>
          </a:p>
          <a:p>
            <a:pPr indent="-228600" algn="l">
              <a:buChar char="•"/>
            </a:pPr>
            <a:r>
              <a:rPr lang="en-US" sz="2000" dirty="0">
                <a:ea typeface="+mn-lt"/>
                <a:cs typeface="+mn-lt"/>
              </a:rPr>
              <a:t>Packet lose &lt; 2%.</a:t>
            </a:r>
          </a:p>
          <a:p>
            <a:pPr indent="-228600" algn="l"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53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AD010-268C-55BD-29A8-2291E757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D24E2-17E1-63F1-E08A-B29262748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kern="1200" dirty="0">
                <a:latin typeface="+mj-lt"/>
                <a:ea typeface="+mj-ea"/>
                <a:cs typeface="+mj-cs"/>
              </a:rPr>
              <a:t>Database Update</a:t>
            </a:r>
            <a:endParaRPr lang="en-US" sz="2800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C5F5B-EFBC-7F06-BEB6-FE8FAFDBE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Match ends-&gt;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checkWinConditions</a:t>
            </a:r>
            <a:r>
              <a:rPr lang="en-US" sz="2200" dirty="0"/>
              <a:t>()</a:t>
            </a:r>
            <a:endParaRPr lang="en-US" sz="2200" dirty="0">
              <a:ea typeface="Calibri"/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 err="1"/>
              <a:t>DatabaseManager.updatePlayerWin</a:t>
            </a:r>
            <a:r>
              <a:rPr lang="en-US" sz="2200" dirty="0"/>
              <a:t>().</a:t>
            </a:r>
            <a:endParaRPr lang="en-US" sz="2200" dirty="0">
              <a:ea typeface="Calibri"/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SQL: UPDATE players SET wins+1.</a:t>
            </a:r>
            <a:endParaRPr lang="en-US" sz="2200" dirty="0">
              <a:ea typeface="Calibri"/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Leaderboard updated.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2200" b="1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EF6EDB-E6C7-327C-A365-622DD5D9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67" r="-153" b="689"/>
          <a:stretch>
            <a:fillRect/>
          </a:stretch>
        </p:blipFill>
        <p:spPr>
          <a:xfrm>
            <a:off x="4654296" y="1147968"/>
            <a:ext cx="6903720" cy="45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6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D9D9-A895-46E7-B8B4-624459B8F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:v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13080-C56A-6E7D-8470-ED3556F365BA}"/>
              </a:ext>
            </a:extLst>
          </p:cNvPr>
          <p:cNvSpPr txBox="1"/>
          <p:nvPr/>
        </p:nvSpPr>
        <p:spPr>
          <a:xfrm>
            <a:off x="6863209" y="4840961"/>
            <a:ext cx="44179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Presented by </a:t>
            </a:r>
          </a:p>
          <a:p>
            <a:r>
              <a:rPr lang="en-US" dirty="0">
                <a:ea typeface="+mn-lt"/>
                <a:cs typeface="+mn-lt"/>
              </a:rPr>
              <a:t>AL-FARHAN                                    112310262</a:t>
            </a:r>
          </a:p>
          <a:p>
            <a:r>
              <a:rPr lang="en-US" dirty="0">
                <a:ea typeface="+mn-lt"/>
                <a:cs typeface="+mn-lt"/>
              </a:rPr>
              <a:t>Shabiha Tasnim                             112330915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Miftahul Kabir                               112310251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61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DC556-E3F5-4EA7-B99D-EFAAAFD99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ea typeface="Calibri Light"/>
                <a:cs typeface="Calibri Light"/>
              </a:rPr>
              <a:t>Overview</a:t>
            </a:r>
            <a:endParaRPr lang="en-US" sz="5400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58013-D38C-4DE7-BF14-637EC4614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2D fighting game inspired by classic </a:t>
            </a:r>
            <a:r>
              <a:rPr lang="en-US" sz="2200" b="1" dirty="0">
                <a:ea typeface="+mn-lt"/>
                <a:cs typeface="+mn-lt"/>
              </a:rPr>
              <a:t>STREET FIGHTER.</a:t>
            </a:r>
            <a:endParaRPr lang="en-US" sz="2200" b="1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Local and online</a:t>
            </a:r>
            <a:r>
              <a:rPr lang="en-US" sz="2200" dirty="0">
                <a:ea typeface="+mn-lt"/>
                <a:cs typeface="+mn-lt"/>
              </a:rPr>
              <a:t> multiplayer combat system.</a:t>
            </a:r>
            <a:endParaRPr lang="en-US" sz="2200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Two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playable characters (</a:t>
            </a:r>
            <a:r>
              <a:rPr lang="en-US" sz="2200" b="1" dirty="0">
                <a:ea typeface="+mn-lt"/>
                <a:cs typeface="+mn-lt"/>
              </a:rPr>
              <a:t>Ryu and Ken</a:t>
            </a:r>
            <a:r>
              <a:rPr lang="en-US" sz="2200" dirty="0">
                <a:ea typeface="+mn-lt"/>
                <a:cs typeface="+mn-lt"/>
              </a:rPr>
              <a:t>) with multiple maps.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Complete move set: punches, kicks, jumps, flips, blocks.</a:t>
            </a:r>
            <a:endParaRPr lang="en-US" sz="2200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Sprite-based animation</a:t>
            </a:r>
            <a:r>
              <a:rPr lang="en-US" sz="2200" dirty="0">
                <a:ea typeface="+mn-lt"/>
                <a:cs typeface="+mn-lt"/>
              </a:rPr>
              <a:t> (20+ animations per character).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Frontend:</a:t>
            </a:r>
            <a:r>
              <a:rPr lang="en-US" sz="2200" dirty="0">
                <a:ea typeface="+mn-lt"/>
                <a:cs typeface="+mn-lt"/>
              </a:rPr>
              <a:t> JavaFX for UI and rendering.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Backend:</a:t>
            </a:r>
            <a:r>
              <a:rPr lang="en-US" sz="2200" dirty="0">
                <a:ea typeface="+mn-lt"/>
                <a:cs typeface="+mn-lt"/>
              </a:rPr>
              <a:t> Java with OOP principles.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Database:</a:t>
            </a:r>
            <a:r>
              <a:rPr lang="en-US" sz="2200" dirty="0">
                <a:ea typeface="+mn-lt"/>
                <a:cs typeface="+mn-lt"/>
              </a:rPr>
              <a:t> MySQL for user authentication and leaderboard.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Networking:</a:t>
            </a:r>
            <a:r>
              <a:rPr lang="en-US" sz="2200" dirty="0">
                <a:ea typeface="+mn-lt"/>
                <a:cs typeface="+mn-lt"/>
              </a:rPr>
              <a:t> UDP protocol for multiplayer synchronization.</a:t>
            </a:r>
          </a:p>
        </p:txBody>
      </p:sp>
    </p:spTree>
    <p:extLst>
      <p:ext uri="{BB962C8B-B14F-4D97-AF65-F5344CB8AC3E}">
        <p14:creationId xmlns:p14="http://schemas.microsoft.com/office/powerpoint/2010/main" val="33677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25DB3-C945-748A-BC02-6CFCD50B6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88FEB-B4F5-D9B7-6411-0844CA36A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293716"/>
            <a:ext cx="3734014" cy="15893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latin typeface="+mj-lt"/>
                <a:ea typeface="+mj-ea"/>
                <a:cs typeface="+mj-cs"/>
              </a:rPr>
              <a:t>Login</a:t>
            </a:r>
            <a:endParaRPr lang="en-US" sz="5400" b="1" kern="1200" dirty="0">
              <a:latin typeface="+mj-lt"/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5C983-1BF6-B129-BBE0-D162C585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2262665"/>
            <a:ext cx="3734014" cy="3461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err="1"/>
              <a:t>LoginUIController</a:t>
            </a:r>
            <a:r>
              <a:rPr lang="en-US" sz="1800" b="1" dirty="0"/>
              <a:t>.</a:t>
            </a:r>
            <a:endParaRPr lang="en-US" sz="1800" b="1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User enters credentials.</a:t>
            </a:r>
            <a:endParaRPr lang="en-US" sz="1800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DatabaseManager.loginPlayer</a:t>
            </a:r>
            <a:r>
              <a:rPr lang="en-US" sz="1800" dirty="0"/>
              <a:t>().</a:t>
            </a:r>
            <a:endParaRPr lang="en-US" sz="18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SQL: SELECT * FROM players.</a:t>
            </a:r>
            <a:endParaRPr lang="en-US" sz="1800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Success -&gt; Navigate to </a:t>
            </a:r>
            <a:r>
              <a:rPr lang="en-US" sz="1800" dirty="0" err="1"/>
              <a:t>HomeUI</a:t>
            </a:r>
            <a:r>
              <a:rPr lang="en-US" sz="1800" dirty="0"/>
              <a:t>.</a:t>
            </a:r>
            <a:endParaRPr lang="en-US" sz="1800" dirty="0">
              <a:ea typeface="Calibri"/>
              <a:cs typeface="Calibri"/>
            </a:endParaRP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64DA1EB-F77C-9807-CC75-362352FA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71" t="6602" r="21028"/>
          <a:stretch>
            <a:fillRect/>
          </a:stretch>
        </p:blipFill>
        <p:spPr>
          <a:xfrm>
            <a:off x="5311702" y="11"/>
            <a:ext cx="6877336" cy="685805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91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F09C51-6C8E-E817-E297-526B4B7DA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D3CE6DC-AB0E-E7F3-0B8B-D8625058ED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29" r="7076" b="-161"/>
          <a:stretch>
            <a:fillRect/>
          </a:stretch>
        </p:blipFill>
        <p:spPr>
          <a:xfrm>
            <a:off x="3242695" y="10"/>
            <a:ext cx="8944100" cy="685727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2341C-0F3E-2110-8D1A-383061C35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/>
              <a:t>Home UI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FBB07-6905-A2FF-1E2A-9F3570EFD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 dirty="0" err="1">
                <a:ea typeface="Calibri"/>
                <a:cs typeface="Calibri"/>
              </a:rPr>
              <a:t>HomeUiController</a:t>
            </a:r>
            <a:r>
              <a:rPr lang="en-US" sz="1700" b="1" dirty="0">
                <a:ea typeface="Calibri"/>
                <a:cs typeface="Calibri"/>
              </a:rPr>
              <a:t>.</a:t>
            </a:r>
            <a:endParaRPr lang="en-US" sz="1700" b="1" dirty="0" err="1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Multiplayer:</a:t>
            </a:r>
            <a:r>
              <a:rPr lang="en-US" sz="1700" dirty="0"/>
              <a:t> Same device two player.</a:t>
            </a:r>
            <a:endParaRPr lang="en-US" sz="1700" dirty="0">
              <a:ea typeface="Calibri"/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b="1" dirty="0"/>
              <a:t>Network Multiplayer:</a:t>
            </a:r>
            <a:r>
              <a:rPr lang="en-US" sz="1700" dirty="0"/>
              <a:t> Two device under same </a:t>
            </a:r>
            <a:r>
              <a:rPr lang="en-US" sz="1700" dirty="0" err="1"/>
              <a:t>wifi</a:t>
            </a:r>
            <a:r>
              <a:rPr lang="en-US" sz="1700" dirty="0"/>
              <a:t> two player.</a:t>
            </a:r>
            <a:endParaRPr lang="en-US" sz="1700" dirty="0">
              <a:ea typeface="Calibri"/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Leaderboard.</a:t>
            </a:r>
            <a:endParaRPr lang="en-US" sz="1700" dirty="0">
              <a:ea typeface="Calibri"/>
              <a:cs typeface="Calibri"/>
            </a:endParaRP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Log out.</a:t>
            </a:r>
            <a:endParaRPr lang="en-US" sz="1700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8320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E89F5-247C-96FE-8E38-F2A95FC2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17008-C589-D267-0689-E0B09BFAA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60" y="856180"/>
            <a:ext cx="5279408" cy="1128068"/>
          </a:xfrm>
          <a:prstGeom prst="rightArrow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Multiplayer -&gt; Champ and Map Select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DB27A-6312-6743-1FF4-FBD1569EB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800" dirty="0">
              <a:solidFill>
                <a:srgbClr val="CF8E6D"/>
              </a:solidFill>
              <a:latin typeface="Consolas"/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 err="1">
                <a:ea typeface="Calibri"/>
                <a:cs typeface="Calibri"/>
              </a:rPr>
              <a:t>ChampUiController</a:t>
            </a:r>
            <a:r>
              <a:rPr lang="en-US" sz="2000" b="1" dirty="0">
                <a:ea typeface="Calibri"/>
                <a:cs typeface="Calibri"/>
              </a:rPr>
              <a:t> 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err="1">
                <a:ea typeface="Calibri"/>
                <a:cs typeface="Calibri"/>
              </a:rPr>
              <a:t>MapUiController</a:t>
            </a:r>
            <a:r>
              <a:rPr lang="en-US" sz="2000" b="1" dirty="0">
                <a:ea typeface="Calibri"/>
                <a:cs typeface="Calibri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Select champ and map using keyboard.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1A65D0C-5283-93B2-C5AF-6E3396D4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" t="5928" r="788" b="18814"/>
          <a:stretch>
            <a:fillRect/>
          </a:stretch>
        </p:blipFill>
        <p:spPr>
          <a:xfrm>
            <a:off x="6852280" y="3557835"/>
            <a:ext cx="4849554" cy="3007401"/>
          </a:xfrm>
          <a:prstGeom prst="rect">
            <a:avLst/>
          </a:prstGeom>
        </p:spPr>
      </p:pic>
      <p:pic>
        <p:nvPicPr>
          <p:cNvPr id="5" name="Picture 4" descr="Screens screenshot of a video game&#10;&#10;AI-generated content may be incorrect.">
            <a:extLst>
              <a:ext uri="{FF2B5EF4-FFF2-40B4-BE49-F238E27FC236}">
                <a16:creationId xmlns:a16="http://schemas.microsoft.com/office/drawing/2014/main" id="{B7B6A9FC-6E4C-0F5C-2016-3D7ADDF2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45" r="1" b="10732"/>
          <a:stretch>
            <a:fillRect/>
          </a:stretch>
        </p:blipFill>
        <p:spPr>
          <a:xfrm>
            <a:off x="6841614" y="352255"/>
            <a:ext cx="4859394" cy="29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C177D-6535-E124-B6FD-146044222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8F9A7-6BD2-1917-95BB-3E4D4D6A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775999"/>
            <a:ext cx="9357360" cy="759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>
                <a:ea typeface="Calibri Light"/>
                <a:cs typeface="Calibri Light"/>
              </a:rPr>
              <a:t>Game Scene and Flow</a:t>
            </a:r>
            <a:endParaRPr lang="en-US" sz="4800" b="1"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4A20-AB77-5613-7FDF-5BA032985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1884300"/>
            <a:ext cx="4012474" cy="4196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2000" b="1" err="1">
                <a:ea typeface="Calibri"/>
                <a:cs typeface="Calibri"/>
              </a:rPr>
              <a:t>GameSceneController</a:t>
            </a:r>
            <a:endParaRPr lang="en-US" sz="2000" b="1">
              <a:ea typeface="Calibri"/>
              <a:cs typeface="Calibri"/>
            </a:endParaRPr>
          </a:p>
          <a:p>
            <a:pPr marL="342900" indent="-342900" algn="l">
              <a:buChar char="•"/>
            </a:pPr>
            <a:r>
              <a:rPr lang="en-US" sz="2000" dirty="0">
                <a:ea typeface="Calibri"/>
                <a:cs typeface="Calibri"/>
              </a:rPr>
              <a:t>Selected champ and map are loaded.</a:t>
            </a:r>
          </a:p>
          <a:p>
            <a:pPr marL="342900" indent="-342900" algn="l">
              <a:buChar char="•"/>
            </a:pPr>
            <a:r>
              <a:rPr lang="en-US" sz="2000" b="1" dirty="0">
                <a:ea typeface="+mn-lt"/>
                <a:cs typeface="+mn-lt"/>
              </a:rPr>
              <a:t>Flow:</a:t>
            </a:r>
            <a:r>
              <a:rPr lang="en-US" sz="2000" dirty="0">
                <a:ea typeface="+mn-lt"/>
                <a:cs typeface="+mn-lt"/>
              </a:rPr>
              <a:t> Login → Home(multiplayer) → </a:t>
            </a:r>
            <a:r>
              <a:rPr lang="en-US" sz="2000" dirty="0" err="1">
                <a:ea typeface="+mn-lt"/>
                <a:cs typeface="+mn-lt"/>
              </a:rPr>
              <a:t>ChampSelect</a:t>
            </a:r>
            <a:r>
              <a:rPr lang="en-US" sz="2000" dirty="0">
                <a:ea typeface="+mn-lt"/>
                <a:cs typeface="+mn-lt"/>
              </a:rPr>
              <a:t> → </a:t>
            </a:r>
            <a:r>
              <a:rPr lang="en-US" sz="2000" dirty="0" err="1">
                <a:ea typeface="+mn-lt"/>
                <a:cs typeface="+mn-lt"/>
              </a:rPr>
              <a:t>MapSelect</a:t>
            </a:r>
            <a:r>
              <a:rPr lang="en-US" sz="2000" dirty="0">
                <a:ea typeface="+mn-lt"/>
                <a:cs typeface="+mn-lt"/>
              </a:rPr>
              <a:t> → </a:t>
            </a:r>
            <a:r>
              <a:rPr lang="en-US" sz="2000" dirty="0" err="1">
                <a:ea typeface="+mn-lt"/>
                <a:cs typeface="+mn-lt"/>
              </a:rPr>
              <a:t>GameScene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342900" indent="-342900" algn="l">
              <a:buChar char="•"/>
            </a:pPr>
            <a:r>
              <a:rPr lang="en-US" sz="2000" dirty="0">
                <a:ea typeface="Calibri"/>
                <a:cs typeface="Calibri"/>
              </a:rPr>
              <a:t>Game end -&gt; Play again or Back to Home.</a:t>
            </a:r>
          </a:p>
          <a:p>
            <a:pPr marL="342900" indent="-342900" algn="l">
              <a:buChar char="•"/>
            </a:pPr>
            <a:r>
              <a:rPr lang="en-US" sz="2000" dirty="0">
                <a:ea typeface="Calibri"/>
                <a:cs typeface="Calibri"/>
              </a:rPr>
              <a:t>Leaderboard Updated.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35923AC-6AA3-E227-EF1F-393836AB4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5" r="-116" b="-217"/>
          <a:stretch>
            <a:fillRect/>
          </a:stretch>
        </p:blipFill>
        <p:spPr>
          <a:xfrm>
            <a:off x="4961574" y="1715847"/>
            <a:ext cx="7237096" cy="374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7C85-884A-4569-9C6B-C9AD880B1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688" y="1143486"/>
            <a:ext cx="4237512" cy="625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kern="1200" dirty="0">
                <a:latin typeface="+mj-lt"/>
                <a:ea typeface="+mj-ea"/>
                <a:cs typeface="+mj-cs"/>
              </a:rPr>
              <a:t>Asset Loading - Punch</a:t>
            </a:r>
            <a:endParaRPr lang="en-US" sz="3200" b="1" kern="1200" dirty="0">
              <a:latin typeface="+mj-lt"/>
              <a:ea typeface="Calibri Light"/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CF7BFF6-D457-46EC-86BF-A619743A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ImageLoader.loadImage</a:t>
            </a:r>
            <a:r>
              <a:rPr lang="en-US" sz="2000" dirty="0"/>
              <a:t>(punch.png).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SpriteSheet.crop</a:t>
            </a:r>
            <a:r>
              <a:rPr lang="en-US" sz="2000" dirty="0"/>
              <a:t>(606, 102, x, y).</a:t>
            </a:r>
            <a:endParaRPr lang="en-US" sz="2000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Assets.quick_punch</a:t>
            </a:r>
            <a:r>
              <a:rPr lang="en-US" sz="2000" dirty="0"/>
              <a:t>[6 frames].</a:t>
            </a:r>
            <a:endParaRPr lang="en-US" sz="2000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AssetManager</a:t>
            </a:r>
            <a:r>
              <a:rPr lang="en-US" sz="2000" dirty="0"/>
              <a:t> stores animations.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843B458-C150-AD8C-705F-9252C27F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784170"/>
            <a:ext cx="10591800" cy="17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0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58C44-4CB1-AAEB-5AC7-68DE45902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C5ED-8FEA-57E7-5D01-1B4FE4EE6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584" y="1143486"/>
            <a:ext cx="4514603" cy="586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dirty="0">
                <a:ea typeface="+mj-lt"/>
                <a:cs typeface="+mj-lt"/>
              </a:rPr>
              <a:t>[F] Key Pressed</a:t>
            </a:r>
            <a:endParaRPr lang="en-US" sz="3200" dirty="0">
              <a:ea typeface="Calibri Light"/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9793B-8416-9C12-DB08-CCD948C1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EA1A8EC-602B-D7C9-837E-48D95FDCA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GameScene</a:t>
            </a:r>
            <a:r>
              <a:rPr lang="en-US" sz="1900" dirty="0"/>
              <a:t> detects F key.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InputManager.handleKeyPressed</a:t>
            </a:r>
            <a:r>
              <a:rPr lang="en-US" sz="1900" dirty="0"/>
              <a:t>(F).</a:t>
            </a:r>
            <a:endParaRPr lang="en-US" sz="1900" dirty="0"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Fighter.processInput</a:t>
            </a:r>
            <a:r>
              <a:rPr lang="en-US" sz="1900" dirty="0"/>
              <a:t>().</a:t>
            </a:r>
            <a:endParaRPr lang="en-US" sz="1900" dirty="0">
              <a:ea typeface="Calibri" panose="020F05020202040302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isActionPressed</a:t>
            </a:r>
            <a:r>
              <a:rPr lang="en-US" sz="1900" dirty="0"/>
              <a:t>(punch) = TRUE.</a:t>
            </a:r>
            <a:endParaRPr lang="en-US" sz="1900" dirty="0"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Fighter.performAttack</a:t>
            </a:r>
            <a:r>
              <a:rPr lang="en-US" sz="1900" dirty="0"/>
              <a:t>(QUICK_PUNCH).</a:t>
            </a:r>
            <a:endParaRPr lang="en-US" sz="1900" dirty="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708DEC7-89F4-C628-E2F6-DAF33A45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784170"/>
            <a:ext cx="10591800" cy="17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3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8FDB2E-D14B-4211-8D77-00F7A93FC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369B-F9E6-4E9D-EC00-7511D4B79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584" y="1143486"/>
            <a:ext cx="4514603" cy="586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dirty="0">
                <a:ea typeface="+mj-lt"/>
                <a:cs typeface="+mj-lt"/>
              </a:rPr>
              <a:t>Animation State Machine</a:t>
            </a:r>
            <a:endParaRPr lang="en-US" sz="3200" b="1">
              <a:ea typeface="Calibri Light"/>
              <a:cs typeface="Calibri Ligh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C24E1B-3AF7-36C6-388E-8C77A4743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405AFB7-8CA2-A771-1CE7-2FB3AE8F2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613" y="838200"/>
            <a:ext cx="5501247" cy="18663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AnimationSM.transition</a:t>
            </a:r>
            <a:r>
              <a:rPr lang="en-US" sz="1900" dirty="0"/>
              <a:t>(PUNCH).</a:t>
            </a:r>
            <a:endParaRPr lang="en-US" sz="1900" dirty="0"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/>
              <a:t>Create state: 6 frames, 100ms delay.</a:t>
            </a:r>
            <a:endParaRPr lang="en-US" sz="1900" dirty="0">
              <a:ea typeface="Calibri" panose="020F05020202040302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getCurrentFrame</a:t>
            </a:r>
            <a:r>
              <a:rPr lang="en-US" sz="1900" dirty="0"/>
              <a:t>() calculates frame.</a:t>
            </a:r>
            <a:endParaRPr lang="en-US" sz="1900" dirty="0">
              <a:ea typeface="Calibri" panose="020F0502020204030204"/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/>
              <a:t>Returns Image from Assets array.</a:t>
            </a:r>
            <a:endParaRPr lang="en-US" sz="1900" dirty="0"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dirty="0" err="1"/>
              <a:t>Fighter.render</a:t>
            </a:r>
            <a:r>
              <a:rPr lang="en-US" sz="1900" dirty="0"/>
              <a:t>() draws on canvas.</a:t>
            </a:r>
            <a:endParaRPr lang="en-US" sz="1900" dirty="0">
              <a:ea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900" dirty="0">
              <a:ea typeface="Calibri"/>
              <a:cs typeface="Calibri"/>
            </a:endParaRPr>
          </a:p>
        </p:txBody>
      </p:sp>
      <p:pic>
        <p:nvPicPr>
          <p:cNvPr id="4" name="Picture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BD0C238A-AC24-07B1-635D-1B5CF46A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57" y="3784170"/>
            <a:ext cx="10591800" cy="17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7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Overview</vt:lpstr>
      <vt:lpstr>Login</vt:lpstr>
      <vt:lpstr>Home UI</vt:lpstr>
      <vt:lpstr>Multiplayer -&gt; Champ and Map Select</vt:lpstr>
      <vt:lpstr>Game Scene and Flow</vt:lpstr>
      <vt:lpstr>Asset Loading - Punch</vt:lpstr>
      <vt:lpstr>[F] Key Pressed</vt:lpstr>
      <vt:lpstr>Animation State Machine</vt:lpstr>
      <vt:lpstr>Combat System</vt:lpstr>
      <vt:lpstr>Network Multiplayer (Connection Setup)</vt:lpstr>
      <vt:lpstr>Input Capture &amp; Packing</vt:lpstr>
      <vt:lpstr>Send to Server</vt:lpstr>
      <vt:lpstr>Server Broadcast</vt:lpstr>
      <vt:lpstr>Both Clients Simulate</vt:lpstr>
      <vt:lpstr>Database Update</vt:lpstr>
      <vt:lpstr>Thank You :v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Fighter Game Flow</dc:title>
  <dc:creator>Miftahul Kabir</dc:creator>
  <cp:lastModifiedBy>Miftahul Kabir</cp:lastModifiedBy>
  <cp:revision>413</cp:revision>
  <dcterms:created xsi:type="dcterms:W3CDTF">2025-10-20T19:07:12Z</dcterms:created>
  <dcterms:modified xsi:type="dcterms:W3CDTF">2025-10-20T21:08:32Z</dcterms:modified>
</cp:coreProperties>
</file>