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7EB0-072A-5ACE-3A1E-30A4C801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639097"/>
            <a:ext cx="7540623" cy="2625214"/>
          </a:xfrm>
        </p:spPr>
        <p:txBody>
          <a:bodyPr>
            <a:normAutofit/>
          </a:bodyPr>
          <a:lstStyle/>
          <a:p>
            <a:r>
              <a:rPr lang="en-IN" sz="5600" b="1" dirty="0"/>
              <a:t>FEATURE-BASED RL TO SOLVE RUBIK CUBE  </a:t>
            </a:r>
            <a:endParaRPr lang="en-US" sz="5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AABAF-45FA-D492-3DD1-8E76BEEE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Kolluru Nihanth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Sathyanarayanan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Jayaraman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C3A1-8696-321C-7D0C-1CE927A9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F81C-D86F-D21F-37FC-7B230F58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 reinforcement learning (RL) agent to solve a 2x2x2 Rubik's Cube</a:t>
            </a:r>
          </a:p>
          <a:p>
            <a:r>
              <a:rPr lang="en-IN" dirty="0"/>
              <a:t>Use feature-based state representations to optimize the agent’s learning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7616-16F3-3FD3-8388-BC0F7091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C7BD-03AA-4DF3-71F9-F416217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Tools</a:t>
            </a:r>
            <a:r>
              <a:rPr lang="en-US" dirty="0"/>
              <a:t>: Python, OpenAI Gym (custom environment for 2x2x2 Rubik's Cube), </a:t>
            </a:r>
            <a:r>
              <a:rPr lang="en-US" dirty="0" err="1"/>
              <a:t>Github</a:t>
            </a:r>
            <a:r>
              <a:rPr lang="en-US" dirty="0"/>
              <a:t>, TensorFlow/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Reinforcement learning algorithms (Q-learning, SARSA)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Unable to learn through SARSA, Q Learning, Approx Q Learning went </a:t>
            </a:r>
            <a:r>
              <a:rPr lang="en-IN"/>
              <a:t>with Dueling DQN..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 methods to reduce state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6AD8-777E-157A-D099-ED8F1345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3538-B90B-9D9A-32A5-626AB8C1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Final RL Agent</a:t>
            </a:r>
            <a:r>
              <a:rPr lang="en-IN" dirty="0"/>
              <a:t>: Solves the 2x2x2 Rubik’s Cube consistently.</a:t>
            </a:r>
          </a:p>
          <a:p>
            <a:r>
              <a:rPr lang="en-IN" b="1" dirty="0"/>
              <a:t>Codebase</a:t>
            </a:r>
            <a:r>
              <a:rPr lang="en-IN" dirty="0"/>
              <a:t>: Fully documented and reproducible.</a:t>
            </a:r>
          </a:p>
          <a:p>
            <a:r>
              <a:rPr lang="en-IN" b="1" dirty="0"/>
              <a:t>Report</a:t>
            </a:r>
            <a:r>
              <a:rPr lang="en-IN" dirty="0"/>
              <a:t>: Detailed methodology, results, and analysis.</a:t>
            </a:r>
          </a:p>
          <a:p>
            <a:r>
              <a:rPr lang="en-IN" b="1" dirty="0"/>
              <a:t>Demo</a:t>
            </a:r>
            <a:r>
              <a:rPr lang="en-IN" dirty="0"/>
              <a:t>: Visual presentation of the agent solving the cube.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76A9-46AF-6C24-1CE4-24778C7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12C3-8150-3384-74B6-E3DCA0A9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Success Metrics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Solve rate of the cube within a given time or move limit.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Learning curve and convergence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Comparisons</a:t>
            </a:r>
            <a:r>
              <a:rPr lang="en-US" dirty="0"/>
              <a:t>: Performance vs. random agents or alternative approaches.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3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171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FEATURE-BASED RL TO SOLVE RUBIK CUBE  </vt:lpstr>
      <vt:lpstr>Project Objectives</vt:lpstr>
      <vt:lpstr>Approach</vt:lpstr>
      <vt:lpstr>Deliverables</vt:lpstr>
      <vt:lpstr>Evaluation Methodology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Kolluru, Nihanth</dc:creator>
  <cp:lastModifiedBy>Kolluru, Nihanth</cp:lastModifiedBy>
  <cp:revision>4</cp:revision>
  <dcterms:created xsi:type="dcterms:W3CDTF">2024-11-20T07:38:59Z</dcterms:created>
  <dcterms:modified xsi:type="dcterms:W3CDTF">2024-12-08T04:47:01Z</dcterms:modified>
</cp:coreProperties>
</file>