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7" r:id="rId12"/>
    <p:sldId id="266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офанов Илья" initials="ФИ" lastIdx="1" clrIdx="0">
    <p:extLst>
      <p:ext uri="{19B8F6BF-5375-455C-9EA6-DF929625EA0E}">
        <p15:presenceInfo xmlns:p15="http://schemas.microsoft.com/office/powerpoint/2012/main" userId="de5570d40f997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2T21:21:07.0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8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0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853B-D88D-4B50-8575-A744762A774E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smtClean="0"/>
              <a:t>гуманитарию программирование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4 курса </a:t>
            </a:r>
            <a:r>
              <a:rPr lang="ru-RU" dirty="0" err="1" smtClean="0"/>
              <a:t>РиСо</a:t>
            </a:r>
            <a:r>
              <a:rPr lang="ru-RU" dirty="0" smtClean="0"/>
              <a:t> Фофанов Илья Максимович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Больше всего </a:t>
            </a:r>
            <a:r>
              <a:rPr lang="ru-RU" dirty="0" err="1" smtClean="0"/>
              <a:t>лайков</a:t>
            </a:r>
            <a:r>
              <a:rPr lang="ru-RU" dirty="0" smtClean="0"/>
              <a:t> собрала запись про студента ЛГУ, который выиграл в конкурсе МУЗ-ТВ</a:t>
            </a:r>
          </a:p>
          <a:p>
            <a:pPr marL="0" indent="0">
              <a:buNone/>
            </a:pPr>
            <a:r>
              <a:rPr lang="ru-RU" dirty="0" smtClean="0"/>
              <a:t>Количество </a:t>
            </a:r>
            <a:r>
              <a:rPr lang="ru-RU" dirty="0" err="1" smtClean="0"/>
              <a:t>лайков</a:t>
            </a:r>
            <a:r>
              <a:rPr lang="ru-RU" dirty="0" smtClean="0"/>
              <a:t> = 297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73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1" y="2217584"/>
            <a:ext cx="9428285" cy="23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 также можете узнать минус-слова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" y="1589209"/>
            <a:ext cx="9976568" cy="41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9525"/>
            <a:ext cx="8009792" cy="58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861" y="2053248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1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</a:t>
            </a:r>
            <a:r>
              <a:rPr lang="en-US" dirty="0" smtClean="0"/>
              <a:t>???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662" y="2907445"/>
            <a:ext cx="8490438" cy="277238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 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Можно быть универсальным солдатом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Новый тип мышления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Самостоятельная автоматизация процессов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Ведь часто с сервисами для автоматизации так, если у тебя хоть сколько-нибудь задача сложнее, чем стандартная, для ее решения тебе придется заплатить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Эффективно взаимодействовать с разработчиками (</a:t>
            </a:r>
            <a:r>
              <a:rPr lang="en-US" sz="3800" dirty="0"/>
              <a:t>IT </a:t>
            </a:r>
            <a:r>
              <a:rPr lang="ru-RU" sz="3800" dirty="0"/>
              <a:t>сейчас везде)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89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сейчас изучить намного проще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268"/>
            <a:ext cx="10515600" cy="384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600200"/>
            <a:ext cx="404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одной программы на разных языках </a:t>
            </a:r>
            <a:r>
              <a:rPr lang="ru-RU" dirty="0" err="1" smtClean="0"/>
              <a:t>програмирования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автоматизация маркетинга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b="1" dirty="0"/>
              <a:t>Автоматизация маркетинга — это использование программного обеспечения для автоматизации маркетинговых процессов в целях экономии трудовых и временных ресурсов.</a:t>
            </a:r>
            <a:r>
              <a:rPr lang="ru-RU" dirty="0"/>
              <a:t> С помощью автоматизации маркетинга компании отправляют клиентам автоматические сообщения по электронной почте, через социальные сети и другие каналы коммуникации.»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59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советую изучать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Сможете оптимизировать выполнение бизнес-задач. Научитесь автоматизировать процессы с помощью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парсить</a:t>
            </a:r>
            <a:r>
              <a:rPr lang="ru-RU" dirty="0"/>
              <a:t> сайты, обрабатывать и визуализировать собранную информацию.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сделать с помощью </a:t>
            </a:r>
            <a:r>
              <a:rPr lang="en-US" dirty="0"/>
              <a:t>Python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Парсинг</a:t>
            </a:r>
            <a:r>
              <a:rPr lang="ru-RU" dirty="0"/>
              <a:t> сайтов</a:t>
            </a:r>
          </a:p>
          <a:p>
            <a:pPr lvl="0"/>
            <a:r>
              <a:rPr lang="ru-RU" dirty="0"/>
              <a:t>Получение данных из интернет-источников</a:t>
            </a:r>
          </a:p>
          <a:p>
            <a:pPr lvl="0"/>
            <a:r>
              <a:rPr lang="ru-RU" dirty="0"/>
              <a:t>Сбор данных из нескольких источников</a:t>
            </a:r>
          </a:p>
          <a:p>
            <a:pPr lvl="0"/>
            <a:r>
              <a:rPr lang="ru-RU" dirty="0"/>
              <a:t>Работа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Sheets</a:t>
            </a:r>
            <a:endParaRPr lang="ru-RU" dirty="0"/>
          </a:p>
          <a:p>
            <a:r>
              <a:rPr lang="ru-RU" dirty="0" smtClean="0"/>
              <a:t>Создание чат-бота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3253" y="4730261"/>
            <a:ext cx="770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Парсинг</a:t>
            </a:r>
            <a:r>
              <a:rPr lang="ru-RU" dirty="0"/>
              <a:t> — это автоматизированный сбор общедоступной информации из интернета, осуществляемый без использования API сайтов. Можно представить, как человек открывает браузер, ходит по сайтам и копирует с них данные. </a:t>
            </a:r>
            <a:r>
              <a:rPr lang="ru-RU" dirty="0" err="1"/>
              <a:t>Парсинг</a:t>
            </a:r>
            <a:r>
              <a:rPr lang="ru-RU" dirty="0"/>
              <a:t> — то же самое, только ходит не человек, а робот. Так делают поисковики, </a:t>
            </a:r>
            <a:r>
              <a:rPr lang="ru-RU" dirty="0" err="1"/>
              <a:t>агрегаторы</a:t>
            </a:r>
            <a:r>
              <a:rPr lang="ru-RU" dirty="0"/>
              <a:t>, </a:t>
            </a:r>
            <a:r>
              <a:rPr lang="ru-RU" dirty="0" err="1"/>
              <a:t>скоринговые</a:t>
            </a:r>
            <a:r>
              <a:rPr lang="ru-RU" dirty="0"/>
              <a:t> компании, злоумышленники, продающие персональные данные, и много кто ещё.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8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статьи «Почему маркетологу нужно уметь </a:t>
            </a:r>
            <a:r>
              <a:rPr lang="ru-RU" dirty="0" err="1" smtClean="0"/>
              <a:t>программмировать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68" y="1690687"/>
            <a:ext cx="9108831" cy="38924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Нужны многоплановые специалисты</a:t>
            </a:r>
          </a:p>
          <a:p>
            <a:pPr marL="0" indent="0">
              <a:buNone/>
            </a:pPr>
            <a:r>
              <a:rPr lang="ru-RU" dirty="0"/>
              <a:t>« Особенно ценятся так называемые T-</a:t>
            </a:r>
            <a:r>
              <a:rPr lang="ru-RU" dirty="0" err="1"/>
              <a:t>shaped</a:t>
            </a:r>
            <a:r>
              <a:rPr lang="ru-RU" dirty="0"/>
              <a:t>-специалисты, которые глубоко разбираются в одной сфере и поверхностно в смежных.»</a:t>
            </a:r>
          </a:p>
          <a:p>
            <a:pPr marL="0" indent="0">
              <a:buNone/>
            </a:pPr>
            <a:r>
              <a:rPr lang="ru-RU" dirty="0"/>
              <a:t>« Современный маркетолог отвечает за множество задач: управляет рекламными кампаниями в разных каналах, делает контент-маркетинг, оптимизирует сайт под поисковые системы (или контролирует подрядчика по SEO), создает </a:t>
            </a:r>
            <a:r>
              <a:rPr lang="ru-RU" dirty="0" err="1"/>
              <a:t>лендинги</a:t>
            </a:r>
            <a:r>
              <a:rPr lang="ru-RU" dirty="0"/>
              <a:t>, анализирует маркетинговые показатели</a:t>
            </a:r>
            <a:r>
              <a:rPr lang="ru-RU" dirty="0" smtClean="0"/>
              <a:t>.» -Валентин Домбровский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1623" y="5583114"/>
            <a:ext cx="490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 https://vc.ru/marketing/58642-pochemu-marketologu-nuzhno-umet-programmirovat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Практический кейс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Ваш начальник попросил вас узнать какая запись в вашей группе ВК набрала, набрала наибольшее количество </a:t>
            </a:r>
            <a:r>
              <a:rPr lang="ru-RU" dirty="0" err="1" smtClean="0"/>
              <a:t>лайков</a:t>
            </a:r>
            <a:endParaRPr lang="ru-RU" dirty="0" smtClean="0"/>
          </a:p>
          <a:p>
            <a:r>
              <a:rPr lang="ru-RU" dirty="0" smtClean="0"/>
              <a:t>Он хочет понять потребности аудитории</a:t>
            </a:r>
          </a:p>
          <a:p>
            <a:r>
              <a:rPr lang="ru-RU" dirty="0" smtClean="0"/>
              <a:t>Вы бы могли просто и не решить данную задачу, а с помощью программирования можете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9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81.userapi.com/impg/TmWiHoAD0k1AaWuE2lh7HBFp4wUes54k3RWJrw/LtHbD7GFcMw.jpg?size=1920x1080&amp;quality=96&amp;sign=f41748da1a148a067ab87c2fe7ed3c5b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7" y="551253"/>
            <a:ext cx="10001262" cy="56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Зачем гуманитарию программирование?</vt:lpstr>
      <vt:lpstr>Зачем??? </vt:lpstr>
      <vt:lpstr>Программирование сейчас изучить намного проще</vt:lpstr>
      <vt:lpstr>Что такое автоматизация маркетинга</vt:lpstr>
      <vt:lpstr>Я советую изучать Python</vt:lpstr>
      <vt:lpstr>Что можно сделать с помощью Python </vt:lpstr>
      <vt:lpstr>Из статьи «Почему маркетологу нужно уметь программмировать»</vt:lpstr>
      <vt:lpstr>Практический кейс</vt:lpstr>
      <vt:lpstr>Презентация PowerPoint</vt:lpstr>
      <vt:lpstr>Презентация PowerPoint</vt:lpstr>
      <vt:lpstr>Результат</vt:lpstr>
      <vt:lpstr>Вы также можете узнать минус-слова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гуманитарию программирование? </dc:title>
  <dc:creator>Фофанов Илья</dc:creator>
  <cp:lastModifiedBy>Фофанов Илья</cp:lastModifiedBy>
  <cp:revision>4</cp:revision>
  <dcterms:created xsi:type="dcterms:W3CDTF">2021-10-22T18:13:45Z</dcterms:created>
  <dcterms:modified xsi:type="dcterms:W3CDTF">2021-10-22T18:30:38Z</dcterms:modified>
</cp:coreProperties>
</file>