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237CA-9DBE-4233-92E1-62F893282FD7}" v="7" dt="2024-12-15T03:49:13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Mayur Shah" userId="ff8f693a-7bf6-40db-b5bb-7017fc69b4c1" providerId="ADAL" clId="{922237CA-9DBE-4233-92E1-62F893282FD7}"/>
    <pc:docChg chg="modSld">
      <pc:chgData name="Nihar Mayur Shah" userId="ff8f693a-7bf6-40db-b5bb-7017fc69b4c1" providerId="ADAL" clId="{922237CA-9DBE-4233-92E1-62F893282FD7}" dt="2024-12-15T03:49:13.549" v="6" actId="20577"/>
      <pc:docMkLst>
        <pc:docMk/>
      </pc:docMkLst>
      <pc:sldChg chg="modSp">
        <pc:chgData name="Nihar Mayur Shah" userId="ff8f693a-7bf6-40db-b5bb-7017fc69b4c1" providerId="ADAL" clId="{922237CA-9DBE-4233-92E1-62F893282FD7}" dt="2024-12-15T03:49:13.549" v="6" actId="20577"/>
        <pc:sldMkLst>
          <pc:docMk/>
          <pc:sldMk cId="1200861279" sldId="317"/>
        </pc:sldMkLst>
        <pc:spChg chg="mod">
          <ac:chgData name="Nihar Mayur Shah" userId="ff8f693a-7bf6-40db-b5bb-7017fc69b4c1" providerId="ADAL" clId="{922237CA-9DBE-4233-92E1-62F893282FD7}" dt="2024-12-15T03:49:13.549" v="6" actId="20577"/>
          <ac:spMkLst>
            <pc:docMk/>
            <pc:sldMk cId="1200861279" sldId="317"/>
            <ac:spMk id="3" creationId="{2348808E-947A-5AB7-38A6-F973ACE5E189}"/>
          </ac:spMkLst>
        </pc:spChg>
      </pc:sldChg>
    </pc:docChg>
  </pc:docChgLst>
  <pc:docChgLst>
    <pc:chgData name="Phani Motamarri" userId="73bc6395-08b2-4e8c-b1d2-0edabde6db6f" providerId="ADAL" clId="{BB11B06A-FC33-6649-931F-C137760667A7}"/>
    <pc:docChg chg="undo custSel modSld">
      <pc:chgData name="Phani Motamarri" userId="73bc6395-08b2-4e8c-b1d2-0edabde6db6f" providerId="ADAL" clId="{BB11B06A-FC33-6649-931F-C137760667A7}" dt="2024-11-20T12:13:37.583" v="525" actId="114"/>
      <pc:docMkLst>
        <pc:docMk/>
      </pc:docMkLst>
      <pc:sldChg chg="modSp">
        <pc:chgData name="Phani Motamarri" userId="73bc6395-08b2-4e8c-b1d2-0edabde6db6f" providerId="ADAL" clId="{BB11B06A-FC33-6649-931F-C137760667A7}" dt="2024-11-20T10:45:55.496" v="325"/>
        <pc:sldMkLst>
          <pc:docMk/>
          <pc:sldMk cId="2066859487" sldId="312"/>
        </pc:sldMkLst>
        <pc:spChg chg="mod">
          <ac:chgData name="Phani Motamarri" userId="73bc6395-08b2-4e8c-b1d2-0edabde6db6f" providerId="ADAL" clId="{BB11B06A-FC33-6649-931F-C137760667A7}" dt="2024-11-20T09:55:40.646" v="19" actId="113"/>
          <ac:spMkLst>
            <pc:docMk/>
            <pc:sldMk cId="2066859487" sldId="312"/>
            <ac:spMk id="2" creationId="{D5EF2A97-3771-DDB0-2FCE-D3D939A8B9D3}"/>
          </ac:spMkLst>
        </pc:spChg>
        <pc:spChg chg="mod">
          <ac:chgData name="Phani Motamarri" userId="73bc6395-08b2-4e8c-b1d2-0edabde6db6f" providerId="ADAL" clId="{BB11B06A-FC33-6649-931F-C137760667A7}" dt="2024-11-20T10:45:55.496" v="325"/>
          <ac:spMkLst>
            <pc:docMk/>
            <pc:sldMk cId="2066859487" sldId="312"/>
            <ac:spMk id="3" creationId="{83381FCB-B12A-728C-82C5-90080EB9A300}"/>
          </ac:spMkLst>
        </pc:spChg>
      </pc:sldChg>
      <pc:sldChg chg="modSp mod">
        <pc:chgData name="Phani Motamarri" userId="73bc6395-08b2-4e8c-b1d2-0edabde6db6f" providerId="ADAL" clId="{BB11B06A-FC33-6649-931F-C137760667A7}" dt="2024-11-20T09:59:23.022" v="103" actId="113"/>
        <pc:sldMkLst>
          <pc:docMk/>
          <pc:sldMk cId="641920578" sldId="313"/>
        </pc:sldMkLst>
        <pc:spChg chg="mod">
          <ac:chgData name="Phani Motamarri" userId="73bc6395-08b2-4e8c-b1d2-0edabde6db6f" providerId="ADAL" clId="{BB11B06A-FC33-6649-931F-C137760667A7}" dt="2024-11-20T09:55:48.691" v="20" actId="113"/>
          <ac:spMkLst>
            <pc:docMk/>
            <pc:sldMk cId="641920578" sldId="313"/>
            <ac:spMk id="2" creationId="{CBB278D9-EEA7-55F9-B0A1-3A6045CEBAE1}"/>
          </ac:spMkLst>
        </pc:spChg>
        <pc:spChg chg="mod">
          <ac:chgData name="Phani Motamarri" userId="73bc6395-08b2-4e8c-b1d2-0edabde6db6f" providerId="ADAL" clId="{BB11B06A-FC33-6649-931F-C137760667A7}" dt="2024-11-20T09:56:50.308" v="34" actId="20577"/>
          <ac:spMkLst>
            <pc:docMk/>
            <pc:sldMk cId="641920578" sldId="313"/>
            <ac:spMk id="6" creationId="{1A195100-2862-ADB3-16FF-2CDA2CD4BA62}"/>
          </ac:spMkLst>
        </pc:spChg>
        <pc:spChg chg="mod">
          <ac:chgData name="Phani Motamarri" userId="73bc6395-08b2-4e8c-b1d2-0edabde6db6f" providerId="ADAL" clId="{BB11B06A-FC33-6649-931F-C137760667A7}" dt="2024-11-20T09:59:23.022" v="103" actId="113"/>
          <ac:spMkLst>
            <pc:docMk/>
            <pc:sldMk cId="641920578" sldId="313"/>
            <ac:spMk id="7" creationId="{D6D9D3AD-4463-F256-E7D0-F5893EDCD121}"/>
          </ac:spMkLst>
        </pc:spChg>
      </pc:sldChg>
      <pc:sldChg chg="modSp mod">
        <pc:chgData name="Phani Motamarri" userId="73bc6395-08b2-4e8c-b1d2-0edabde6db6f" providerId="ADAL" clId="{BB11B06A-FC33-6649-931F-C137760667A7}" dt="2024-11-20T10:00:12.129" v="115" actId="20577"/>
        <pc:sldMkLst>
          <pc:docMk/>
          <pc:sldMk cId="1525901819" sldId="314"/>
        </pc:sldMkLst>
        <pc:spChg chg="mod">
          <ac:chgData name="Phani Motamarri" userId="73bc6395-08b2-4e8c-b1d2-0edabde6db6f" providerId="ADAL" clId="{BB11B06A-FC33-6649-931F-C137760667A7}" dt="2024-11-20T10:00:12.129" v="115" actId="20577"/>
          <ac:spMkLst>
            <pc:docMk/>
            <pc:sldMk cId="1525901819" sldId="314"/>
            <ac:spMk id="2" creationId="{16EF1298-B954-DE8E-6955-850DACA5BF92}"/>
          </ac:spMkLst>
        </pc:spChg>
      </pc:sldChg>
      <pc:sldChg chg="modSp mod">
        <pc:chgData name="Phani Motamarri" userId="73bc6395-08b2-4e8c-b1d2-0edabde6db6f" providerId="ADAL" clId="{BB11B06A-FC33-6649-931F-C137760667A7}" dt="2024-11-20T10:10:09.478" v="278" actId="14100"/>
        <pc:sldMkLst>
          <pc:docMk/>
          <pc:sldMk cId="3966799890" sldId="315"/>
        </pc:sldMkLst>
        <pc:spChg chg="mod">
          <ac:chgData name="Phani Motamarri" userId="73bc6395-08b2-4e8c-b1d2-0edabde6db6f" providerId="ADAL" clId="{BB11B06A-FC33-6649-931F-C137760667A7}" dt="2024-11-20T10:00:18.456" v="125" actId="20577"/>
          <ac:spMkLst>
            <pc:docMk/>
            <pc:sldMk cId="3966799890" sldId="315"/>
            <ac:spMk id="2" creationId="{D86E66C4-D005-562F-C1B1-193A46516A85}"/>
          </ac:spMkLst>
        </pc:spChg>
        <pc:spChg chg="mod">
          <ac:chgData name="Phani Motamarri" userId="73bc6395-08b2-4e8c-b1d2-0edabde6db6f" providerId="ADAL" clId="{BB11B06A-FC33-6649-931F-C137760667A7}" dt="2024-11-20T10:09:50.871" v="252" actId="20577"/>
          <ac:spMkLst>
            <pc:docMk/>
            <pc:sldMk cId="3966799890" sldId="315"/>
            <ac:spMk id="3" creationId="{C2E64502-1144-D675-8DF0-33A38C4E138A}"/>
          </ac:spMkLst>
        </pc:spChg>
        <pc:spChg chg="mod">
          <ac:chgData name="Phani Motamarri" userId="73bc6395-08b2-4e8c-b1d2-0edabde6db6f" providerId="ADAL" clId="{BB11B06A-FC33-6649-931F-C137760667A7}" dt="2024-11-20T10:10:09.478" v="278" actId="14100"/>
          <ac:spMkLst>
            <pc:docMk/>
            <pc:sldMk cId="3966799890" sldId="315"/>
            <ac:spMk id="66" creationId="{B2DFF3A9-F730-350A-F351-85D3867FA4C2}"/>
          </ac:spMkLst>
        </pc:spChg>
      </pc:sldChg>
      <pc:sldChg chg="addSp modSp mod">
        <pc:chgData name="Phani Motamarri" userId="73bc6395-08b2-4e8c-b1d2-0edabde6db6f" providerId="ADAL" clId="{BB11B06A-FC33-6649-931F-C137760667A7}" dt="2024-11-20T11:00:38.622" v="370" actId="20577"/>
        <pc:sldMkLst>
          <pc:docMk/>
          <pc:sldMk cId="1200861279" sldId="317"/>
        </pc:sldMkLst>
        <pc:spChg chg="mod">
          <ac:chgData name="Phani Motamarri" userId="73bc6395-08b2-4e8c-b1d2-0edabde6db6f" providerId="ADAL" clId="{BB11B06A-FC33-6649-931F-C137760667A7}" dt="2024-11-20T10:44:07.093" v="317" actId="20577"/>
          <ac:spMkLst>
            <pc:docMk/>
            <pc:sldMk cId="1200861279" sldId="317"/>
            <ac:spMk id="2" creationId="{AC281BDF-257A-86A5-CF67-A558AEF33098}"/>
          </ac:spMkLst>
        </pc:spChg>
        <pc:spChg chg="mod">
          <ac:chgData name="Phani Motamarri" userId="73bc6395-08b2-4e8c-b1d2-0edabde6db6f" providerId="ADAL" clId="{BB11B06A-FC33-6649-931F-C137760667A7}" dt="2024-11-20T10:47:41.732" v="334" actId="20577"/>
          <ac:spMkLst>
            <pc:docMk/>
            <pc:sldMk cId="1200861279" sldId="317"/>
            <ac:spMk id="3" creationId="{2348808E-947A-5AB7-38A6-F973ACE5E189}"/>
          </ac:spMkLst>
        </pc:spChg>
        <pc:spChg chg="mod">
          <ac:chgData name="Phani Motamarri" userId="73bc6395-08b2-4e8c-b1d2-0edabde6db6f" providerId="ADAL" clId="{BB11B06A-FC33-6649-931F-C137760667A7}" dt="2024-11-20T10:08:44.908" v="241" actId="1076"/>
          <ac:spMkLst>
            <pc:docMk/>
            <pc:sldMk cId="1200861279" sldId="317"/>
            <ac:spMk id="6" creationId="{FC9DD3C8-BD4F-5ECA-1AB5-1732B36EED60}"/>
          </ac:spMkLst>
        </pc:spChg>
        <pc:spChg chg="mod">
          <ac:chgData name="Phani Motamarri" userId="73bc6395-08b2-4e8c-b1d2-0edabde6db6f" providerId="ADAL" clId="{BB11B06A-FC33-6649-931F-C137760667A7}" dt="2024-11-20T10:08:49.225" v="242" actId="1076"/>
          <ac:spMkLst>
            <pc:docMk/>
            <pc:sldMk cId="1200861279" sldId="317"/>
            <ac:spMk id="7" creationId="{3AE9C3F7-7144-7B8E-7B68-FCB1C4E0CBFB}"/>
          </ac:spMkLst>
        </pc:spChg>
        <pc:spChg chg="mod">
          <ac:chgData name="Phani Motamarri" userId="73bc6395-08b2-4e8c-b1d2-0edabde6db6f" providerId="ADAL" clId="{BB11B06A-FC33-6649-931F-C137760667A7}" dt="2024-11-20T10:08:55.034" v="243" actId="1076"/>
          <ac:spMkLst>
            <pc:docMk/>
            <pc:sldMk cId="1200861279" sldId="317"/>
            <ac:spMk id="8" creationId="{B257DA9B-E1C2-A9BB-4B49-46AB5A5C20E9}"/>
          </ac:spMkLst>
        </pc:spChg>
        <pc:spChg chg="mod">
          <ac:chgData name="Phani Motamarri" userId="73bc6395-08b2-4e8c-b1d2-0edabde6db6f" providerId="ADAL" clId="{BB11B06A-FC33-6649-931F-C137760667A7}" dt="2024-11-20T10:09:00.138" v="244" actId="1076"/>
          <ac:spMkLst>
            <pc:docMk/>
            <pc:sldMk cId="1200861279" sldId="317"/>
            <ac:spMk id="9" creationId="{49E3AA73-6FD9-4A77-0551-65EEC11EAF83}"/>
          </ac:spMkLst>
        </pc:spChg>
        <pc:spChg chg="mod">
          <ac:chgData name="Phani Motamarri" userId="73bc6395-08b2-4e8c-b1d2-0edabde6db6f" providerId="ADAL" clId="{BB11B06A-FC33-6649-931F-C137760667A7}" dt="2024-11-20T11:00:38.622" v="370" actId="20577"/>
          <ac:spMkLst>
            <pc:docMk/>
            <pc:sldMk cId="1200861279" sldId="317"/>
            <ac:spMk id="11" creationId="{0F6208B8-C77F-65A2-9027-2AE940A89CF3}"/>
          </ac:spMkLst>
        </pc:spChg>
        <pc:spChg chg="add mod">
          <ac:chgData name="Phani Motamarri" userId="73bc6395-08b2-4e8c-b1d2-0edabde6db6f" providerId="ADAL" clId="{BB11B06A-FC33-6649-931F-C137760667A7}" dt="2024-11-20T10:43:36.451" v="315" actId="1037"/>
          <ac:spMkLst>
            <pc:docMk/>
            <pc:sldMk cId="1200861279" sldId="317"/>
            <ac:spMk id="13" creationId="{6A369AF2-9DA8-0335-3C44-D0C9FB6BDC2B}"/>
          </ac:spMkLst>
        </pc:spChg>
        <pc:spChg chg="add mod">
          <ac:chgData name="Phani Motamarri" userId="73bc6395-08b2-4e8c-b1d2-0edabde6db6f" providerId="ADAL" clId="{BB11B06A-FC33-6649-931F-C137760667A7}" dt="2024-11-20T10:46:11.452" v="326" actId="1076"/>
          <ac:spMkLst>
            <pc:docMk/>
            <pc:sldMk cId="1200861279" sldId="317"/>
            <ac:spMk id="14" creationId="{28FA62F5-E802-54FA-61D7-214876975B02}"/>
          </ac:spMkLst>
        </pc:spChg>
      </pc:sldChg>
      <pc:sldChg chg="addSp modSp mod">
        <pc:chgData name="Phani Motamarri" userId="73bc6395-08b2-4e8c-b1d2-0edabde6db6f" providerId="ADAL" clId="{BB11B06A-FC33-6649-931F-C137760667A7}" dt="2024-11-20T12:13:37.583" v="525" actId="114"/>
        <pc:sldMkLst>
          <pc:docMk/>
          <pc:sldMk cId="3584423874" sldId="318"/>
        </pc:sldMkLst>
        <pc:spChg chg="mod">
          <ac:chgData name="Phani Motamarri" userId="73bc6395-08b2-4e8c-b1d2-0edabde6db6f" providerId="ADAL" clId="{BB11B06A-FC33-6649-931F-C137760667A7}" dt="2024-11-20T12:13:37.583" v="525" actId="114"/>
          <ac:spMkLst>
            <pc:docMk/>
            <pc:sldMk cId="3584423874" sldId="318"/>
            <ac:spMk id="3" creationId="{EC558A9B-2CF7-639A-4271-7E20097BC3C4}"/>
          </ac:spMkLst>
        </pc:spChg>
        <pc:spChg chg="add mod">
          <ac:chgData name="Phani Motamarri" userId="73bc6395-08b2-4e8c-b1d2-0edabde6db6f" providerId="ADAL" clId="{BB11B06A-FC33-6649-931F-C137760667A7}" dt="2024-11-20T10:53:07.229" v="342" actId="1076"/>
          <ac:spMkLst>
            <pc:docMk/>
            <pc:sldMk cId="3584423874" sldId="318"/>
            <ac:spMk id="7" creationId="{4F4EB583-536E-D290-D375-C131C39777F1}"/>
          </ac:spMkLst>
        </pc:spChg>
      </pc:sldChg>
      <pc:sldChg chg="modSp">
        <pc:chgData name="Phani Motamarri" userId="73bc6395-08b2-4e8c-b1d2-0edabde6db6f" providerId="ADAL" clId="{BB11B06A-FC33-6649-931F-C137760667A7}" dt="2024-11-20T11:03:40.229" v="481"/>
        <pc:sldMkLst>
          <pc:docMk/>
          <pc:sldMk cId="1248979188" sldId="319"/>
        </pc:sldMkLst>
        <pc:spChg chg="mod">
          <ac:chgData name="Phani Motamarri" userId="73bc6395-08b2-4e8c-b1d2-0edabde6db6f" providerId="ADAL" clId="{BB11B06A-FC33-6649-931F-C137760667A7}" dt="2024-11-20T11:03:40.229" v="481"/>
          <ac:spMkLst>
            <pc:docMk/>
            <pc:sldMk cId="1248979188" sldId="319"/>
            <ac:spMk id="3" creationId="{3FF08494-2D4F-5873-8695-2BD529EF0F5E}"/>
          </ac:spMkLst>
        </pc:spChg>
      </pc:sldChg>
    </pc:docChg>
  </pc:docChgLst>
  <pc:docChgLst>
    <pc:chgData name="Phani Motamarri" userId="73bc6395-08b2-4e8c-b1d2-0edabde6db6f" providerId="ADAL" clId="{00CAF33C-526B-E048-979F-0885F70EE49C}"/>
    <pc:docChg chg="modSld">
      <pc:chgData name="Phani Motamarri" userId="73bc6395-08b2-4e8c-b1d2-0edabde6db6f" providerId="ADAL" clId="{00CAF33C-526B-E048-979F-0885F70EE49C}" dt="2024-11-20T15:18:06.726" v="65" actId="20577"/>
      <pc:docMkLst>
        <pc:docMk/>
      </pc:docMkLst>
      <pc:sldChg chg="modSp mod">
        <pc:chgData name="Phani Motamarri" userId="73bc6395-08b2-4e8c-b1d2-0edabde6db6f" providerId="ADAL" clId="{00CAF33C-526B-E048-979F-0885F70EE49C}" dt="2024-11-20T15:17:41.170" v="40" actId="20577"/>
        <pc:sldMkLst>
          <pc:docMk/>
          <pc:sldMk cId="388379328" sldId="316"/>
        </pc:sldMkLst>
        <pc:spChg chg="mod">
          <ac:chgData name="Phani Motamarri" userId="73bc6395-08b2-4e8c-b1d2-0edabde6db6f" providerId="ADAL" clId="{00CAF33C-526B-E048-979F-0885F70EE49C}" dt="2024-11-20T15:17:41.170" v="40" actId="20577"/>
          <ac:spMkLst>
            <pc:docMk/>
            <pc:sldMk cId="388379328" sldId="316"/>
            <ac:spMk id="2" creationId="{55A5D1D1-E6F2-1788-6478-0598637363F6}"/>
          </ac:spMkLst>
        </pc:spChg>
      </pc:sldChg>
      <pc:sldChg chg="modSp mod">
        <pc:chgData name="Phani Motamarri" userId="73bc6395-08b2-4e8c-b1d2-0edabde6db6f" providerId="ADAL" clId="{00CAF33C-526B-E048-979F-0885F70EE49C}" dt="2024-11-20T15:17:55.795" v="58" actId="20577"/>
        <pc:sldMkLst>
          <pc:docMk/>
          <pc:sldMk cId="1200861279" sldId="317"/>
        </pc:sldMkLst>
        <pc:spChg chg="mod">
          <ac:chgData name="Phani Motamarri" userId="73bc6395-08b2-4e8c-b1d2-0edabde6db6f" providerId="ADAL" clId="{00CAF33C-526B-E048-979F-0885F70EE49C}" dt="2024-11-20T15:17:55.795" v="58" actId="20577"/>
          <ac:spMkLst>
            <pc:docMk/>
            <pc:sldMk cId="1200861279" sldId="317"/>
            <ac:spMk id="2" creationId="{AC281BDF-257A-86A5-CF67-A558AEF33098}"/>
          </ac:spMkLst>
        </pc:spChg>
        <pc:spChg chg="mod">
          <ac:chgData name="Phani Motamarri" userId="73bc6395-08b2-4e8c-b1d2-0edabde6db6f" providerId="ADAL" clId="{00CAF33C-526B-E048-979F-0885F70EE49C}" dt="2024-11-20T15:16:52.077" v="22" actId="20577"/>
          <ac:spMkLst>
            <pc:docMk/>
            <pc:sldMk cId="1200861279" sldId="317"/>
            <ac:spMk id="3" creationId="{2348808E-947A-5AB7-38A6-F973ACE5E189}"/>
          </ac:spMkLst>
        </pc:spChg>
        <pc:spChg chg="mod">
          <ac:chgData name="Phani Motamarri" userId="73bc6395-08b2-4e8c-b1d2-0edabde6db6f" providerId="ADAL" clId="{00CAF33C-526B-E048-979F-0885F70EE49C}" dt="2024-11-20T15:05:16.870" v="12" actId="20577"/>
          <ac:spMkLst>
            <pc:docMk/>
            <pc:sldMk cId="1200861279" sldId="317"/>
            <ac:spMk id="12" creationId="{EBD9B959-89EA-A7E5-C26C-336EEBE831F5}"/>
          </ac:spMkLst>
        </pc:spChg>
      </pc:sldChg>
      <pc:sldChg chg="modSp mod">
        <pc:chgData name="Phani Motamarri" userId="73bc6395-08b2-4e8c-b1d2-0edabde6db6f" providerId="ADAL" clId="{00CAF33C-526B-E048-979F-0885F70EE49C}" dt="2024-11-20T15:18:06.726" v="65" actId="20577"/>
        <pc:sldMkLst>
          <pc:docMk/>
          <pc:sldMk cId="3584423874" sldId="318"/>
        </pc:sldMkLst>
        <pc:spChg chg="mod">
          <ac:chgData name="Phani Motamarri" userId="73bc6395-08b2-4e8c-b1d2-0edabde6db6f" providerId="ADAL" clId="{00CAF33C-526B-E048-979F-0885F70EE49C}" dt="2024-11-20T15:18:06.726" v="65" actId="20577"/>
          <ac:spMkLst>
            <pc:docMk/>
            <pc:sldMk cId="3584423874" sldId="318"/>
            <ac:spMk id="2" creationId="{0E05EE18-B6FC-2A2B-2EDE-858BE7C6F473}"/>
          </ac:spMkLst>
        </pc:spChg>
        <pc:spChg chg="mod">
          <ac:chgData name="Phani Motamarri" userId="73bc6395-08b2-4e8c-b1d2-0edabde6db6f" providerId="ADAL" clId="{00CAF33C-526B-E048-979F-0885F70EE49C}" dt="2024-11-20T15:05:39.088" v="14" actId="20577"/>
          <ac:spMkLst>
            <pc:docMk/>
            <pc:sldMk cId="3584423874" sldId="318"/>
            <ac:spMk id="3" creationId="{EC558A9B-2CF7-639A-4271-7E20097BC3C4}"/>
          </ac:spMkLst>
        </pc:spChg>
      </pc:sldChg>
    </pc:docChg>
  </pc:docChgLst>
  <pc:docChgLst>
    <pc:chgData name="Nihar Mayur Shah" userId="ff8f693a-7bf6-40db-b5bb-7017fc69b4c1" providerId="ADAL" clId="{D03CCE6A-4EB7-49F9-AEF9-C61C4ED5CE8A}"/>
    <pc:docChg chg="undo custSel modSld">
      <pc:chgData name="Nihar Mayur Shah" userId="ff8f693a-7bf6-40db-b5bb-7017fc69b4c1" providerId="ADAL" clId="{D03CCE6A-4EB7-49F9-AEF9-C61C4ED5CE8A}" dt="2024-11-20T17:39:43.422" v="970" actId="1076"/>
      <pc:docMkLst>
        <pc:docMk/>
      </pc:docMkLst>
      <pc:sldChg chg="addSp delSp modSp mod">
        <pc:chgData name="Nihar Mayur Shah" userId="ff8f693a-7bf6-40db-b5bb-7017fc69b4c1" providerId="ADAL" clId="{D03CCE6A-4EB7-49F9-AEF9-C61C4ED5CE8A}" dt="2024-11-20T10:21:07.829" v="220" actId="114"/>
        <pc:sldMkLst>
          <pc:docMk/>
          <pc:sldMk cId="2066859487" sldId="312"/>
        </pc:sldMkLst>
        <pc:spChg chg="mod">
          <ac:chgData name="Nihar Mayur Shah" userId="ff8f693a-7bf6-40db-b5bb-7017fc69b4c1" providerId="ADAL" clId="{D03CCE6A-4EB7-49F9-AEF9-C61C4ED5CE8A}" dt="2024-11-20T10:17:53.611" v="42" actId="20577"/>
          <ac:spMkLst>
            <pc:docMk/>
            <pc:sldMk cId="2066859487" sldId="312"/>
            <ac:spMk id="2" creationId="{D5EF2A97-3771-DDB0-2FCE-D3D939A8B9D3}"/>
          </ac:spMkLst>
        </pc:spChg>
        <pc:spChg chg="mod">
          <ac:chgData name="Nihar Mayur Shah" userId="ff8f693a-7bf6-40db-b5bb-7017fc69b4c1" providerId="ADAL" clId="{D03CCE6A-4EB7-49F9-AEF9-C61C4ED5CE8A}" dt="2024-11-20T10:21:07.829" v="220" actId="114"/>
          <ac:spMkLst>
            <pc:docMk/>
            <pc:sldMk cId="2066859487" sldId="312"/>
            <ac:spMk id="3" creationId="{83381FCB-B12A-728C-82C5-90080EB9A300}"/>
          </ac:spMkLst>
        </pc:spChg>
        <pc:spChg chg="add del mod">
          <ac:chgData name="Nihar Mayur Shah" userId="ff8f693a-7bf6-40db-b5bb-7017fc69b4c1" providerId="ADAL" clId="{D03CCE6A-4EB7-49F9-AEF9-C61C4ED5CE8A}" dt="2024-11-20T10:14:00.898" v="2"/>
          <ac:spMkLst>
            <pc:docMk/>
            <pc:sldMk cId="2066859487" sldId="312"/>
            <ac:spMk id="8" creationId="{22B25B66-C0AC-84DF-A160-D1C958785E65}"/>
          </ac:spMkLst>
        </pc:spChg>
      </pc:sldChg>
      <pc:sldChg chg="modSp mod">
        <pc:chgData name="Nihar Mayur Shah" userId="ff8f693a-7bf6-40db-b5bb-7017fc69b4c1" providerId="ADAL" clId="{D03CCE6A-4EB7-49F9-AEF9-C61C4ED5CE8A}" dt="2024-11-20T10:14:12.802" v="6" actId="20577"/>
        <pc:sldMkLst>
          <pc:docMk/>
          <pc:sldMk cId="641920578" sldId="313"/>
        </pc:sldMkLst>
        <pc:spChg chg="mod">
          <ac:chgData name="Nihar Mayur Shah" userId="ff8f693a-7bf6-40db-b5bb-7017fc69b4c1" providerId="ADAL" clId="{D03CCE6A-4EB7-49F9-AEF9-C61C4ED5CE8A}" dt="2024-11-20T10:14:12.802" v="6" actId="20577"/>
          <ac:spMkLst>
            <pc:docMk/>
            <pc:sldMk cId="641920578" sldId="313"/>
            <ac:spMk id="3" creationId="{440C3F2B-F09C-B110-D30E-F31E4C3EFB00}"/>
          </ac:spMkLst>
        </pc:spChg>
        <pc:spChg chg="mod">
          <ac:chgData name="Nihar Mayur Shah" userId="ff8f693a-7bf6-40db-b5bb-7017fc69b4c1" providerId="ADAL" clId="{D03CCE6A-4EB7-49F9-AEF9-C61C4ED5CE8A}" dt="2024-11-20T10:14:09.001" v="3" actId="20577"/>
          <ac:spMkLst>
            <pc:docMk/>
            <pc:sldMk cId="641920578" sldId="313"/>
            <ac:spMk id="6" creationId="{1A195100-2862-ADB3-16FF-2CDA2CD4BA62}"/>
          </ac:spMkLst>
        </pc:spChg>
      </pc:sldChg>
      <pc:sldChg chg="addSp modSp mod">
        <pc:chgData name="Nihar Mayur Shah" userId="ff8f693a-7bf6-40db-b5bb-7017fc69b4c1" providerId="ADAL" clId="{D03CCE6A-4EB7-49F9-AEF9-C61C4ED5CE8A}" dt="2024-11-20T10:21:38.708" v="223" actId="1076"/>
        <pc:sldMkLst>
          <pc:docMk/>
          <pc:sldMk cId="3966799890" sldId="315"/>
        </pc:sldMkLst>
        <pc:spChg chg="add mod">
          <ac:chgData name="Nihar Mayur Shah" userId="ff8f693a-7bf6-40db-b5bb-7017fc69b4c1" providerId="ADAL" clId="{D03CCE6A-4EB7-49F9-AEF9-C61C4ED5CE8A}" dt="2024-11-20T10:21:38.708" v="223" actId="1076"/>
          <ac:spMkLst>
            <pc:docMk/>
            <pc:sldMk cId="3966799890" sldId="315"/>
            <ac:spMk id="36" creationId="{14DC4AED-A515-DF74-F7C2-4A53738F3AC2}"/>
          </ac:spMkLst>
        </pc:spChg>
        <pc:spChg chg="add mod">
          <ac:chgData name="Nihar Mayur Shah" userId="ff8f693a-7bf6-40db-b5bb-7017fc69b4c1" providerId="ADAL" clId="{D03CCE6A-4EB7-49F9-AEF9-C61C4ED5CE8A}" dt="2024-11-20T10:21:38.708" v="223" actId="1076"/>
          <ac:spMkLst>
            <pc:docMk/>
            <pc:sldMk cId="3966799890" sldId="315"/>
            <ac:spMk id="37" creationId="{09162061-C970-FAA4-6A3C-A423B21F5113}"/>
          </ac:spMkLst>
        </pc:spChg>
        <pc:spChg chg="mod">
          <ac:chgData name="Nihar Mayur Shah" userId="ff8f693a-7bf6-40db-b5bb-7017fc69b4c1" providerId="ADAL" clId="{D03CCE6A-4EB7-49F9-AEF9-C61C4ED5CE8A}" dt="2024-11-20T10:16:57.772" v="13" actId="20577"/>
          <ac:spMkLst>
            <pc:docMk/>
            <pc:sldMk cId="3966799890" sldId="315"/>
            <ac:spMk id="45" creationId="{05C318FD-2C0C-1355-7825-EEA9DB474570}"/>
          </ac:spMkLst>
        </pc:spChg>
        <pc:spChg chg="mod">
          <ac:chgData name="Nihar Mayur Shah" userId="ff8f693a-7bf6-40db-b5bb-7017fc69b4c1" providerId="ADAL" clId="{D03CCE6A-4EB7-49F9-AEF9-C61C4ED5CE8A}" dt="2024-11-20T10:17:05.439" v="25" actId="20577"/>
          <ac:spMkLst>
            <pc:docMk/>
            <pc:sldMk cId="3966799890" sldId="315"/>
            <ac:spMk id="47" creationId="{CCAD45C5-4C53-0A41-38B0-6602E0B2F757}"/>
          </ac:spMkLst>
        </pc:spChg>
        <pc:spChg chg="mod">
          <ac:chgData name="Nihar Mayur Shah" userId="ff8f693a-7bf6-40db-b5bb-7017fc69b4c1" providerId="ADAL" clId="{D03CCE6A-4EB7-49F9-AEF9-C61C4ED5CE8A}" dt="2024-11-20T10:21:18.355" v="222" actId="20577"/>
          <ac:spMkLst>
            <pc:docMk/>
            <pc:sldMk cId="3966799890" sldId="315"/>
            <ac:spMk id="48" creationId="{18CAD539-216A-E44F-8441-E6406921979F}"/>
          </ac:spMkLst>
        </pc:spChg>
        <pc:spChg chg="mod">
          <ac:chgData name="Nihar Mayur Shah" userId="ff8f693a-7bf6-40db-b5bb-7017fc69b4c1" providerId="ADAL" clId="{D03CCE6A-4EB7-49F9-AEF9-C61C4ED5CE8A}" dt="2024-11-20T10:18:08.301" v="51" actId="20577"/>
          <ac:spMkLst>
            <pc:docMk/>
            <pc:sldMk cId="3966799890" sldId="315"/>
            <ac:spMk id="66" creationId="{B2DFF3A9-F730-350A-F351-85D3867FA4C2}"/>
          </ac:spMkLst>
        </pc:spChg>
      </pc:sldChg>
      <pc:sldChg chg="addSp delSp modSp mod">
        <pc:chgData name="Nihar Mayur Shah" userId="ff8f693a-7bf6-40db-b5bb-7017fc69b4c1" providerId="ADAL" clId="{D03CCE6A-4EB7-49F9-AEF9-C61C4ED5CE8A}" dt="2024-11-20T11:08:13.228" v="967" actId="20577"/>
        <pc:sldMkLst>
          <pc:docMk/>
          <pc:sldMk cId="1200861279" sldId="317"/>
        </pc:sldMkLst>
        <pc:spChg chg="mod">
          <ac:chgData name="Nihar Mayur Shah" userId="ff8f693a-7bf6-40db-b5bb-7017fc69b4c1" providerId="ADAL" clId="{D03CCE6A-4EB7-49F9-AEF9-C61C4ED5CE8A}" dt="2024-11-20T11:00:17.901" v="642" actId="20577"/>
          <ac:spMkLst>
            <pc:docMk/>
            <pc:sldMk cId="1200861279" sldId="317"/>
            <ac:spMk id="3" creationId="{2348808E-947A-5AB7-38A6-F973ACE5E189}"/>
          </ac:spMkLst>
        </pc:spChg>
        <pc:spChg chg="mod">
          <ac:chgData name="Nihar Mayur Shah" userId="ff8f693a-7bf6-40db-b5bb-7017fc69b4c1" providerId="ADAL" clId="{D03CCE6A-4EB7-49F9-AEF9-C61C4ED5CE8A}" dt="2024-11-20T10:52:32.315" v="435" actId="1076"/>
          <ac:spMkLst>
            <pc:docMk/>
            <pc:sldMk cId="1200861279" sldId="317"/>
            <ac:spMk id="6" creationId="{FC9DD3C8-BD4F-5ECA-1AB5-1732B36EED60}"/>
          </ac:spMkLst>
        </pc:spChg>
        <pc:spChg chg="mod">
          <ac:chgData name="Nihar Mayur Shah" userId="ff8f693a-7bf6-40db-b5bb-7017fc69b4c1" providerId="ADAL" clId="{D03CCE6A-4EB7-49F9-AEF9-C61C4ED5CE8A}" dt="2024-11-20T10:52:32.315" v="435" actId="1076"/>
          <ac:spMkLst>
            <pc:docMk/>
            <pc:sldMk cId="1200861279" sldId="317"/>
            <ac:spMk id="7" creationId="{3AE9C3F7-7144-7B8E-7B68-FCB1C4E0CBFB}"/>
          </ac:spMkLst>
        </pc:spChg>
        <pc:spChg chg="mod">
          <ac:chgData name="Nihar Mayur Shah" userId="ff8f693a-7bf6-40db-b5bb-7017fc69b4c1" providerId="ADAL" clId="{D03CCE6A-4EB7-49F9-AEF9-C61C4ED5CE8A}" dt="2024-11-20T10:52:32.315" v="435" actId="1076"/>
          <ac:spMkLst>
            <pc:docMk/>
            <pc:sldMk cId="1200861279" sldId="317"/>
            <ac:spMk id="8" creationId="{B257DA9B-E1C2-A9BB-4B49-46AB5A5C20E9}"/>
          </ac:spMkLst>
        </pc:spChg>
        <pc:spChg chg="mod">
          <ac:chgData name="Nihar Mayur Shah" userId="ff8f693a-7bf6-40db-b5bb-7017fc69b4c1" providerId="ADAL" clId="{D03CCE6A-4EB7-49F9-AEF9-C61C4ED5CE8A}" dt="2024-11-20T10:52:32.315" v="435" actId="1076"/>
          <ac:spMkLst>
            <pc:docMk/>
            <pc:sldMk cId="1200861279" sldId="317"/>
            <ac:spMk id="9" creationId="{49E3AA73-6FD9-4A77-0551-65EEC11EAF83}"/>
          </ac:spMkLst>
        </pc:spChg>
        <pc:spChg chg="mod">
          <ac:chgData name="Nihar Mayur Shah" userId="ff8f693a-7bf6-40db-b5bb-7017fc69b4c1" providerId="ADAL" clId="{D03CCE6A-4EB7-49F9-AEF9-C61C4ED5CE8A}" dt="2024-11-20T11:08:13.228" v="967" actId="20577"/>
          <ac:spMkLst>
            <pc:docMk/>
            <pc:sldMk cId="1200861279" sldId="317"/>
            <ac:spMk id="11" creationId="{0F6208B8-C77F-65A2-9027-2AE940A89CF3}"/>
          </ac:spMkLst>
        </pc:spChg>
        <pc:spChg chg="mod">
          <ac:chgData name="Nihar Mayur Shah" userId="ff8f693a-7bf6-40db-b5bb-7017fc69b4c1" providerId="ADAL" clId="{D03CCE6A-4EB7-49F9-AEF9-C61C4ED5CE8A}" dt="2024-11-20T10:59:36.515" v="640" actId="1076"/>
          <ac:spMkLst>
            <pc:docMk/>
            <pc:sldMk cId="1200861279" sldId="317"/>
            <ac:spMk id="12" creationId="{EBD9B959-89EA-A7E5-C26C-336EEBE831F5}"/>
          </ac:spMkLst>
        </pc:spChg>
        <pc:spChg chg="del mod">
          <ac:chgData name="Nihar Mayur Shah" userId="ff8f693a-7bf6-40db-b5bb-7017fc69b4c1" providerId="ADAL" clId="{D03CCE6A-4EB7-49F9-AEF9-C61C4ED5CE8A}" dt="2024-11-20T10:50:12.090" v="374" actId="478"/>
          <ac:spMkLst>
            <pc:docMk/>
            <pc:sldMk cId="1200861279" sldId="317"/>
            <ac:spMk id="14" creationId="{28FA62F5-E802-54FA-61D7-214876975B02}"/>
          </ac:spMkLst>
        </pc:spChg>
        <pc:picChg chg="add mod">
          <ac:chgData name="Nihar Mayur Shah" userId="ff8f693a-7bf6-40db-b5bb-7017fc69b4c1" providerId="ADAL" clId="{D03CCE6A-4EB7-49F9-AEF9-C61C4ED5CE8A}" dt="2024-11-20T10:23:48.408" v="284"/>
          <ac:picMkLst>
            <pc:docMk/>
            <pc:sldMk cId="1200861279" sldId="317"/>
            <ac:picMk id="10" creationId="{0B0C71DE-ED3A-4C42-F453-299F83A4D783}"/>
          </ac:picMkLst>
        </pc:picChg>
      </pc:sldChg>
      <pc:sldChg chg="modSp mod">
        <pc:chgData name="Nihar Mayur Shah" userId="ff8f693a-7bf6-40db-b5bb-7017fc69b4c1" providerId="ADAL" clId="{D03CCE6A-4EB7-49F9-AEF9-C61C4ED5CE8A}" dt="2024-11-20T17:39:43.422" v="970" actId="1076"/>
        <pc:sldMkLst>
          <pc:docMk/>
          <pc:sldMk cId="3584423874" sldId="318"/>
        </pc:sldMkLst>
        <pc:spChg chg="mod">
          <ac:chgData name="Nihar Mayur Shah" userId="ff8f693a-7bf6-40db-b5bb-7017fc69b4c1" providerId="ADAL" clId="{D03CCE6A-4EB7-49F9-AEF9-C61C4ED5CE8A}" dt="2024-11-20T17:39:43.422" v="970" actId="1076"/>
          <ac:spMkLst>
            <pc:docMk/>
            <pc:sldMk cId="3584423874" sldId="318"/>
            <ac:spMk id="2" creationId="{0E05EE18-B6FC-2A2B-2EDE-858BE7C6F473}"/>
          </ac:spMkLst>
        </pc:spChg>
        <pc:spChg chg="mod">
          <ac:chgData name="Nihar Mayur Shah" userId="ff8f693a-7bf6-40db-b5bb-7017fc69b4c1" providerId="ADAL" clId="{D03CCE6A-4EB7-49F9-AEF9-C61C4ED5CE8A}" dt="2024-11-20T11:08:19.346" v="969" actId="20577"/>
          <ac:spMkLst>
            <pc:docMk/>
            <pc:sldMk cId="3584423874" sldId="318"/>
            <ac:spMk id="3" creationId="{EC558A9B-2CF7-639A-4271-7E20097BC3C4}"/>
          </ac:spMkLst>
        </pc:spChg>
      </pc:sldChg>
      <pc:sldChg chg="modSp">
        <pc:chgData name="Nihar Mayur Shah" userId="ff8f693a-7bf6-40db-b5bb-7017fc69b4c1" providerId="ADAL" clId="{D03CCE6A-4EB7-49F9-AEF9-C61C4ED5CE8A}" dt="2024-11-20T10:28:30.768" v="354" actId="20577"/>
        <pc:sldMkLst>
          <pc:docMk/>
          <pc:sldMk cId="1248979188" sldId="319"/>
        </pc:sldMkLst>
        <pc:spChg chg="mod">
          <ac:chgData name="Nihar Mayur Shah" userId="ff8f693a-7bf6-40db-b5bb-7017fc69b4c1" providerId="ADAL" clId="{D03CCE6A-4EB7-49F9-AEF9-C61C4ED5CE8A}" dt="2024-11-20T10:28:30.768" v="354" actId="20577"/>
          <ac:spMkLst>
            <pc:docMk/>
            <pc:sldMk cId="1248979188" sldId="319"/>
            <ac:spMk id="3" creationId="{3FF08494-2D4F-5873-8695-2BD529EF0F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2C2D-C3F5-4513-B1B0-CCACC57CBC2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B8B51-7723-4DDA-99AA-3E78149D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2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Because it includes complexities of both Poisson and Helmholtz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0910B-D9FF-4267-A7E5-4ACFEE2FC6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08869" y="1121801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51536" y="1121801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730204" y="1121801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785766" y="884837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514581" y="884837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244655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1663" y="884837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30204" y="884837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08869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51536" y="884837"/>
            <a:ext cx="27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320594" y="621750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053180" y="621750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785766" y="621750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514581" y="621750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1698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1373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 b="1" spc="225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97077" y="18008"/>
            <a:ext cx="2307426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350"/>
              </a:lnSpc>
            </a:pPr>
            <a:r>
              <a:rPr lang="en-US" sz="105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050"/>
              </a:lnSpc>
              <a:spcAft>
                <a:spcPts val="225"/>
              </a:spcAft>
            </a:pPr>
            <a:r>
              <a:rPr lang="en-US" sz="825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75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900"/>
              </a:lnSpc>
              <a:spcAft>
                <a:spcPts val="150"/>
              </a:spcAft>
            </a:pPr>
            <a:r>
              <a:rPr lang="hi-IN" sz="750" b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825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900"/>
              </a:lnSpc>
            </a:pPr>
            <a:r>
              <a:rPr lang="hi-IN" sz="75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75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75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825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75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79782"/>
            <a:ext cx="684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58266"/>
            <a:ext cx="684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3119718" y="0"/>
            <a:ext cx="6024281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75" b="1" i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1575" b="1" i="0" baseline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1575" b="1" i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852836" y="354958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587735" y="354958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320594" y="354958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053180" y="354958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69274" y="1121801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69274" y="884837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916977" y="6305315"/>
            <a:ext cx="763219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900" i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900" i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9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900" b="0" i="1" u="none" strike="noStrike" cap="none" normalizeH="0" baseline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254125" y="5901000"/>
            <a:ext cx="1889107" cy="880890"/>
            <a:chOff x="3802302" y="177382"/>
            <a:chExt cx="3211571" cy="1497554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469417" cy="1020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300" b="0" i="0" u="none" strike="noStrike" baseline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75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3211571" cy="33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75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675" spc="-11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675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675" spc="8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675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675" spc="-8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675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675" spc="-23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675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675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155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B1F6-54B6-6B78-D5EC-55C3B57B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9D3DD-7D27-CFE7-3C03-352230A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ECE-7B38-4FA0-871D-C7425BF9B05B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AF753-427D-454C-1517-9F5E10DF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16EC3-A658-9658-3F56-793073E7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60"/>
            <a:ext cx="78867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6858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7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2E4-E413-42F4-B6D3-CFEB1D9887B1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9144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6858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85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6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C4F2-2B7A-4B41-9CF6-AE5989D5BB66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6858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9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916977" y="6305315"/>
            <a:ext cx="763219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900" i="1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900" i="1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9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900" b="0" i="1" u="none" strike="noStrike" cap="none" normalizeH="0" baseline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9144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6858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254125" y="5901000"/>
            <a:ext cx="1889107" cy="880890"/>
            <a:chOff x="7254124" y="5901000"/>
            <a:chExt cx="1889107" cy="880890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864339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300" b="0" i="0" u="none" strike="noStrike" baseline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75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889107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75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675" spc="-11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675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675" spc="8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675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675" spc="-8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675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675" spc="-23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675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98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081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030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8386ECE-7B38-4FA0-871D-C7425BF9B05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3"/>
            <a:ext cx="55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533" y="6356353"/>
            <a:ext cx="903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Tx/>
        <a:buChar char="‣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alibri" panose="020F0502020204030204" pitchFamily="34" charset="0"/>
        <a:buChar char="–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5.jpeg"/><Relationship Id="rId4" Type="http://schemas.openxmlformats.org/officeDocument/2006/relationships/image" Target="../media/image12.jpe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EF2A97-3771-DDB0-2FCE-D3D939A8B9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000" b="1"/>
                  <a:t>The Problem at hand:</a:t>
                </a:r>
                <a:br>
                  <a:rPr lang="en-IN" sz="3000" b="1"/>
                </a:br>
                <a:r>
                  <a:rPr lang="en-IN" sz="3000" b="1"/>
                  <a:t>(To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3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IN" sz="3000" b="1"/>
                  <a:t> smallest eigenvalues)</a:t>
                </a:r>
                <a:endParaRPr lang="en-US" sz="3000" b="1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EF2A97-3771-DDB0-2FCE-D3D939A8B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6668-8AA8-B8C2-6778-B57F361B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753CB-C986-5F39-0BF9-1FE3F776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2FEC8EF-D229-4A1F-4F36-827108EC0951}"/>
                  </a:ext>
                </a:extLst>
              </p:cNvPr>
              <p:cNvSpPr/>
              <p:nvPr/>
            </p:nvSpPr>
            <p:spPr>
              <a:xfrm>
                <a:off x="628650" y="1733721"/>
                <a:ext cx="7886700" cy="103574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32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2FEC8EF-D229-4A1F-4F36-827108EC0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33721"/>
                <a:ext cx="7886700" cy="1035742"/>
              </a:xfrm>
              <a:prstGeom prst="round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E13DCD-A682-55B0-A25C-C5509463B0F0}"/>
              </a:ext>
            </a:extLst>
          </p:cNvPr>
          <p:cNvCxnSpPr>
            <a:stCxn id="11" idx="2"/>
          </p:cNvCxnSpPr>
          <p:nvPr/>
        </p:nvCxnSpPr>
        <p:spPr>
          <a:xfrm>
            <a:off x="4572000" y="2769463"/>
            <a:ext cx="0" cy="104607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0A7E2F-AA73-D95B-DA8E-ADCB595E4F23}"/>
              </a:ext>
            </a:extLst>
          </p:cNvPr>
          <p:cNvSpPr txBox="1"/>
          <p:nvPr/>
        </p:nvSpPr>
        <p:spPr>
          <a:xfrm>
            <a:off x="4571993" y="2880833"/>
            <a:ext cx="4256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 Method (FDM) </a:t>
            </a:r>
          </a:p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(using 2</a:t>
            </a:r>
            <a:r>
              <a:rPr lang="en-I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order accurate CDS for Laplacian)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367382-24E0-D0BB-A0F3-209446B588FB}"/>
                  </a:ext>
                </a:extLst>
              </p:cNvPr>
              <p:cNvSpPr txBox="1"/>
              <p:nvPr/>
            </p:nvSpPr>
            <p:spPr>
              <a:xfrm>
                <a:off x="628650" y="2769463"/>
                <a:ext cx="39433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Uniform grid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Δz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1-dimensional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367382-24E0-D0BB-A0F3-209446B5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69463"/>
                <a:ext cx="3943343" cy="923330"/>
              </a:xfrm>
              <a:prstGeom prst="rect">
                <a:avLst/>
              </a:prstGeom>
              <a:blipFill>
                <a:blip r:embed="rId5"/>
                <a:stretch>
                  <a:fillRect l="-12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4EFCE0-80C9-337E-99EF-FA0583CDFE52}"/>
                  </a:ext>
                </a:extLst>
              </p:cNvPr>
              <p:cNvSpPr txBox="1"/>
              <p:nvPr/>
            </p:nvSpPr>
            <p:spPr>
              <a:xfrm>
                <a:off x="1206328" y="3958421"/>
                <a:ext cx="6731330" cy="1672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4EFCE0-80C9-337E-99EF-FA0583CDF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28" y="3958421"/>
                <a:ext cx="6731330" cy="1672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381FCB-B12A-728C-82C5-90080EB9A300}"/>
                  </a:ext>
                </a:extLst>
              </p:cNvPr>
              <p:cNvSpPr txBox="1"/>
              <p:nvPr/>
            </p:nvSpPr>
            <p:spPr>
              <a:xfrm>
                <a:off x="1659466" y="6067611"/>
                <a:ext cx="44974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Real + Symmetric + Tridiagonal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381FCB-B12A-728C-82C5-90080EB9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66" y="6067611"/>
                <a:ext cx="4497493" cy="707886"/>
              </a:xfrm>
              <a:prstGeom prst="rect">
                <a:avLst/>
              </a:prstGeom>
              <a:blipFill>
                <a:blip r:embed="rId7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9F92C28-103E-6E38-D035-FD763E962555}"/>
              </a:ext>
            </a:extLst>
          </p:cNvPr>
          <p:cNvSpPr/>
          <p:nvPr/>
        </p:nvSpPr>
        <p:spPr>
          <a:xfrm rot="5400000">
            <a:off x="2586251" y="4163341"/>
            <a:ext cx="605819" cy="336566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6BB4A04-33F9-BE46-7CFD-AB19DBA4A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2" y="12272"/>
            <a:ext cx="703494" cy="3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9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0" grpId="0"/>
      <p:bldP spid="22" grpId="0"/>
      <p:bldP spid="23" grpId="0"/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78D9-EEA7-55F9-B0A1-3A6045CE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/>
              <a:t>Popular Subspace Iteration (SI) Methods</a:t>
            </a:r>
            <a:endParaRPr lang="en-US" sz="3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3F2B-F09C-B110-D30E-F31E4C3E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24927" cy="45307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2400"/>
              <a:t>Krylov Subspace Iteration Method</a:t>
            </a:r>
          </a:p>
          <a:p>
            <a:pPr>
              <a:lnSpc>
                <a:spcPct val="100000"/>
              </a:lnSpc>
            </a:pPr>
            <a:r>
              <a:rPr lang="en-IN" sz="1800"/>
              <a:t>Fast</a:t>
            </a:r>
          </a:p>
          <a:p>
            <a:pPr>
              <a:lnSpc>
                <a:spcPct val="100000"/>
              </a:lnSpc>
            </a:pPr>
            <a:r>
              <a:rPr lang="en-IN" sz="1800"/>
              <a:t>Optimal in a certain sense</a:t>
            </a:r>
          </a:p>
          <a:p>
            <a:pPr>
              <a:lnSpc>
                <a:spcPct val="100000"/>
              </a:lnSpc>
            </a:pPr>
            <a:r>
              <a:rPr lang="en-IN" sz="1800"/>
              <a:t>Requires one starting vector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IN" sz="1800"/>
              <a:t>Not easy to update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IN" sz="1800"/>
              <a:t>Changes in</a:t>
            </a:r>
            <a:r>
              <a:rPr lang="en-IN" sz="1800" b="1"/>
              <a:t> H </a:t>
            </a:r>
            <a:r>
              <a:rPr lang="en-IN" sz="1800"/>
              <a:t>not allowed</a:t>
            </a:r>
            <a:endParaRPr lang="en-US" sz="1800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9635-182D-B1D6-6E57-244D453D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z="1800" smtClean="0"/>
              <a:t>12/15/2024</a:t>
            </a:fld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C2DEA-219D-BF1F-DB74-48A80866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95100-2862-ADB3-16FF-2CDA2CD4BA62}"/>
              </a:ext>
            </a:extLst>
          </p:cNvPr>
          <p:cNvSpPr txBox="1"/>
          <p:nvPr/>
        </p:nvSpPr>
        <p:spPr>
          <a:xfrm>
            <a:off x="4572000" y="1825625"/>
            <a:ext cx="3943349" cy="2858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/>
              <a:t>Chebyshev filtered Subspace Iteration Method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IN"/>
              <a:t>Updates are easy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IN"/>
              <a:t>Geared towards subspaces (vs individual eigenvalues)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IN"/>
              <a:t>Tolerates changes in </a:t>
            </a:r>
            <a:r>
              <a:rPr lang="en-IN" b="1"/>
              <a:t>H</a:t>
            </a:r>
            <a:endParaRPr lang="en-IN"/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/>
              <a:t>Slower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9D3AD-4463-F256-E7D0-F5893EDCD121}"/>
              </a:ext>
            </a:extLst>
          </p:cNvPr>
          <p:cNvSpPr txBox="1"/>
          <p:nvPr/>
        </p:nvSpPr>
        <p:spPr>
          <a:xfrm>
            <a:off x="729352" y="4920189"/>
            <a:ext cx="78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/>
              <a:t>Important note: Both type of methods require only matrix-vector products: Can get superior convergence with shift-and-invert. Issue: 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u="sng"/>
              <a:t>We now focus on </a:t>
            </a:r>
            <a:r>
              <a:rPr lang="en-IN" b="1" u="sng"/>
              <a:t>Chebyshev filtered Subspace Iteration </a:t>
            </a:r>
            <a:r>
              <a:rPr lang="en-IN" u="sng"/>
              <a:t>in subsequent slides.</a:t>
            </a:r>
            <a:endParaRPr lang="en-US" u="sng"/>
          </a:p>
        </p:txBody>
      </p:sp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B3DEB983-24FF-EC59-D904-9133DBA6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2" y="12272"/>
            <a:ext cx="703494" cy="3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298-B954-DE8E-6955-850DACA5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41"/>
            <a:ext cx="8201135" cy="2852737"/>
          </a:xfrm>
        </p:spPr>
        <p:txBody>
          <a:bodyPr>
            <a:normAutofit/>
          </a:bodyPr>
          <a:lstStyle/>
          <a:p>
            <a:r>
              <a:rPr lang="en-IN" sz="3200" b="1"/>
              <a:t>Key Idea in Chebyshev Filtering</a:t>
            </a:r>
            <a:endParaRPr lang="en-US" sz="32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0C629-C543-D989-6204-86D996F77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/>
              <a:t>Filtering the spectrum for wanted eigenvalues</a:t>
            </a:r>
            <a:endParaRPr lang="en-US" sz="3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A74B-59C3-592D-A249-BF6DF53F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2E4-E413-42F4-B6D3-CFEB1D9887B1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E1866-B9AA-CF8A-085A-DB1F56AB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1EE10FBF-A6F7-4868-904F-D0C90287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2" y="12272"/>
            <a:ext cx="703494" cy="3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66C4-D005-562F-C1B1-193A4651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/>
              <a:t>Chebyshev Filtering Step</a:t>
            </a:r>
            <a:endParaRPr lang="en-US" sz="3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4F38-51D0-3FCB-C545-AC0FD8E2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D08DE-B99E-5BD5-9318-4BFFAC3D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88D2E6-B423-2CFA-1779-BC49312E6C78}"/>
              </a:ext>
            </a:extLst>
          </p:cNvPr>
          <p:cNvGrpSpPr/>
          <p:nvPr/>
        </p:nvGrpSpPr>
        <p:grpSpPr>
          <a:xfrm>
            <a:off x="383158" y="2083013"/>
            <a:ext cx="6821147" cy="1283479"/>
            <a:chOff x="265453" y="2297921"/>
            <a:chExt cx="6821147" cy="128347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2AAD7A-1B9C-DC06-43CA-54B995F8C9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27453" y="2839744"/>
              <a:ext cx="1646503" cy="0"/>
            </a:xfrm>
            <a:prstGeom prst="straightConnector1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1FE269-E36B-AC54-2055-6756B871CD55}"/>
                </a:ext>
              </a:extLst>
            </p:cNvPr>
            <p:cNvSpPr txBox="1"/>
            <p:nvPr/>
          </p:nvSpPr>
          <p:spPr>
            <a:xfrm>
              <a:off x="2932453" y="257902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Unwanted Spectrum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B14144-5A01-CDD7-B3D0-719C8FE4F8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48124" y="2820700"/>
              <a:ext cx="2111837" cy="19044"/>
            </a:xfrm>
            <a:prstGeom prst="straightConnector1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8143A-AEE3-2F4C-1DF0-9C443A14DA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9043" y="2717521"/>
              <a:ext cx="0" cy="863879"/>
            </a:xfrm>
            <a:prstGeom prst="lin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0D2AC4F-E49C-7810-72F1-5EF1CBA98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950" y="3192464"/>
              <a:ext cx="265615" cy="18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A close up of a device&#10;&#10;Description automatically generated">
              <a:extLst>
                <a:ext uri="{FF2B5EF4-FFF2-40B4-BE49-F238E27FC236}">
                  <a16:creationId xmlns:a16="http://schemas.microsoft.com/office/drawing/2014/main" id="{D1509A50-9313-3713-025B-909DE4EF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53" y="2981072"/>
              <a:ext cx="4117757" cy="41593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D8DE2BA-81E2-B334-6A81-AE3CC07671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67043" y="3036957"/>
              <a:ext cx="762000" cy="0"/>
            </a:xfrm>
            <a:prstGeom prst="straightConnector1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Flowchart: Connector 15">
              <a:extLst>
                <a:ext uri="{FF2B5EF4-FFF2-40B4-BE49-F238E27FC236}">
                  <a16:creationId xmlns:a16="http://schemas.microsoft.com/office/drawing/2014/main" id="{A6BA49A0-7353-3EAB-10D6-60CD71BA8C74}"/>
                </a:ext>
              </a:extLst>
            </p:cNvPr>
            <p:cNvSpPr/>
            <p:nvPr/>
          </p:nvSpPr>
          <p:spPr bwMode="auto">
            <a:xfrm>
              <a:off x="2590800" y="2839743"/>
              <a:ext cx="353256" cy="352018"/>
            </a:xfrm>
            <a:prstGeom prst="flowChartConnec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endParaRPr>
            </a:p>
          </p:txBody>
        </p:sp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A678029D-3011-C28F-AE3D-067E024D9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650" y="2302536"/>
              <a:ext cx="2901950" cy="321627"/>
            </a:xfrm>
            <a:prstGeom prst="rect">
              <a:avLst/>
            </a:prstGeom>
          </p:spPr>
        </p:pic>
        <p:sp>
          <p:nvSpPr>
            <p:cNvPr id="16" name="Arrow: Bent 5125">
              <a:extLst>
                <a:ext uri="{FF2B5EF4-FFF2-40B4-BE49-F238E27FC236}">
                  <a16:creationId xmlns:a16="http://schemas.microsoft.com/office/drawing/2014/main" id="{79098F8E-2D37-E732-6BAD-F58599BCA37F}"/>
                </a:ext>
              </a:extLst>
            </p:cNvPr>
            <p:cNvSpPr/>
            <p:nvPr/>
          </p:nvSpPr>
          <p:spPr bwMode="auto">
            <a:xfrm>
              <a:off x="2762297" y="2297921"/>
              <a:ext cx="1441499" cy="513880"/>
            </a:xfrm>
            <a:prstGeom prst="bentArrow">
              <a:avLst>
                <a:gd name="adj1" fmla="val 25000"/>
                <a:gd name="adj2" fmla="val 28502"/>
                <a:gd name="adj3" fmla="val 25000"/>
                <a:gd name="adj4" fmla="val 4984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AA68A7-809E-8026-3535-0A2D707BD0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27453" y="2717521"/>
              <a:ext cx="0" cy="661121"/>
            </a:xfrm>
            <a:prstGeom prst="lin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7769F7-5357-6C21-DF32-0F006CDC73A9}"/>
                </a:ext>
              </a:extLst>
            </p:cNvPr>
            <p:cNvSpPr txBox="1"/>
            <p:nvPr/>
          </p:nvSpPr>
          <p:spPr>
            <a:xfrm>
              <a:off x="1162097" y="2583705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Wanted Spectrum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E3DBD4-5425-D520-2B0F-D1B3DADC0B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73956" y="2624163"/>
              <a:ext cx="15167" cy="772844"/>
            </a:xfrm>
            <a:prstGeom prst="lin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8ACA60-85CB-D0DC-4C50-BE3ED2B0CF39}"/>
              </a:ext>
            </a:extLst>
          </p:cNvPr>
          <p:cNvGrpSpPr/>
          <p:nvPr/>
        </p:nvGrpSpPr>
        <p:grpSpPr>
          <a:xfrm>
            <a:off x="52839" y="4546321"/>
            <a:ext cx="4697416" cy="1047463"/>
            <a:chOff x="186296" y="4436029"/>
            <a:chExt cx="4690504" cy="897971"/>
          </a:xfrm>
        </p:grpSpPr>
        <p:pic>
          <p:nvPicPr>
            <p:cNvPr id="21" name="Picture 20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BF4AA6C-D76F-1E55-EC6C-94F12A632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96" y="4782135"/>
              <a:ext cx="4117757" cy="551865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AF502A-1F7A-1475-952C-0C02DC286B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67043" y="4876800"/>
              <a:ext cx="762000" cy="0"/>
            </a:xfrm>
            <a:prstGeom prst="straightConnector1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pic>
          <p:nvPicPr>
            <p:cNvPr id="23" name="Picture 10">
              <a:extLst>
                <a:ext uri="{FF2B5EF4-FFF2-40B4-BE49-F238E27FC236}">
                  <a16:creationId xmlns:a16="http://schemas.microsoft.com/office/drawing/2014/main" id="{2A3F2CC2-C1D0-203E-2693-229E7F8F0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100" y="5204601"/>
              <a:ext cx="64700" cy="129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DEF3E7-6574-4054-9EAA-DA345397EA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7898" y="4546239"/>
              <a:ext cx="0" cy="661121"/>
            </a:xfrm>
            <a:prstGeom prst="lin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C35AFC-E924-DE58-B738-88D890180A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4290" y="4576889"/>
              <a:ext cx="0" cy="648396"/>
            </a:xfrm>
            <a:prstGeom prst="lin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B335D6-53FB-C071-4B19-BD6A259F7A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7722" y="4574529"/>
              <a:ext cx="9922" cy="704225"/>
            </a:xfrm>
            <a:prstGeom prst="lin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AFAC0C-174B-37ED-4B03-14AFB7F5E19F}"/>
                </a:ext>
              </a:extLst>
            </p:cNvPr>
            <p:cNvSpPr txBox="1"/>
            <p:nvPr/>
          </p:nvSpPr>
          <p:spPr>
            <a:xfrm>
              <a:off x="2801726" y="443838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Unwanted Spectrum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751BB4-2ECF-7019-FF23-0D6E924D79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9123" y="4694836"/>
              <a:ext cx="2027310" cy="16431"/>
            </a:xfrm>
            <a:prstGeom prst="straightConnector1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1FECEE-F814-775A-2AAF-AE428A1E3A2F}"/>
                </a:ext>
              </a:extLst>
            </p:cNvPr>
            <p:cNvSpPr txBox="1"/>
            <p:nvPr/>
          </p:nvSpPr>
          <p:spPr>
            <a:xfrm>
              <a:off x="1089361" y="443602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Wanted Spectrum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C1CBA1-5E82-A2AF-B4EE-43ECB28AF4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5036" y="4700715"/>
              <a:ext cx="1646503" cy="0"/>
            </a:xfrm>
            <a:prstGeom prst="straightConnector1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AC32EB-4C8E-03A7-31F8-5B278A7430E4}"/>
              </a:ext>
            </a:extLst>
          </p:cNvPr>
          <p:cNvGrpSpPr/>
          <p:nvPr/>
        </p:nvGrpSpPr>
        <p:grpSpPr>
          <a:xfrm>
            <a:off x="4851018" y="3581227"/>
            <a:ext cx="3750783" cy="2895600"/>
            <a:chOff x="228600" y="3148949"/>
            <a:chExt cx="4923116" cy="3350073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1136994-0605-E11C-D781-3C2E3BB5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148949"/>
              <a:ext cx="4018924" cy="3350073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41CD791-EB91-0D1B-1786-7C31EC933D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7524" y="6217920"/>
              <a:ext cx="839492" cy="0"/>
            </a:xfrm>
            <a:prstGeom prst="straightConnector1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pic>
          <p:nvPicPr>
            <p:cNvPr id="34" name="Picture 10">
              <a:extLst>
                <a:ext uri="{FF2B5EF4-FFF2-40B4-BE49-F238E27FC236}">
                  <a16:creationId xmlns:a16="http://schemas.microsoft.com/office/drawing/2014/main" id="{EE46CD4B-2459-15CC-86FF-C148EC131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016" y="6293772"/>
              <a:ext cx="64700" cy="129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D69F0D7-DE1F-7C7D-ECB0-7FE93EC0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1" t="-9700" b="49671"/>
            <a:stretch/>
          </p:blipFill>
          <p:spPr>
            <a:xfrm>
              <a:off x="1394394" y="5962025"/>
              <a:ext cx="2942754" cy="255895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FC233C5-3EDE-AF30-51E8-A824BAFAFD30}"/>
              </a:ext>
            </a:extLst>
          </p:cNvPr>
          <p:cNvSpPr/>
          <p:nvPr/>
        </p:nvSpPr>
        <p:spPr>
          <a:xfrm>
            <a:off x="5192581" y="2833173"/>
            <a:ext cx="227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Chebyshev Filtering</a:t>
            </a:r>
            <a:r>
              <a:rPr lang="en-US" sz="1600"/>
              <a:t>: </a:t>
            </a:r>
          </a:p>
        </p:txBody>
      </p:sp>
      <p:sp>
        <p:nvSpPr>
          <p:cNvPr id="41" name="Down Arrow 1">
            <a:extLst>
              <a:ext uri="{FF2B5EF4-FFF2-40B4-BE49-F238E27FC236}">
                <a16:creationId xmlns:a16="http://schemas.microsoft.com/office/drawing/2014/main" id="{E6BA1325-DF4F-CE7A-5DA1-BBD0E82EC423}"/>
              </a:ext>
            </a:extLst>
          </p:cNvPr>
          <p:cNvSpPr/>
          <p:nvPr/>
        </p:nvSpPr>
        <p:spPr bwMode="auto">
          <a:xfrm>
            <a:off x="2573044" y="3287799"/>
            <a:ext cx="181759" cy="979401"/>
          </a:xfrm>
          <a:prstGeom prst="downArrow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DFF3A9-F730-350A-F351-85D3867FA4C2}"/>
                  </a:ext>
                </a:extLst>
              </p:cNvPr>
              <p:cNvSpPr txBox="1"/>
              <p:nvPr/>
            </p:nvSpPr>
            <p:spPr>
              <a:xfrm>
                <a:off x="4195775" y="1534362"/>
                <a:ext cx="43927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for  </a:t>
                </a:r>
                <a:r>
                  <a:rPr lang="en-US" i="1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i="1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1,2,…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i="1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smallest eigenvalues </a:t>
                </a:r>
                <a:endParaRPr lang="en-US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DFF3A9-F730-350A-F351-85D3867FA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75" y="1534362"/>
                <a:ext cx="4392749" cy="369332"/>
              </a:xfrm>
              <a:prstGeom prst="rect">
                <a:avLst/>
              </a:prstGeom>
              <a:blipFill>
                <a:blip r:embed="rId9"/>
                <a:stretch>
                  <a:fillRect l="-11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66" descr="Diagram&#10;&#10;Description automatically generated with low confidence">
            <a:extLst>
              <a:ext uri="{FF2B5EF4-FFF2-40B4-BE49-F238E27FC236}">
                <a16:creationId xmlns:a16="http://schemas.microsoft.com/office/drawing/2014/main" id="{B93C734C-AEE6-5D14-4978-26E930D13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2" y="12272"/>
            <a:ext cx="703494" cy="395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64502-1144-D675-8DF0-33A38C4E138A}"/>
                  </a:ext>
                </a:extLst>
              </p:cNvPr>
              <p:cNvSpPr txBox="1"/>
              <p:nvPr/>
            </p:nvSpPr>
            <p:spPr>
              <a:xfrm>
                <a:off x="2681707" y="1495825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𝐇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64502-1144-D675-8DF0-33A38C4E1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07" y="1495825"/>
                <a:ext cx="1381597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C318FD-2C0C-1355-7825-EEA9DB474570}"/>
                  </a:ext>
                </a:extLst>
              </p:cNvPr>
              <p:cNvSpPr txBox="1"/>
              <p:nvPr/>
            </p:nvSpPr>
            <p:spPr>
              <a:xfrm>
                <a:off x="7306491" y="2833173"/>
                <a:ext cx="1608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𝚿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C318FD-2C0C-1355-7825-EEA9DB47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91" y="2833173"/>
                <a:ext cx="1608967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AD45C5-4C53-0A41-38B0-6602E0B2F757}"/>
                  </a:ext>
                </a:extLst>
              </p:cNvPr>
              <p:cNvSpPr txBox="1"/>
              <p:nvPr/>
            </p:nvSpPr>
            <p:spPr>
              <a:xfrm>
                <a:off x="5171241" y="3191811"/>
                <a:ext cx="3881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𝚿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</m:d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</m:d>
                        </m:e>
                      </m:d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AD45C5-4C53-0A41-38B0-6602E0B2F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241" y="3191811"/>
                <a:ext cx="3881255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8CAD539-216A-E44F-8441-E6406921979F}"/>
              </a:ext>
            </a:extLst>
          </p:cNvPr>
          <p:cNvSpPr txBox="1"/>
          <p:nvPr/>
        </p:nvSpPr>
        <p:spPr>
          <a:xfrm>
            <a:off x="875652" y="36613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Scale and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DC4AED-A515-DF74-F7C2-4A53738F3AC2}"/>
                  </a:ext>
                </a:extLst>
              </p:cNvPr>
              <p:cNvSpPr txBox="1"/>
              <p:nvPr/>
            </p:nvSpPr>
            <p:spPr>
              <a:xfrm>
                <a:off x="7653557" y="2514391"/>
                <a:ext cx="1317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DC4AED-A515-DF74-F7C2-4A53738F3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557" y="2514391"/>
                <a:ext cx="13170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162061-C970-FAA4-6A3C-A423B21F5113}"/>
                  </a:ext>
                </a:extLst>
              </p:cNvPr>
              <p:cNvSpPr txBox="1"/>
              <p:nvPr/>
            </p:nvSpPr>
            <p:spPr>
              <a:xfrm>
                <a:off x="5024121" y="2522303"/>
                <a:ext cx="299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is trial subspace;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162061-C970-FAA4-6A3C-A423B21F5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21" y="2522303"/>
                <a:ext cx="2991278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 animBg="1"/>
      <p:bldP spid="45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D1D1-E6F2-1788-6478-05986373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/>
              <a:t>Chebyshev Filtered Subspace Iteration Algorithm(</a:t>
            </a:r>
            <a:r>
              <a:rPr lang="en-IN" sz="4000" err="1"/>
              <a:t>ChFSI</a:t>
            </a:r>
            <a:r>
              <a:rPr lang="en-IN" sz="4000"/>
              <a:t>)</a:t>
            </a:r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9FF8-03E4-6129-27B2-AB5277BF7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/>
              <a:t>The Classical Method</a:t>
            </a:r>
            <a:endParaRPr lang="en-US" sz="3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5476-0B02-6254-D854-C80A3B4B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2E4-E413-42F4-B6D3-CFEB1D9887B1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223C0-E941-B7A7-8213-C4F2323C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367972EC-0CEA-69E5-381E-D60C39F28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2" y="12272"/>
            <a:ext cx="703494" cy="3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1BDF-257A-86A5-CF67-A558AEF3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err="1"/>
              <a:t>ChFSI</a:t>
            </a:r>
            <a:r>
              <a:rPr lang="en-IN" sz="3000"/>
              <a:t> Algorithm for computing desired</a:t>
            </a:r>
            <a:br>
              <a:rPr lang="en-IN" sz="3000"/>
            </a:br>
            <a:r>
              <a:rPr lang="en-IN" sz="3000"/>
              <a:t>eigenvector/eigenvalue pairs</a:t>
            </a:r>
            <a:endParaRPr 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8808E-947A-5AB7-38A6-F973ACE5E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7886700" cy="45307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Eigenvalue Problem to be solved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1800" dirty="0"/>
                  <a:t> smallest eigenpairs:</a:t>
                </a:r>
                <a:br>
                  <a:rPr lang="en-IN" sz="1800" dirty="0"/>
                </a:br>
                <a:r>
                  <a:rPr lang="en-IN" sz="1800" dirty="0"/>
                  <a:t>where </a:t>
                </a:r>
                <a14:m>
                  <m:oMath xmlns:m="http://schemas.openxmlformats.org/officeDocument/2006/math">
                    <m:r>
                      <a:rPr lang="en-IN" sz="1800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sz="18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18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I</a:t>
                </a:r>
                <a:r>
                  <a:rPr lang="en-US" sz="1800" dirty="0" err="1"/>
                  <a:t>nitial</a:t>
                </a:r>
                <a:r>
                  <a:rPr lang="en-US" sz="1800" dirty="0"/>
                  <a:t> guess vector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p>
                        <m:d>
                          <m:dPr>
                            <m:ctrlPr>
                              <a:rPr lang="en-IN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z="1800" dirty="0"/>
                  <a:t> till convergence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1800" dirty="0"/>
                  <a:t>CF:</a:t>
                </a:r>
                <a:r>
                  <a:rPr lang="en-US" sz="1800" b="1" dirty="0"/>
                  <a:t> </a:t>
                </a:r>
                <a:r>
                  <a:rPr lang="en-US" sz="1800" dirty="0"/>
                  <a:t>Chebyshev filtering: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d>
                          <m:dPr>
                            <m:ctrlPr>
                              <a:rPr lang="en-IN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0" dirty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</m:sup>
                    </m:sSubSup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  <m:sSup>
                      <m:sSup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p>
                        <m:d>
                          <m:dPr>
                            <m:ctrlPr>
                              <a:rPr lang="en-IN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IN" sz="18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 sz="1800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1800" dirty="0"/>
                  <a:t>Rayleigh-Ritz (RR) procedure: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1800" dirty="0"/>
                  <a:t>Compute projected matrix: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  <m:r>
                      <a:rPr lang="en-IN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8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IN" sz="1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sSubSup>
                      <m:sSubSupPr>
                        <m:ctrlPr>
                          <a:rPr lang="en-IN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d>
                          <m:dPr>
                            <m:ctrlPr>
                              <a:rPr lang="en-IN" sz="1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p>
                    </m:sSubSup>
                  </m:oMath>
                </a14:m>
                <a:endParaRPr lang="en-US" sz="1800" b="1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1800" dirty="0"/>
                  <a:t>Compute overlap matrix: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  <m:r>
                      <a:rPr lang="en-IN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)†</m:t>
                        </m:r>
                      </m:sup>
                    </m:sSubSup>
                    <m:sSubSup>
                      <m:sSubSupPr>
                        <m:ctrlPr>
                          <a:rPr lang="en-IN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d>
                          <m:dPr>
                            <m:ctrlPr>
                              <a:rPr lang="en-IN" sz="1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p>
                    </m:sSubSup>
                  </m:oMath>
                </a14:m>
                <a:endParaRPr lang="en-US" sz="1800" b="1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1800" dirty="0"/>
                  <a:t>Eigen decomposition: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  <m:r>
                      <a:rPr lang="en-IN" sz="1800" b="1" i="0" dirty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IN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  <m:r>
                      <a:rPr lang="en-IN" sz="1800" b="1" i="0" dirty="0" smtClean="0">
                        <a:latin typeface="Cambria Math" panose="02040503050406030204" pitchFamily="18" charset="0"/>
                      </a:rPr>
                      <m:t>𝐐</m:t>
                    </m:r>
                    <m:acc>
                      <m:accPr>
                        <m:chr m:val="̃"/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</m:acc>
                  </m:oMath>
                </a14:m>
                <a:endParaRPr lang="en-US" sz="1800" b="1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1800" dirty="0"/>
                  <a:t>Subspace Rotation: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p>
                        <m:d>
                          <m:dPr>
                            <m:ctrlPr>
                              <a:rPr lang="en-IN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0" dirty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</m:sup>
                    </m:sSup>
                    <m:r>
                      <a:rPr lang="en-IN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d>
                          <m:dPr>
                            <m:ctrlPr>
                              <a:rPr lang="en-IN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p>
                    </m:sSubSup>
                    <m:r>
                      <a:rPr lang="en-IN" sz="1800" b="1" i="0" dirty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endParaRPr lang="en-US" sz="1800" b="1" dirty="0"/>
              </a:p>
              <a:p>
                <a:pPr marL="1428750" lvl="2" indent="-514350">
                  <a:buFont typeface="+mj-lt"/>
                  <a:buAutoNum type="arabicPeriod"/>
                </a:pPr>
                <a:endParaRPr lang="en-US" sz="1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8808E-947A-5AB7-38A6-F973ACE5E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7886700" cy="4530726"/>
              </a:xfrm>
              <a:blipFill>
                <a:blip r:embed="rId2"/>
                <a:stretch>
                  <a:fillRect l="-464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B36F-0ED7-A60C-A389-042F0F8F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0978-372C-A52F-EC37-8E1DBF2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9DD3C8-BD4F-5ECA-1AB5-1732B36EED60}"/>
                  </a:ext>
                </a:extLst>
              </p:cNvPr>
              <p:cNvSpPr txBox="1"/>
              <p:nvPr/>
            </p:nvSpPr>
            <p:spPr>
              <a:xfrm>
                <a:off x="7465966" y="3690805"/>
                <a:ext cx="1038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9DD3C8-BD4F-5ECA-1AB5-1732B36EE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966" y="3690805"/>
                <a:ext cx="1038169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9C3F7-7144-7B8E-7B68-FCB1C4E0CBFB}"/>
                  </a:ext>
                </a:extLst>
              </p:cNvPr>
              <p:cNvSpPr txBox="1"/>
              <p:nvPr/>
            </p:nvSpPr>
            <p:spPr>
              <a:xfrm>
                <a:off x="7477180" y="4040745"/>
                <a:ext cx="1038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9C3F7-7144-7B8E-7B68-FCB1C4E0C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0" y="4040745"/>
                <a:ext cx="103816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57DA9B-E1C2-A9BB-4B49-46AB5A5C20E9}"/>
                  </a:ext>
                </a:extLst>
              </p:cNvPr>
              <p:cNvSpPr txBox="1"/>
              <p:nvPr/>
            </p:nvSpPr>
            <p:spPr>
              <a:xfrm>
                <a:off x="7477179" y="4410077"/>
                <a:ext cx="84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57DA9B-E1C2-A9BB-4B49-46AB5A5C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79" y="4410077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3AA73-6FD9-4A77-0551-65EEC11EAF83}"/>
                  </a:ext>
                </a:extLst>
              </p:cNvPr>
              <p:cNvSpPr txBox="1"/>
              <p:nvPr/>
            </p:nvSpPr>
            <p:spPr>
              <a:xfrm>
                <a:off x="7477179" y="4760017"/>
                <a:ext cx="1038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3AA73-6FD9-4A77-0551-65EEC11EA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79" y="4760017"/>
                <a:ext cx="103816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208B8-C77F-65A2-9027-2AE940A89CF3}"/>
                  </a:ext>
                </a:extLst>
              </p:cNvPr>
              <p:cNvSpPr txBox="1"/>
              <p:nvPr/>
            </p:nvSpPr>
            <p:spPr>
              <a:xfrm>
                <a:off x="628648" y="5129349"/>
                <a:ext cx="7877734" cy="817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en-IN"/>
                  <a:t>Convergence Criteria: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/>
                  <a:t> (user specified tolerance), </a:t>
                </a:r>
                <a:br>
                  <a:rPr lang="en-US"/>
                </a:br>
                <a:r>
                  <a:rPr lang="en-US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𝐐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208B8-C77F-65A2-9027-2AE940A89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5129349"/>
                <a:ext cx="7877734" cy="817468"/>
              </a:xfrm>
              <a:prstGeom prst="rect">
                <a:avLst/>
              </a:prstGeom>
              <a:blipFill>
                <a:blip r:embed="rId6"/>
                <a:stretch>
                  <a:fillRect l="-464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D9B959-89EA-A7E5-C26C-336EEBE831F5}"/>
              </a:ext>
            </a:extLst>
          </p:cNvPr>
          <p:cNvSpPr txBox="1"/>
          <p:nvPr/>
        </p:nvSpPr>
        <p:spPr>
          <a:xfrm>
            <a:off x="1595300" y="6263587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Details of each step are described in subsequent slides.</a:t>
            </a:r>
            <a:endParaRPr lang="en-US" u="sng"/>
          </a:p>
        </p:txBody>
      </p:sp>
      <p:pic>
        <p:nvPicPr>
          <p:cNvPr id="10" name="Picture 9" descr="Diagram&#10;&#10;Description automatically generated with low confidence">
            <a:extLst>
              <a:ext uri="{FF2B5EF4-FFF2-40B4-BE49-F238E27FC236}">
                <a16:creationId xmlns:a16="http://schemas.microsoft.com/office/drawing/2014/main" id="{0B0C71DE-ED3A-4C42-F453-299F83A4D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2" y="12272"/>
            <a:ext cx="703494" cy="395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369AF2-9DA8-0335-3C44-D0C9FB6BDC2B}"/>
                  </a:ext>
                </a:extLst>
              </p:cNvPr>
              <p:cNvSpPr txBox="1"/>
              <p:nvPr/>
            </p:nvSpPr>
            <p:spPr>
              <a:xfrm>
                <a:off x="6563695" y="1791489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𝐇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369AF2-9DA8-0335-3C44-D0C9FB6B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695" y="1791489"/>
                <a:ext cx="1381597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86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EE18-B6FC-2A2B-2EDE-858BE7C6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0321"/>
            <a:ext cx="7886700" cy="592898"/>
          </a:xfrm>
        </p:spPr>
        <p:txBody>
          <a:bodyPr>
            <a:normAutofit/>
          </a:bodyPr>
          <a:lstStyle/>
          <a:p>
            <a:r>
              <a:rPr lang="en-IN" sz="3000"/>
              <a:t>Details of </a:t>
            </a:r>
            <a:r>
              <a:rPr lang="en-IN" sz="3000" err="1"/>
              <a:t>ChFSI</a:t>
            </a:r>
            <a:endParaRPr 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58A9B-2CF7-639A-4271-7E20097BC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66733"/>
                <a:ext cx="8445682" cy="47626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1800"/>
                  <a:t>Eigenvalue Problem:</a:t>
                </a:r>
              </a:p>
              <a:p>
                <a:pPr marL="0" indent="0">
                  <a:buNone/>
                </a:pPr>
                <a:r>
                  <a:rPr lang="en-IN" sz="1800" baseline="-25000"/>
                  <a:t>				</a:t>
                </a:r>
                <a:br>
                  <a:rPr lang="en-US" sz="1800"/>
                </a:br>
                <a:r>
                  <a:rPr lang="en-US" sz="180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…,</m:t>
                    </m:r>
                    <m:acc>
                      <m:accPr>
                        <m:chr m:val="̃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180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1800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I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I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IN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IN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800" b="1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1800">
                    <a:ea typeface="Cambria Math" panose="02040503050406030204" pitchFamily="18" charset="0"/>
                  </a:rPr>
                  <a:t>To find: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1800">
                    <a:ea typeface="Cambria Math" panose="02040503050406030204" pitchFamily="18" charset="0"/>
                  </a:rPr>
                  <a:t> smallest eigenvalues</a:t>
                </a:r>
                <a:endParaRPr lang="en-IN" sz="1800" b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>
                    <a:ea typeface="Cambria Math" panose="02040503050406030204" pitchFamily="18" charset="0"/>
                  </a:rPr>
                  <a:t>Initial guess of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(≪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b="0">
                    <a:ea typeface="Cambria Math" panose="02040503050406030204" pitchFamily="18" charset="0"/>
                  </a:rPr>
                  <a:t> random vectors:</a:t>
                </a:r>
              </a:p>
              <a:p>
                <a:pPr marL="0" indent="0">
                  <a:buNone/>
                </a:pPr>
                <a:br>
                  <a:rPr lang="en-IN" sz="180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𝚿</m:t>
                          </m:r>
                        </m:e>
                        <m:sup>
                          <m:d>
                            <m:dPr>
                              <m:ctrlPr>
                                <a:rPr lang="en-IN" sz="1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I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⟩</m:t>
                                </m:r>
                              </m:e>
                              <m:e>
                                <m:r>
                                  <a:rPr lang="en-IN" sz="1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⟩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IN" sz="1800" b="0">
                    <a:ea typeface="Cambria Math" panose="02040503050406030204" pitchFamily="18" charset="0"/>
                  </a:rPr>
                </a:br>
                <a:r>
                  <a:rPr lang="en-IN" sz="1800" b="0">
                    <a:ea typeface="Cambria Math" panose="020405030504060302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IN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𝚿</m:t>
                        </m:r>
                      </m:e>
                      <m:sup>
                        <m:d>
                          <m:dPr>
                            <m:ctrlPr>
                              <a:rPr lang="en-IN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800" b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1800" b="0">
                    <a:ea typeface="Cambria Math" panose="02040503050406030204" pitchFamily="18" charset="0"/>
                  </a:rPr>
                  <a:t>For iterations starting from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IN" sz="1800" b="0">
                    <a:ea typeface="Cambria Math" panose="02040503050406030204" pitchFamily="18" charset="0"/>
                  </a:rPr>
                  <a:t>till convergence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IN" sz="1800">
                    <a:ea typeface="Cambria Math" panose="02040503050406030204" pitchFamily="18" charset="0"/>
                  </a:rPr>
                  <a:t>Chebyshev Filtering using Chebyshev polynomial of degree </a:t>
                </a:r>
                <a:r>
                  <a:rPr lang="en-IN" sz="1800" i="1">
                    <a:ea typeface="Cambria Math" panose="02040503050406030204" pitchFamily="18" charset="0"/>
                  </a:rPr>
                  <a:t>k</a:t>
                </a:r>
                <a:r>
                  <a:rPr lang="en-IN" sz="1800">
                    <a:ea typeface="Cambria Math" panose="02040503050406030204" pitchFamily="18" charset="0"/>
                  </a:rPr>
                  <a:t>: </a:t>
                </a:r>
                <a:endParaRPr lang="en-IN" sz="18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IN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sub>
                        <m:sup>
                          <m:d>
                            <m:dPr>
                              <m:ctrlPr>
                                <a:rPr lang="en-I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p>
                      </m:sSubSup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I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  <m:sSup>
                        <m:sSupPr>
                          <m:ctrlPr>
                            <a:rPr lang="en-IN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𝚿</m:t>
                          </m:r>
                        </m:e>
                        <m:sup>
                          <m:d>
                            <m:dPr>
                              <m:ctrlPr>
                                <a:rPr lang="en-IN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IN" sz="1800">
                    <a:ea typeface="Cambria Math" panose="02040503050406030204" pitchFamily="18" charset="0"/>
                  </a:rPr>
                </a:br>
                <a:r>
                  <a:rPr lang="en-IN" sz="180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r>
                  <a:rPr lang="en-IN" sz="1800" b="1">
                    <a:ea typeface="Cambria Math" panose="02040503050406030204" pitchFamily="18" charset="0"/>
                  </a:rPr>
                  <a:t> </a:t>
                </a:r>
                <a:r>
                  <a:rPr lang="en-IN" sz="1800">
                    <a:ea typeface="Cambria Math" panose="02040503050406030204" pitchFamily="18" charset="0"/>
                  </a:rPr>
                  <a:t>is the Chebyshev Polynomial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800">
                    <a:ea typeface="Cambria Math" panose="02040503050406030204" pitchFamily="18" charset="0"/>
                  </a:rPr>
                  <a:t> degree of first kind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d>
                          <m:dPr>
                            <m:ctrlPr>
                              <a:rPr lang="en-IN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80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58A9B-2CF7-639A-4271-7E20097BC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66733"/>
                <a:ext cx="8445682" cy="4762682"/>
              </a:xfrm>
              <a:blipFill>
                <a:blip r:embed="rId2"/>
                <a:stretch>
                  <a:fillRect l="-577" t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8E16-43A6-8ADC-838F-63B49D03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7D5BB-3BC0-07C6-6666-726EF7F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FDFF59F7-909A-E7B5-BD50-DBC55083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2" y="12272"/>
            <a:ext cx="703494" cy="395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EB583-536E-D290-D375-C131C39777F1}"/>
                  </a:ext>
                </a:extLst>
              </p:cNvPr>
              <p:cNvSpPr txBox="1"/>
              <p:nvPr/>
            </p:nvSpPr>
            <p:spPr>
              <a:xfrm>
                <a:off x="3395193" y="1390299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𝐇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EB583-536E-D290-D375-C131C397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93" y="1390299"/>
                <a:ext cx="138159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42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08494-2D4F-5873-8695-2BD529EF0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557349"/>
                <a:ext cx="7886700" cy="579900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 startAt="3"/>
                </a:pPr>
                <a:r>
                  <a:rPr lang="en-IN" sz="1800"/>
                  <a:t>Rayleigh-Ritz Projection: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IN" sz="1800"/>
                  <a:t>Compute Projected Matrix: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  <m:r>
                      <a:rPr lang="en-IN" sz="1800" b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r>
                          <a:rPr lang="en-IN" sz="1800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1" i="1" dirty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IN" sz="1800" b="1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IN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sSubSup>
                      <m:sSubSupPr>
                        <m:ctrlPr>
                          <a:rPr lang="en-IN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d>
                          <m:dPr>
                            <m:ctrlPr>
                              <a:rPr lang="en-IN" sz="1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p>
                    </m:sSubSup>
                  </m:oMath>
                </a14:m>
                <a:endParaRPr lang="en-IN" sz="1800" b="1">
                  <a:ea typeface="Cambria Math" panose="02040503050406030204" pitchFamily="18" charset="0"/>
                </a:endParaRP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800"/>
                  <a:t>Compute Overlap Matrix: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  <m:r>
                      <a:rPr lang="en-IN" sz="1800" b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)†</m:t>
                        </m:r>
                      </m:sup>
                    </m:sSubSup>
                    <m:sSubSup>
                      <m:sSubSupPr>
                        <m:ctrlPr>
                          <a:rPr lang="en-IN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d>
                          <m:dPr>
                            <m:ctrlPr>
                              <a:rPr lang="en-IN" sz="1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p>
                    </m:sSubSup>
                  </m:oMath>
                </a14:m>
                <a:endParaRPr lang="en-IN" sz="1800" b="1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IN" sz="180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  <m:r>
                      <a:rPr lang="en-IN" sz="1800" i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IN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1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IN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</m:acc>
                    <m:r>
                      <a:rPr lang="en-IN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IN" sz="180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 startAt="3"/>
                </a:pPr>
                <a:r>
                  <a:rPr lang="en-IN" sz="1800"/>
                  <a:t>Eigen-decomposition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</m:oMath>
                </a14:m>
                <a:r>
                  <a:rPr lang="en-IN" sz="1800"/>
                  <a:t>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800" b="1" i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acc>
                      <m:r>
                        <a:rPr lang="en-IN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  <m:r>
                        <a:rPr lang="en-IN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I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</m:acc>
                      <m:r>
                        <a:rPr lang="en-IN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  <m:acc>
                        <m:accPr>
                          <m:chr m:val="̃"/>
                          <m:ctrlPr>
                            <a:rPr lang="en-I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</m:oMath>
                  </m:oMathPara>
                </a14:m>
                <a:br>
                  <a:rPr lang="en-IN" sz="1800"/>
                </a:br>
                <a:r>
                  <a:rPr lang="en-IN" sz="1800"/>
                  <a:t>where</a:t>
                </a:r>
                <a14:m>
                  <m:oMath xmlns:m="http://schemas.openxmlformats.org/officeDocument/2006/math">
                    <m:r>
                      <a:rPr lang="en-I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𝐐</m:t>
                    </m:r>
                    <m:r>
                      <a:rPr lang="en-IN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IN" sz="1800"/>
                  <a:t> are approximate eigenvectors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</m:oMath>
                </a14:m>
                <a:r>
                  <a:rPr lang="en-IN" sz="1800"/>
                  <a:t> in the subspace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IN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IN" sz="1800"/>
                  <a:t> is a diagonal matrix with approximate eigenvalues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</m:oMath>
                </a14:m>
                <a:r>
                  <a:rPr lang="en-IN" sz="180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 startAt="5"/>
                </a:pPr>
                <a:r>
                  <a:rPr lang="en-IN" sz="1800"/>
                  <a:t>Subspace Rotation: </a:t>
                </a:r>
                <a:endParaRPr lang="en-I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b="1" dirty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p>
                          <m:d>
                            <m:dPr>
                              <m:ctrlPr>
                                <a:rPr lang="en-IN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1" dirty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</m:sup>
                      </m:sSup>
                      <m:r>
                        <a:rPr lang="en-IN" sz="1800" b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18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800" b="1" dirty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IN" sz="1800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  <m:sup>
                          <m:d>
                            <m:dPr>
                              <m:ctrlPr>
                                <a:rPr lang="en-IN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p>
                      </m:sSubSup>
                      <m:r>
                        <a:rPr lang="en-IN" sz="1800" b="1" dirty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br>
                  <a:rPr lang="en-IN" sz="1800" b="1"/>
                </a:br>
                <a:r>
                  <a:rPr lang="en-IN" sz="1800"/>
                  <a:t>The above step gives the matrix</a:t>
                </a:r>
                <a:r>
                  <a:rPr lang="en-IN" sz="1800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p>
                        <m:d>
                          <m:dPr>
                            <m:ctrlPr>
                              <a:rPr lang="en-IN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dirty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</m:sup>
                    </m:sSup>
                    <m:r>
                      <a:rPr lang="en-IN" sz="1800" b="0" i="0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800" b="0"/>
                  <a:t> whose columns are</a:t>
                </a:r>
                <a:r>
                  <a:rPr lang="en-IN" sz="1800"/>
                  <a:t> the linear combination of columns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IN" sz="1800" b="1" dirty="0">
                            <a:latin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d>
                          <m:dPr>
                            <m:ctrlPr>
                              <a:rPr lang="en-IN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p>
                    </m:sSubSup>
                  </m:oMath>
                </a14:m>
                <a:endParaRPr lang="en-IN" sz="1800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08494-2D4F-5873-8695-2BD529EF0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57349"/>
                <a:ext cx="7886700" cy="5799002"/>
              </a:xfrm>
              <a:blipFill>
                <a:blip r:embed="rId2"/>
                <a:stretch>
                  <a:fillRect l="-618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BCD66-7B37-CD9D-25CB-A2086C8B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3B278-E069-67DA-2613-82BBD204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B98FB2BD-644A-5A69-29B0-17D2FA4D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2" y="12272"/>
            <a:ext cx="703494" cy="3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9188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Sc-CDS-v2.potx" id="{59A8C1D1-1A3E-41D4-A4E0-35B357317F1F}" vid="{EC92949F-16A2-4175-BD07-89C1A4084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On-screen Show (4:3)</PresentationFormat>
  <Paragraphs>96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Arial</vt:lpstr>
      <vt:lpstr>Arvo</vt:lpstr>
      <vt:lpstr>Calibri</vt:lpstr>
      <vt:lpstr>Cambria Math</vt:lpstr>
      <vt:lpstr>Courier New</vt:lpstr>
      <vt:lpstr>Cousine</vt:lpstr>
      <vt:lpstr>Economica</vt:lpstr>
      <vt:lpstr>Times New Roman</vt:lpstr>
      <vt:lpstr>Wingdings</vt:lpstr>
      <vt:lpstr>IISc-SERC-v2</vt:lpstr>
      <vt:lpstr>The Problem at hand: (To find n ̃ smallest eigenvalues)</vt:lpstr>
      <vt:lpstr>Popular Subspace Iteration (SI) Methods</vt:lpstr>
      <vt:lpstr>Key Idea in Chebyshev Filtering</vt:lpstr>
      <vt:lpstr>Chebyshev Filtering Step</vt:lpstr>
      <vt:lpstr>Chebyshev Filtered Subspace Iteration Algorithm(ChFSI)</vt:lpstr>
      <vt:lpstr>ChFSI Algorithm for computing desired eigenvector/eigenvalue pairs</vt:lpstr>
      <vt:lpstr>Details of ChFSI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2024-11-20T05:16:50Z</dcterms:created>
  <dcterms:modified xsi:type="dcterms:W3CDTF">2024-12-15T03:49:22Z</dcterms:modified>
</cp:coreProperties>
</file>