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C38A-D0B7-98E3-40A7-A374782A2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F001-0780-5CB3-879C-40148E26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DB9A-801C-CB35-D78D-AECA6015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B0A6B-0348-6FB1-2AA7-60D8F7EB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81B6-D1A8-DB08-C218-238B4611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392C-0BEA-2986-A2B1-2251D587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24386-C28F-6DAD-C929-02A516D6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26B78-2547-049C-F165-0B009C9C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F72-AA5F-7764-249A-0240CFA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182C-6323-76F8-7B82-AAFA4F3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3238C-2F5C-399C-053F-773D98179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9E5A2-513E-E5FC-2B73-1AD2575C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9EF0-5033-4F27-58C7-142916B3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56B0-C366-3584-28D7-471CA186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9824-42FD-F948-37F0-E0032FFD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B811-BC39-CF91-65D8-3DDFCB1D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F273-860D-7A10-C38E-51AEB9A6D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42D8-BE43-5F90-CA74-1964A33F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FC89-38B5-CA9C-338B-083CBE1C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7E82-EEDD-1AAE-73C4-5D2DDD7D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D45D-4846-9FA4-B90F-1A5F2B48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707B-E4C0-7B8E-8435-4B7120C9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A811-8A3E-F94C-9E3E-A65D93DA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ABF8-CC4E-00DA-57A9-4F6178D4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8D59-9A1A-5AC8-B64E-DFFA8E7F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D54E-E9F0-C40E-171E-34E7B5B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3804-6AD9-1C6A-06DA-DBD3C72C4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E552-FC22-A1B3-04BD-F6AEA076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BE7A7-963F-BE2D-507B-FECE053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B7EF-2315-ED97-F017-89BC82D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613C-07D2-AB65-3BA3-0140A13A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1F37-34B6-F532-7D4B-FDDDD9EC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5B56-74AC-05CD-911F-9B9E3D45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C817-FEDE-8E19-6C26-956CE24AE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46C82-4425-CB9A-6822-4EBD6278F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E7250-4046-BA3B-2BA7-7EC4ABFAF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292CF-2EAA-5988-CF9F-D0EF9369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096D6-01E4-869B-4875-9FD53D34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5E6EF-9B9B-F70C-70CC-9E59996A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D233-A443-05E8-36DF-CEE4A10C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AD8ED-4810-8FA0-861D-5DC5A4C1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D8575-FE9A-B96D-9567-CFAFC8F7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C2AD8-7572-E7D1-75FA-553C8F86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8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89414-D72D-3D8B-943B-6482FF0A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61C48-A499-6913-AF66-BF56D998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0B21E-C1D9-12EA-02F9-3484CB7F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1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1CDD-7830-8BA3-0424-36D6D3C2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AEF3-ED33-ACE0-2458-363846C5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AED4F-EEC5-1A49-895A-F020B38A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DB2E-FDBE-1C4C-56FA-62F834A0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68E6E-41BD-2EC9-6FF0-30AB3CDD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1169-9B02-9293-6A2F-B609B7AE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ACA-CB48-7A93-7ED0-E6A0FDD4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4E6D1-AF0C-5589-6C8B-5757218F0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190E-5498-52A0-6D70-1450C828F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D3201-5CF2-77CB-6234-2FCC2B76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85934-C47B-1B18-CC7B-F7A8C6FE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36F55-498B-709D-B525-044D9DC0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B2FC9-D83E-8A20-1885-68FF57D2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37592-FAF2-8013-237D-345DD8A2C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6973-C327-66F8-402E-52E54DC7D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0EB3E-416A-4D2F-83F0-D518F5CFE4C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38D-4979-1A6C-A85C-81537E3DD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B8FD-C84F-17AA-AAB3-34CBB45F0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DE581-9C46-434F-81DF-46AB89F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03A726D-7E39-C610-E227-8584C47399F2}"/>
              </a:ext>
            </a:extLst>
          </p:cNvPr>
          <p:cNvGrpSpPr/>
          <p:nvPr/>
        </p:nvGrpSpPr>
        <p:grpSpPr>
          <a:xfrm>
            <a:off x="3596640" y="942981"/>
            <a:ext cx="5287456" cy="4682756"/>
            <a:chOff x="3596640" y="942981"/>
            <a:chExt cx="5287456" cy="468275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4CE64AE-6F77-9309-8B47-CC2BF2A3331A}"/>
                </a:ext>
              </a:extLst>
            </p:cNvPr>
            <p:cNvSpPr/>
            <p:nvPr/>
          </p:nvSpPr>
          <p:spPr>
            <a:xfrm>
              <a:off x="4536638" y="1903711"/>
              <a:ext cx="3061570" cy="30615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F97A61-2B71-319E-34A6-E40C9BD196CD}"/>
                </a:ext>
              </a:extLst>
            </p:cNvPr>
            <p:cNvCxnSpPr>
              <a:cxnSpLocks/>
            </p:cNvCxnSpPr>
            <p:nvPr/>
          </p:nvCxnSpPr>
          <p:spPr>
            <a:xfrm>
              <a:off x="3596640" y="3434495"/>
              <a:ext cx="4998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7438FC-2FA7-51C3-1BAA-62A3DD016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3971" y="2650723"/>
              <a:ext cx="4066903" cy="156754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64D58F-CA10-FA7F-078E-E680F7453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423" y="1367246"/>
              <a:ext cx="0" cy="42584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B680B1-D113-6275-613D-DBA08D8DA6DD}"/>
                </a:ext>
              </a:extLst>
            </p:cNvPr>
            <p:cNvSpPr txBox="1"/>
            <p:nvPr/>
          </p:nvSpPr>
          <p:spPr>
            <a:xfrm>
              <a:off x="3688080" y="3987433"/>
              <a:ext cx="345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59210B-BF95-90B6-5EB0-A91DDFE04545}"/>
                </a:ext>
              </a:extLst>
            </p:cNvPr>
            <p:cNvSpPr txBox="1"/>
            <p:nvPr/>
          </p:nvSpPr>
          <p:spPr>
            <a:xfrm>
              <a:off x="5894476" y="942981"/>
              <a:ext cx="345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D9324A-F5AA-38C1-C848-13E249695B0E}"/>
                </a:ext>
              </a:extLst>
            </p:cNvPr>
            <p:cNvSpPr txBox="1"/>
            <p:nvPr/>
          </p:nvSpPr>
          <p:spPr>
            <a:xfrm>
              <a:off x="8538205" y="3198167"/>
              <a:ext cx="345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96FC53-FFFA-CE10-FF63-1EDEFA8947CD}"/>
                    </a:ext>
                  </a:extLst>
                </p:cNvPr>
                <p:cNvSpPr txBox="1"/>
                <p:nvPr/>
              </p:nvSpPr>
              <p:spPr>
                <a:xfrm>
                  <a:off x="7575408" y="3085143"/>
                  <a:ext cx="368691" cy="338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𝜾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596FC53-FFFA-CE10-FF63-1EDEFA894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5408" y="3085143"/>
                  <a:ext cx="368691" cy="338362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0000" b="-26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FCE8907-0830-A69D-13C9-059BC199EAD1}"/>
                    </a:ext>
                  </a:extLst>
                </p:cNvPr>
                <p:cNvSpPr txBox="1"/>
                <p:nvPr/>
              </p:nvSpPr>
              <p:spPr>
                <a:xfrm>
                  <a:off x="6096000" y="1536417"/>
                  <a:ext cx="437620" cy="338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FCE8907-0830-A69D-13C9-059BC199E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536417"/>
                  <a:ext cx="437620" cy="338362"/>
                </a:xfrm>
                <a:prstGeom prst="rect">
                  <a:avLst/>
                </a:prstGeom>
                <a:blipFill>
                  <a:blip r:embed="rId3"/>
                  <a:stretch>
                    <a:fillRect l="-19444" r="-6944" b="-26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0153B6-43A8-0626-957A-8A8C2AD26D66}"/>
                    </a:ext>
                  </a:extLst>
                </p:cNvPr>
                <p:cNvSpPr txBox="1"/>
                <p:nvPr/>
              </p:nvSpPr>
              <p:spPr>
                <a:xfrm>
                  <a:off x="6124578" y="4923801"/>
                  <a:ext cx="437620" cy="338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0153B6-43A8-0626-957A-8A8C2AD26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578" y="4923801"/>
                  <a:ext cx="437620" cy="338362"/>
                </a:xfrm>
                <a:prstGeom prst="rect">
                  <a:avLst/>
                </a:prstGeom>
                <a:blipFill>
                  <a:blip r:embed="rId4"/>
                  <a:stretch>
                    <a:fillRect l="-21127" r="-845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7258C87-6B5B-0333-8AD1-5634785CAF9D}"/>
                    </a:ext>
                  </a:extLst>
                </p:cNvPr>
                <p:cNvSpPr txBox="1"/>
                <p:nvPr/>
              </p:nvSpPr>
              <p:spPr>
                <a:xfrm>
                  <a:off x="3910373" y="3118127"/>
                  <a:ext cx="675057" cy="338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𝜾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7258C87-6B5B-0333-8AD1-5634785CA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373" y="3118127"/>
                  <a:ext cx="675057" cy="338362"/>
                </a:xfrm>
                <a:prstGeom prst="rect">
                  <a:avLst/>
                </a:prstGeom>
                <a:blipFill>
                  <a:blip r:embed="rId5"/>
                  <a:stretch>
                    <a:fillRect l="-12613" r="-540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448EC9-2FDF-396E-F328-80FE4706867E}"/>
                    </a:ext>
                  </a:extLst>
                </p:cNvPr>
                <p:cNvSpPr txBox="1"/>
                <p:nvPr/>
              </p:nvSpPr>
              <p:spPr>
                <a:xfrm>
                  <a:off x="7391062" y="2379608"/>
                  <a:ext cx="476092" cy="338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|−⟩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448EC9-2FDF-396E-F328-80FE4706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062" y="2379608"/>
                  <a:ext cx="476092" cy="338362"/>
                </a:xfrm>
                <a:prstGeom prst="rect">
                  <a:avLst/>
                </a:prstGeom>
                <a:blipFill>
                  <a:blip r:embed="rId6"/>
                  <a:stretch>
                    <a:fillRect l="-17722" r="-6329" b="-26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3451102-DDCC-8BC0-B508-94B805C89B0E}"/>
                    </a:ext>
                  </a:extLst>
                </p:cNvPr>
                <p:cNvSpPr txBox="1"/>
                <p:nvPr/>
              </p:nvSpPr>
              <p:spPr>
                <a:xfrm>
                  <a:off x="4267692" y="4102608"/>
                  <a:ext cx="476091" cy="3383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3451102-DDCC-8BC0-B508-94B805C89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692" y="4102608"/>
                  <a:ext cx="476091" cy="338362"/>
                </a:xfrm>
                <a:prstGeom prst="rect">
                  <a:avLst/>
                </a:prstGeom>
                <a:blipFill>
                  <a:blip r:embed="rId7"/>
                  <a:stretch>
                    <a:fillRect l="-17949" r="-769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6333666-4C66-F777-DB94-81FD8B97D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142" y="2352067"/>
              <a:ext cx="1110063" cy="1067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6E5F5CB-C811-4CDB-A442-6C41DF1663DD}"/>
                    </a:ext>
                  </a:extLst>
                </p:cNvPr>
                <p:cNvSpPr txBox="1"/>
                <p:nvPr/>
              </p:nvSpPr>
              <p:spPr>
                <a:xfrm>
                  <a:off x="7126072" y="1991712"/>
                  <a:ext cx="368691" cy="3383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6E5F5CB-C811-4CDB-A442-6C41DF16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072" y="1991712"/>
                  <a:ext cx="368691" cy="338362"/>
                </a:xfrm>
                <a:prstGeom prst="rect">
                  <a:avLst/>
                </a:prstGeom>
                <a:blipFill>
                  <a:blip r:embed="rId8"/>
                  <a:stretch>
                    <a:fillRect l="-33333" r="-33333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25E82D-F131-561F-8B7A-E9E897139947}"/>
                </a:ext>
              </a:extLst>
            </p:cNvPr>
            <p:cNvCxnSpPr>
              <a:stCxn id="4" idx="7"/>
            </p:cNvCxnSpPr>
            <p:nvPr/>
          </p:nvCxnSpPr>
          <p:spPr>
            <a:xfrm flipH="1">
              <a:off x="7126072" y="2352067"/>
              <a:ext cx="23779" cy="163536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899738-E532-CD04-516A-971F1E22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044568" y="3423505"/>
              <a:ext cx="1045867" cy="5792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artial Circle 63">
              <a:extLst>
                <a:ext uri="{FF2B5EF4-FFF2-40B4-BE49-F238E27FC236}">
                  <a16:creationId xmlns:a16="http://schemas.microsoft.com/office/drawing/2014/main" id="{0CED93F3-975B-5343-879C-B8798F2CB8C1}"/>
                </a:ext>
              </a:extLst>
            </p:cNvPr>
            <p:cNvSpPr/>
            <p:nvPr/>
          </p:nvSpPr>
          <p:spPr>
            <a:xfrm>
              <a:off x="5668239" y="3157671"/>
              <a:ext cx="804333" cy="579270"/>
            </a:xfrm>
            <a:prstGeom prst="pie">
              <a:avLst>
                <a:gd name="adj1" fmla="val 1642688"/>
                <a:gd name="adj2" fmla="val 9543357"/>
              </a:avLst>
            </a:prstGeom>
            <a:noFill/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D67BBB-A09B-1A5F-D9ED-25CE078FA2B4}"/>
                    </a:ext>
                  </a:extLst>
                </p:cNvPr>
                <p:cNvSpPr txBox="1"/>
                <p:nvPr/>
              </p:nvSpPr>
              <p:spPr>
                <a:xfrm>
                  <a:off x="5742051" y="3685435"/>
                  <a:ext cx="368691" cy="3383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2D67BBB-A09B-1A5F-D9ED-25CE078FA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051" y="3685435"/>
                  <a:ext cx="368691" cy="338362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6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Partial Circle 67">
              <a:extLst>
                <a:ext uri="{FF2B5EF4-FFF2-40B4-BE49-F238E27FC236}">
                  <a16:creationId xmlns:a16="http://schemas.microsoft.com/office/drawing/2014/main" id="{07188D6F-87DC-2F58-BE27-E3E008B2DF45}"/>
                </a:ext>
              </a:extLst>
            </p:cNvPr>
            <p:cNvSpPr/>
            <p:nvPr/>
          </p:nvSpPr>
          <p:spPr>
            <a:xfrm rot="4645190">
              <a:off x="5662232" y="3125186"/>
              <a:ext cx="804333" cy="579270"/>
            </a:xfrm>
            <a:prstGeom prst="pie">
              <a:avLst>
                <a:gd name="adj1" fmla="val 11537805"/>
                <a:gd name="adj2" fmla="val 14204374"/>
              </a:avLst>
            </a:prstGeom>
            <a:noFill/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0EBEC8B-5ACE-2FD0-8A89-950645F127BC}"/>
                    </a:ext>
                  </a:extLst>
                </p:cNvPr>
                <p:cNvSpPr txBox="1"/>
                <p:nvPr/>
              </p:nvSpPr>
              <p:spPr>
                <a:xfrm>
                  <a:off x="6115134" y="2711637"/>
                  <a:ext cx="368691" cy="3383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0EBEC8B-5ACE-2FD0-8A89-950645F12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134" y="2711637"/>
                  <a:ext cx="368691" cy="338362"/>
                </a:xfrm>
                <a:prstGeom prst="rect">
                  <a:avLst/>
                </a:prstGeom>
                <a:blipFill>
                  <a:blip r:embed="rId10"/>
                  <a:stretch>
                    <a:fillRect l="-3279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07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2024-06-02T12:18:19Z</dcterms:created>
  <dcterms:modified xsi:type="dcterms:W3CDTF">2024-06-02T12:51:43Z</dcterms:modified>
</cp:coreProperties>
</file>