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F43EC-27BF-4C23-8985-92AD5838657A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DB13A-AC2A-4174-A39E-9905AB4D0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9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DB13A-AC2A-4174-A39E-9905AB4D0B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89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032C-5E3E-0EFC-9AB6-5243FA2D53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B2805-6E80-776A-8EFB-9C9059141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D6DB1-5DAD-146D-8A9B-B07D8C48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F529-CFA4-D708-1097-92693523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1D44B-549B-B8CC-71A0-A8370B53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C38F-6845-AAB8-0228-DE27D3FDD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1502E-3D5F-AD8F-36C3-915CF1AC4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CDEE-1E1C-DDF6-0659-68BEF86B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B78C2-BBC9-70DD-2720-1D2F84EA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DD2C-73EB-547E-AB99-B9A4C72C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7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122D09-B42B-8051-456A-13697F219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84145-632E-E453-3309-48D6F289B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B0A8-52E8-403A-D337-B3AEEFD1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5C1D-D544-C7F8-4789-AD34B93E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3C6B0-1967-D949-FBB3-7A24618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0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EF9F-5211-4C65-F56D-AB6A9892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AF6DD-124D-D08A-B506-3CDAA0363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F639-3791-6FEE-AC5F-2646DD1C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C569-93A5-16C0-D040-1B6F87A11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1DBAC-172B-F2C4-2608-2C1DC592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9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2E9B-A726-DB89-493B-48E53B9D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C8E7-501D-D595-51E0-A7EDCD393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FC33E-3946-05B5-F60C-A3914490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085D-2AC3-493E-FFD4-6034DFA9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21C36-9DED-AB9B-59B4-01651369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6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9B1D-FC2B-7C84-9D9A-FC95E39C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292C-8F7E-B719-6265-AF859319D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DD8021-3913-D9A4-3E4A-D1339A49F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730DE-6084-0CEF-2573-1EB062F8C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FC982-B3F3-DF0F-7A60-E2BCB810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1A137-4EE0-DE58-4356-4458A6E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7599-F079-BEC2-CCA7-FBA7B3B5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86A0C-C8D2-CA69-B4E6-83EE81E48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60913-3DB6-507B-2903-E4ACF421F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CEFBE8-529B-C11F-55CE-E3D1ADD79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C1A12-C131-F41E-9872-BE98848C0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AC8F3-1477-2592-5E34-66F55324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B190FF-D435-2425-8847-DCE592E8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84EFD-8394-0B8B-113C-28F53B28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6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9D5A-A7CA-D7A4-3EF6-CE5A9399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2A14A-673E-6126-B55D-DA931719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70DBF-AEA2-83DB-F37A-6C9FE69C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F935D-7599-AC14-F46C-6801588D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F4402-D276-DD7F-8FF8-39106763F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F42347-DF68-E7C0-1CCC-AFEC04C1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B761-A4EF-396D-B56F-27487C17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92F3-8097-F96C-27EE-3A5E4F21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B5D0-AE56-9BDD-0C5C-3A48975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6174A-3DEE-DD17-6640-CA9CEB93E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1CCD0-1F4C-B119-9033-76071531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5F7ED-06C2-4E89-E048-16D4DBF4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83FA1-6C6E-3716-DFB0-A7A1A806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9327-3696-8CCB-E2DC-1D575396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3A031-8942-8976-A7E3-598FFF5F9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9F624-151D-39B6-F55F-FCF1316FB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04704-98D1-6B21-61DF-EA8A7640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3AA3C-EA79-82A9-6A0D-5D0A53AB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79019-D22B-9797-0F75-B2B6F7D9D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DA49A-80BA-5551-867B-71989634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9AED2-228A-E9CE-0CF9-09135C40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032D-8771-5587-5978-4F73C41CC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9DDE6-B47A-4F92-9BF8-D0C40C254506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19643-34DB-EDDD-6F0A-419382DDA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81F38-AFA4-C71D-6862-ED2EB41A6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98E4A-8C90-450E-9175-95D68CBD0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B861AAE2-1FD9-4A6E-E464-51B4BB13309E}"/>
              </a:ext>
            </a:extLst>
          </p:cNvPr>
          <p:cNvGrpSpPr/>
          <p:nvPr/>
        </p:nvGrpSpPr>
        <p:grpSpPr>
          <a:xfrm>
            <a:off x="441357" y="596650"/>
            <a:ext cx="11374151" cy="5338310"/>
            <a:chOff x="441357" y="596650"/>
            <a:chExt cx="11374151" cy="53383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8939460-C16B-629C-3964-67EE4BB1BAD2}"/>
                </a:ext>
              </a:extLst>
            </p:cNvPr>
            <p:cNvGrpSpPr/>
            <p:nvPr/>
          </p:nvGrpSpPr>
          <p:grpSpPr>
            <a:xfrm>
              <a:off x="441357" y="596650"/>
              <a:ext cx="11374151" cy="4668844"/>
              <a:chOff x="441357" y="596650"/>
              <a:chExt cx="11374151" cy="466884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22E1C63-E8B8-0D7B-E779-B2D6C72E0300}"/>
                  </a:ext>
                </a:extLst>
              </p:cNvPr>
              <p:cNvCxnSpPr>
                <a:cxnSpLocks/>
                <a:endCxn id="19" idx="3"/>
              </p:cNvCxnSpPr>
              <p:nvPr/>
            </p:nvCxnSpPr>
            <p:spPr>
              <a:xfrm>
                <a:off x="1187668" y="2373834"/>
                <a:ext cx="10394732" cy="109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0A84A94-0FDE-620A-F640-7B3170D9A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3166" y="4555332"/>
                <a:ext cx="102205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64A91B2-7251-917A-2A6C-7F68E6B35936}"/>
                      </a:ext>
                    </a:extLst>
                  </p:cNvPr>
                  <p:cNvSpPr/>
                  <p:nvPr/>
                </p:nvSpPr>
                <p:spPr>
                  <a:xfrm>
                    <a:off x="3595814" y="1590474"/>
                    <a:ext cx="1968140" cy="3675020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6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sz="6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A64A91B2-7251-917A-2A6C-7F68E6B3593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5814" y="1590474"/>
                    <a:ext cx="1968140" cy="36750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77AF296-493A-750B-5F0C-95C9DCA01E9B}"/>
                  </a:ext>
                </a:extLst>
              </p:cNvPr>
              <p:cNvCxnSpPr/>
              <p:nvPr/>
            </p:nvCxnSpPr>
            <p:spPr>
              <a:xfrm>
                <a:off x="1481057" y="2185548"/>
                <a:ext cx="376571" cy="3765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614DEA-555E-DBA1-9409-C2523CAD712B}"/>
                  </a:ext>
                </a:extLst>
              </p:cNvPr>
              <p:cNvSpPr txBox="1"/>
              <p:nvPr/>
            </p:nvSpPr>
            <p:spPr>
              <a:xfrm>
                <a:off x="1481057" y="23600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n</a:t>
                </a:r>
                <a:endParaRPr lang="en-US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1AEAA316-859B-70D3-4B6B-2EDCDCC7E633}"/>
                      </a:ext>
                    </a:extLst>
                  </p:cNvPr>
                  <p:cNvSpPr/>
                  <p:nvPr/>
                </p:nvSpPr>
                <p:spPr>
                  <a:xfrm>
                    <a:off x="6041647" y="1968173"/>
                    <a:ext cx="857796" cy="78958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1AEAA316-859B-70D3-4B6B-2EDCDCC7E6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647" y="1968173"/>
                    <a:ext cx="857796" cy="7895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94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E235CE2-3277-785A-C7B3-93BE5AAB9A7B}"/>
                      </a:ext>
                    </a:extLst>
                  </p:cNvPr>
                  <p:cNvSpPr/>
                  <p:nvPr/>
                </p:nvSpPr>
                <p:spPr>
                  <a:xfrm>
                    <a:off x="7360995" y="1968172"/>
                    <a:ext cx="1515293" cy="78958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𝑂𝑅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(=−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8E235CE2-3277-785A-C7B3-93BE5AAB9A7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0995" y="1968172"/>
                    <a:ext cx="1515293" cy="7895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14169CF-B885-B2DC-25B7-F4735DA44E7C}"/>
                      </a:ext>
                    </a:extLst>
                  </p:cNvPr>
                  <p:cNvSpPr/>
                  <p:nvPr/>
                </p:nvSpPr>
                <p:spPr>
                  <a:xfrm>
                    <a:off x="9337840" y="1989944"/>
                    <a:ext cx="857796" cy="78958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14169CF-B885-B2DC-25B7-F4735DA44E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7840" y="1989944"/>
                    <a:ext cx="857796" cy="7895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8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ight Brace 14">
                <a:extLst>
                  <a:ext uri="{FF2B5EF4-FFF2-40B4-BE49-F238E27FC236}">
                    <a16:creationId xmlns:a16="http://schemas.microsoft.com/office/drawing/2014/main" id="{8DEF3C31-5804-896A-0F22-E19F16C634F7}"/>
                  </a:ext>
                </a:extLst>
              </p:cNvPr>
              <p:cNvSpPr/>
              <p:nvPr/>
            </p:nvSpPr>
            <p:spPr>
              <a:xfrm rot="16200000">
                <a:off x="7967510" y="-328517"/>
                <a:ext cx="302263" cy="4153988"/>
              </a:xfrm>
              <a:prstGeom prst="rightBrace">
                <a:avLst>
                  <a:gd name="adj1" fmla="val 21531"/>
                  <a:gd name="adj2" fmla="val 4958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BE34FD-062C-7058-0CEB-A3C721FE9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70545" y="1221142"/>
                    <a:ext cx="286729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b="0" dirty="0"/>
                      <a:t>Diffusion Operator(</a:t>
                    </a:r>
                    <a14:m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19BE34FD-062C-7058-0CEB-A3C721FE92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0545" y="1221142"/>
                    <a:ext cx="2867295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150B977-E277-01B9-361E-25B05BB8C4F1}"/>
                      </a:ext>
                    </a:extLst>
                  </p:cNvPr>
                  <p:cNvSpPr/>
                  <p:nvPr/>
                </p:nvSpPr>
                <p:spPr>
                  <a:xfrm>
                    <a:off x="2260325" y="1974367"/>
                    <a:ext cx="857796" cy="789587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F150B977-E277-01B9-361E-25B05BB8C4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0325" y="1974367"/>
                    <a:ext cx="857796" cy="7895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38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15E2B2-606E-5A25-19BF-DDDE804D2A0A}"/>
                  </a:ext>
                </a:extLst>
              </p:cNvPr>
              <p:cNvSpPr/>
              <p:nvPr/>
            </p:nvSpPr>
            <p:spPr>
              <a:xfrm>
                <a:off x="10526482" y="1989944"/>
                <a:ext cx="1055918" cy="78958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94D978B6-59A8-B678-4A36-087A8FA7C645}"/>
                  </a:ext>
                </a:extLst>
              </p:cNvPr>
              <p:cNvSpPr/>
              <p:nvPr/>
            </p:nvSpPr>
            <p:spPr>
              <a:xfrm rot="19229166">
                <a:off x="10551296" y="2171418"/>
                <a:ext cx="1006291" cy="1022956"/>
              </a:xfrm>
              <a:prstGeom prst="arc">
                <a:avLst>
                  <a:gd name="adj1" fmla="val 15384673"/>
                  <a:gd name="adj2" fmla="val 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EA71398-F3F3-5BBD-E89D-624C2D1D3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54441" y="2098766"/>
                <a:ext cx="325437" cy="325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3946A63-3340-09B5-F9FF-FBCD529E1254}"/>
                      </a:ext>
                    </a:extLst>
                  </p:cNvPr>
                  <p:cNvSpPr txBox="1"/>
                  <p:nvPr/>
                </p:nvSpPr>
                <p:spPr>
                  <a:xfrm>
                    <a:off x="559818" y="2148453"/>
                    <a:ext cx="625491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3946A63-3340-09B5-F9FF-FBCD529E1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818" y="2148453"/>
                    <a:ext cx="625491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922" r="-2941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Right Brace 31">
                <a:extLst>
                  <a:ext uri="{FF2B5EF4-FFF2-40B4-BE49-F238E27FC236}">
                    <a16:creationId xmlns:a16="http://schemas.microsoft.com/office/drawing/2014/main" id="{1121BE45-ABB5-189E-881F-ED98299A42E7}"/>
                  </a:ext>
                </a:extLst>
              </p:cNvPr>
              <p:cNvSpPr/>
              <p:nvPr/>
            </p:nvSpPr>
            <p:spPr>
              <a:xfrm rot="16200000">
                <a:off x="6703184" y="-2131503"/>
                <a:ext cx="385084" cy="6599824"/>
              </a:xfrm>
              <a:prstGeom prst="rightBrace">
                <a:avLst>
                  <a:gd name="adj1" fmla="val 21531"/>
                  <a:gd name="adj2" fmla="val 4958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EDE71D1-04A7-6506-1135-38527C64071C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619" y="596650"/>
                    <a:ext cx="3414211" cy="39158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IN" b="0" dirty="0"/>
                      <a:t>Grover Operator (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2EDE71D1-04A7-6506-1135-38527C6407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8619" y="596650"/>
                    <a:ext cx="3414211" cy="39158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6250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65E97BA-234F-4FF4-7B0C-A862F72E5574}"/>
                      </a:ext>
                    </a:extLst>
                  </p:cNvPr>
                  <p:cNvSpPr txBox="1"/>
                  <p:nvPr/>
                </p:nvSpPr>
                <p:spPr>
                  <a:xfrm>
                    <a:off x="441357" y="4332911"/>
                    <a:ext cx="6254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65E97BA-234F-4FF4-7B0C-A862F72E55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1357" y="4332911"/>
                    <a:ext cx="625492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913" r="-2913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72FB01-1789-2720-3BAB-2BEB5AFE6DAD}"/>
                  </a:ext>
                </a:extLst>
              </p:cNvPr>
              <p:cNvSpPr txBox="1"/>
              <p:nvPr/>
            </p:nvSpPr>
            <p:spPr>
              <a:xfrm>
                <a:off x="1481057" y="4555331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/>
                  <a:t>a</a:t>
                </a:r>
                <a:endParaRPr lang="en-US" b="1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061C54B-0040-F1DC-30B9-994CBCD44095}"/>
                  </a:ext>
                </a:extLst>
              </p:cNvPr>
              <p:cNvCxnSpPr/>
              <p:nvPr/>
            </p:nvCxnSpPr>
            <p:spPr>
              <a:xfrm>
                <a:off x="1448423" y="4375459"/>
                <a:ext cx="376571" cy="37657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1BBFCA6-6B26-3507-65D1-7D2EDC3625E2}"/>
                      </a:ext>
                    </a:extLst>
                  </p:cNvPr>
                  <p:cNvSpPr txBox="1"/>
                  <p:nvPr/>
                </p:nvSpPr>
                <p:spPr>
                  <a:xfrm>
                    <a:off x="11190016" y="4324498"/>
                    <a:ext cx="62549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1BBFCA6-6B26-3507-65D1-7D2EDC3625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90016" y="4324498"/>
                    <a:ext cx="625492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922" r="-2941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1DAACD3-E314-B977-1E8D-EEFAC2A1BD6D}"/>
                </a:ext>
              </a:extLst>
            </p:cNvPr>
            <p:cNvGrpSpPr/>
            <p:nvPr/>
          </p:nvGrpSpPr>
          <p:grpSpPr>
            <a:xfrm>
              <a:off x="3291840" y="596650"/>
              <a:ext cx="7091544" cy="5338310"/>
              <a:chOff x="3291840" y="596650"/>
              <a:chExt cx="7091544" cy="533831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69E9CCC-5B28-A86A-A810-54F62D7C0986}"/>
                  </a:ext>
                </a:extLst>
              </p:cNvPr>
              <p:cNvSpPr/>
              <p:nvPr/>
            </p:nvSpPr>
            <p:spPr>
              <a:xfrm>
                <a:off x="3291840" y="596650"/>
                <a:ext cx="7091544" cy="528548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45846B4-E755-F6AF-98C7-044BADA2DCB7}"/>
                      </a:ext>
                    </a:extLst>
                  </p:cNvPr>
                  <p:cNvSpPr txBox="1"/>
                  <p:nvPr/>
                </p:nvSpPr>
                <p:spPr>
                  <a:xfrm>
                    <a:off x="5856849" y="5526707"/>
                    <a:ext cx="2207288" cy="4082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IN" dirty="0"/>
                      <a:t>Repeat </a:t>
                    </a:r>
                    <a14:m>
                      <m:oMath xmlns:m="http://schemas.openxmlformats.org/officeDocument/2006/math"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dirty="0"/>
                      <a:t>times</a:t>
                    </a: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45846B4-E755-F6AF-98C7-044BADA2DC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6849" y="5526707"/>
                    <a:ext cx="2207288" cy="40825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486" t="-1493" b="-208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24372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42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2024-07-12T05:42:32Z</dcterms:created>
  <dcterms:modified xsi:type="dcterms:W3CDTF">2024-07-12T06:11:10Z</dcterms:modified>
</cp:coreProperties>
</file>