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B4AE75-CCE2-4E4C-944A-5C15389CE0D0}" v="4" dt="2024-07-12T06:43:52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har Mayur Shah" userId="ff8f693a-7bf6-40db-b5bb-7017fc69b4c1" providerId="ADAL" clId="{E2B4AE75-CCE2-4E4C-944A-5C15389CE0D0}"/>
    <pc:docChg chg="modSld">
      <pc:chgData name="Nihar Mayur Shah" userId="ff8f693a-7bf6-40db-b5bb-7017fc69b4c1" providerId="ADAL" clId="{E2B4AE75-CCE2-4E4C-944A-5C15389CE0D0}" dt="2024-07-12T06:43:55.358" v="4" actId="1076"/>
      <pc:docMkLst>
        <pc:docMk/>
      </pc:docMkLst>
      <pc:sldChg chg="modSp mod">
        <pc:chgData name="Nihar Mayur Shah" userId="ff8f693a-7bf6-40db-b5bb-7017fc69b4c1" providerId="ADAL" clId="{E2B4AE75-CCE2-4E4C-944A-5C15389CE0D0}" dt="2024-07-12T06:43:55.358" v="4" actId="1076"/>
        <pc:sldMkLst>
          <pc:docMk/>
          <pc:sldMk cId="3469572038" sldId="256"/>
        </pc:sldMkLst>
        <pc:spChg chg="mod">
          <ac:chgData name="Nihar Mayur Shah" userId="ff8f693a-7bf6-40db-b5bb-7017fc69b4c1" providerId="ADAL" clId="{E2B4AE75-CCE2-4E4C-944A-5C15389CE0D0}" dt="2024-07-12T06:43:55.358" v="4" actId="1076"/>
          <ac:spMkLst>
            <pc:docMk/>
            <pc:sldMk cId="3469572038" sldId="256"/>
            <ac:spMk id="12" creationId="{9235EDEA-7D2F-18EB-49BA-F4668F11FBC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29D4-4E1F-9EAE-7377-BAAB5BBF2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4576B-2D62-F4BE-F8E0-3D357531C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2D812-351C-98BB-CD7D-59D77EAE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5D24-1AD0-4E74-9AB6-AAED2F22332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061EC-37FA-ACC0-4B90-72112931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3FA13-29D0-B685-5FDA-053918D0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BA04-DF72-4240-869B-E674C48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4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135A-7301-EEE6-1F47-4E726F0D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23D2E-2D0B-8151-58E6-52AE0B525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D822A-9370-504F-42C4-D3CA36F6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5D24-1AD0-4E74-9AB6-AAED2F22332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F1E41-DF89-ED4D-0A7D-7495D125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54B10-00FB-9515-D6BC-11BCC908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BA04-DF72-4240-869B-E674C48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1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C0E9A-619A-D0D0-03B0-823AB6912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BE002-FCD5-D95F-9DF1-19C56F1D7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8DEF-8A03-8B28-54D5-9B3A5909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5D24-1AD0-4E74-9AB6-AAED2F22332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4F0D6-0B9E-C596-6285-C25266AB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6B5A8-3469-5090-2790-906B90B4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BA04-DF72-4240-869B-E674C48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3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F5CF9-1CF7-87F7-2394-03232C10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404F0-E542-71B8-A70D-686987838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DE379-D047-4812-EB34-8FBCDE59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5D24-1AD0-4E74-9AB6-AAED2F22332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AEBC8-784B-7821-BD32-BEC5B682F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59B9B-5B01-A5E6-C88D-D13E3BA0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BA04-DF72-4240-869B-E674C48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A653-B16D-3A28-E634-7190E058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EF4FE-763C-A0EB-1F1D-EAF94657F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C3A22-25B5-5725-3115-7BB046C5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5D24-1AD0-4E74-9AB6-AAED2F22332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A2EDA-2274-230C-CD4F-C92AB1D2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8FAAD-A8F1-E4BE-64F7-1E833396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BA04-DF72-4240-869B-E674C48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989B-8E95-3EA3-4DB3-1F9219E5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E17E8-A6A7-BD0D-7372-F8E822186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15F4F-9CEE-4ECD-8C96-E720BB03C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36839-6D7C-2E83-11A4-60FBC161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5D24-1AD0-4E74-9AB6-AAED2F22332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269AB-EBB0-9446-93B3-8B0ED0AE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AE3A2-5B88-E961-BB95-2EF43F4A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BA04-DF72-4240-869B-E674C48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4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45D1-1CC5-30B3-3D6B-E0BEFA4FA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7CAF8-BB58-D0E9-262C-CFDC7E8CB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B7BC2-EC3C-346A-0CC3-C05FFEB16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5481C-48C1-5ADB-59A5-9E258ED25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73236-63B9-CFD2-CD95-FDA582392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C5B4EA-19D4-A78E-888F-662A8E78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5D24-1AD0-4E74-9AB6-AAED2F22332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E4736-68BE-3874-F1A5-B0B1BC72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2CCA6-1385-F29E-2254-570FCCB8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BA04-DF72-4240-869B-E674C48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8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16E5-0B66-D5C1-A0EF-EBD79873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09930-E355-9CE3-9601-9C7075AB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5D24-1AD0-4E74-9AB6-AAED2F22332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57432-53E7-EB86-97A7-67985CD6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7866A-DBA7-AF9E-537D-EE203750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BA04-DF72-4240-869B-E674C48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033C3-8A29-BF24-1365-9817CB09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5D24-1AD0-4E74-9AB6-AAED2F22332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772D0-8837-B08C-C2FE-316DB3B4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8A132-E0F7-3BEA-2EBB-01AE4D29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BA04-DF72-4240-869B-E674C48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1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8D8E-E5AA-CD0E-F49C-A229BDCA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ED4C4-B245-6F13-970B-44E0F4760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6DC27-43BD-EF8B-BDA7-4D074BAFB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F3B45-26C7-5B42-37ED-DABF2784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5D24-1AD0-4E74-9AB6-AAED2F22332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4D018-3C00-D023-729E-5310F916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E05C8-F8ED-4A51-5DD5-14109534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BA04-DF72-4240-869B-E674C48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7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B71C-9E7A-7238-B12A-DB5435C2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42B44C-EB5A-5C6B-D803-244D07CD2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9BD05-5E1D-CC39-4B92-CF254B6D7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1BD6C-C2F0-ED2F-2950-0B7550E8B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5D24-1AD0-4E74-9AB6-AAED2F22332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EE6CF-B1DB-1AD7-5526-A01C2034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DF9E4-58AD-F6F3-5D0B-BDB88F49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BA04-DF72-4240-869B-E674C48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E6CDE-BECA-FECF-E9EA-5A644110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B7938-24F0-0362-F9C4-91A29FB20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2EBA-F679-BBFB-76A6-1C4BCC81F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8B5D24-1AD0-4E74-9AB6-AAED2F22332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52FDB-236C-4CAE-53CF-4DF6B5714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C44CF-66B8-F74F-426B-289F06A6A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2DBA04-DF72-4240-869B-E674C4890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5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D8BE251-5E74-412F-9ED2-63857F7A14FF}"/>
              </a:ext>
            </a:extLst>
          </p:cNvPr>
          <p:cNvGrpSpPr/>
          <p:nvPr/>
        </p:nvGrpSpPr>
        <p:grpSpPr>
          <a:xfrm>
            <a:off x="3860318" y="1284187"/>
            <a:ext cx="3942989" cy="3884846"/>
            <a:chOff x="3050420" y="2216004"/>
            <a:chExt cx="3942989" cy="388484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629601-EA37-907D-13BA-3F5E5FF0490D}"/>
                </a:ext>
              </a:extLst>
            </p:cNvPr>
            <p:cNvSpPr/>
            <p:nvPr/>
          </p:nvSpPr>
          <p:spPr>
            <a:xfrm>
              <a:off x="4582509" y="4208298"/>
              <a:ext cx="346249" cy="34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B9F0459-8C4D-9B97-9BFB-784EAC666189}"/>
                </a:ext>
              </a:extLst>
            </p:cNvPr>
            <p:cNvCxnSpPr>
              <a:cxnSpLocks/>
            </p:cNvCxnSpPr>
            <p:nvPr/>
          </p:nvCxnSpPr>
          <p:spPr>
            <a:xfrm>
              <a:off x="4582510" y="4550979"/>
              <a:ext cx="198375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F188FAB-3D29-A85D-597D-4ED324BB56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2510" y="2629989"/>
              <a:ext cx="0" cy="192099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0537041-D8A1-E005-95E1-281DCA35EEF3}"/>
                    </a:ext>
                  </a:extLst>
                </p:cNvPr>
                <p:cNvSpPr txBox="1"/>
                <p:nvPr/>
              </p:nvSpPr>
              <p:spPr>
                <a:xfrm>
                  <a:off x="6493876" y="4369609"/>
                  <a:ext cx="4995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0537041-D8A1-E005-95E1-281DCA35E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3876" y="4369609"/>
                  <a:ext cx="499533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9756" r="-30488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2ADA463-A6CF-3E1F-5DFD-3B6BA81E4827}"/>
                    </a:ext>
                  </a:extLst>
                </p:cNvPr>
                <p:cNvSpPr txBox="1"/>
                <p:nvPr/>
              </p:nvSpPr>
              <p:spPr>
                <a:xfrm>
                  <a:off x="4429225" y="2216004"/>
                  <a:ext cx="4995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2ADA463-A6CF-3E1F-5DFD-3B6BA81E4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9225" y="2216004"/>
                  <a:ext cx="499533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9756" r="-28049"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235EDEA-7D2F-18EB-49BA-F4668F11FBC5}"/>
                    </a:ext>
                  </a:extLst>
                </p:cNvPr>
                <p:cNvSpPr txBox="1"/>
                <p:nvPr/>
              </p:nvSpPr>
              <p:spPr>
                <a:xfrm>
                  <a:off x="5525028" y="3625339"/>
                  <a:ext cx="126687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235EDEA-7D2F-18EB-49BA-F4668F11FB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5028" y="3625339"/>
                  <a:ext cx="126687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09C4059-B047-9E5F-775D-837C20529996}"/>
                    </a:ext>
                  </a:extLst>
                </p:cNvPr>
                <p:cNvSpPr txBox="1"/>
                <p:nvPr/>
              </p:nvSpPr>
              <p:spPr>
                <a:xfrm>
                  <a:off x="4993108" y="4286270"/>
                  <a:ext cx="3462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09C4059-B047-9E5F-775D-837C205299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108" y="4286270"/>
                  <a:ext cx="34625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B8CCF27-70A1-320F-C5A6-99B1D2F46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9078" y="4010316"/>
              <a:ext cx="1487652" cy="54066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54767D6-818F-2AEF-3691-5A73BCF053B1}"/>
                </a:ext>
              </a:extLst>
            </p:cNvPr>
            <p:cNvSpPr/>
            <p:nvPr/>
          </p:nvSpPr>
          <p:spPr>
            <a:xfrm>
              <a:off x="3050420" y="3001986"/>
              <a:ext cx="3098864" cy="309886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659792-2BCD-7F4F-3019-A8F7B1C1A420}"/>
                </a:ext>
              </a:extLst>
            </p:cNvPr>
            <p:cNvCxnSpPr/>
            <p:nvPr/>
          </p:nvCxnSpPr>
          <p:spPr>
            <a:xfrm>
              <a:off x="6032864" y="4018330"/>
              <a:ext cx="0" cy="532649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5F3CB967-4E64-40DA-E518-EED0803311B2}"/>
                </a:ext>
              </a:extLst>
            </p:cNvPr>
            <p:cNvSpPr/>
            <p:nvPr/>
          </p:nvSpPr>
          <p:spPr>
            <a:xfrm rot="5400000">
              <a:off x="5211234" y="3971997"/>
              <a:ext cx="190863" cy="1452396"/>
            </a:xfrm>
            <a:prstGeom prst="rightBrace">
              <a:avLst>
                <a:gd name="adj1" fmla="val 18079"/>
                <a:gd name="adj2" fmla="val 49844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E7AD1A0-3839-5D36-B1AE-FD03F2642573}"/>
                    </a:ext>
                  </a:extLst>
                </p:cNvPr>
                <p:cNvSpPr txBox="1"/>
                <p:nvPr/>
              </p:nvSpPr>
              <p:spPr>
                <a:xfrm>
                  <a:off x="5063529" y="4756206"/>
                  <a:ext cx="417550" cy="569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05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IN" sz="105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E7AD1A0-3839-5D36-B1AE-FD03F2642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529" y="4756206"/>
                  <a:ext cx="417550" cy="56970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1E4911B-735B-4227-1D47-58855627D2FB}"/>
                    </a:ext>
                  </a:extLst>
                </p:cNvPr>
                <p:cNvSpPr txBox="1"/>
                <p:nvPr/>
              </p:nvSpPr>
              <p:spPr>
                <a:xfrm>
                  <a:off x="5968514" y="4047073"/>
                  <a:ext cx="415627" cy="4211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105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IN" sz="105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1E4911B-735B-4227-1D47-58855627D2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8514" y="4047073"/>
                  <a:ext cx="415627" cy="42114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Partial Circle 12">
              <a:extLst>
                <a:ext uri="{FF2B5EF4-FFF2-40B4-BE49-F238E27FC236}">
                  <a16:creationId xmlns:a16="http://schemas.microsoft.com/office/drawing/2014/main" id="{964DD577-39E9-AFFD-EBE7-75509BF04E66}"/>
                </a:ext>
              </a:extLst>
            </p:cNvPr>
            <p:cNvSpPr/>
            <p:nvPr/>
          </p:nvSpPr>
          <p:spPr>
            <a:xfrm>
              <a:off x="4230846" y="4107056"/>
              <a:ext cx="857908" cy="857908"/>
            </a:xfrm>
            <a:prstGeom prst="pie">
              <a:avLst>
                <a:gd name="adj1" fmla="val 20417604"/>
                <a:gd name="adj2" fmla="val 572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957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Nihar Shah</dc:creator>
  <cp:lastModifiedBy>Nihar Shah</cp:lastModifiedBy>
  <cp:revision>1</cp:revision>
  <dcterms:created xsi:type="dcterms:W3CDTF">2024-07-09T12:51:31Z</dcterms:created>
  <dcterms:modified xsi:type="dcterms:W3CDTF">2024-07-12T06:43:55Z</dcterms:modified>
</cp:coreProperties>
</file>