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16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48AA-089D-0190-5CB2-AAAEC1513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7258C-6158-9A9E-F500-F071068AF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22B40-7005-0D46-EAA1-78A75A82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8FAA1-3039-4EA8-96E2-A271907D1F5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29E1C-5234-A5AB-0219-28A37B17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8AAC1-39D9-F7BD-E032-0F14B28A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86A-1C91-43C1-8AD8-C888E1095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0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206D-67C9-FC9F-0468-EC1AA4FA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DE3AA-F460-C163-619F-23E7E9848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F957C-968C-8FDA-DD45-51E61FAE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8FAA1-3039-4EA8-96E2-A271907D1F5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08473-83CD-E9B0-AECA-B06A7048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D3D7B-61C9-F58B-062F-15C5A90A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86A-1C91-43C1-8AD8-C888E1095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5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49298-CE99-8F08-3B0E-080CD235C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DE212-91AE-CA64-45FE-61D05AD38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4E362-E3BE-7AE1-5934-8A1CE45A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8FAA1-3039-4EA8-96E2-A271907D1F5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1BAA-04B0-06B5-3D6D-4FA8FD0A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F8BD7-0011-4A66-716F-AC1DAF4F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86A-1C91-43C1-8AD8-C888E1095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5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E9EE2-A90F-3E76-9253-20B84DCDB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237CF-9052-4742-F876-270B2B4CD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EC07B-E2E5-EB75-E0E1-8F31F63D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8FAA1-3039-4EA8-96E2-A271907D1F5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1BF9F-EC84-1F89-7B2A-DF10DEAA9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43CAE-3142-71E7-94BC-9C153CF3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86A-1C91-43C1-8AD8-C888E1095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5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51E0-DB36-A2C5-12E9-98172123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D3181-CFF3-1571-DA23-45FB376D8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A63C1-9D7B-4A47-5737-CCB41DCFD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8FAA1-3039-4EA8-96E2-A271907D1F5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2C489-61B3-1560-677D-5BFF9C42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5B036-F065-623E-C934-6C8794E8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86A-1C91-43C1-8AD8-C888E1095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7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18FB-46C0-3C0B-5EB9-310E91A7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4935A-CA83-E83A-83B2-64F252C28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E14F1-74D5-0693-AB86-FDE7FEA0B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D2029-A852-EE5F-5C01-F4DFE481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8FAA1-3039-4EA8-96E2-A271907D1F5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03D4F-9A1D-802B-CB31-D3499DEA9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A2544-C7AD-3A98-9FAA-6A0B0C13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86A-1C91-43C1-8AD8-C888E1095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3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9CEDB-01A8-E61B-3A8B-AC461D40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E2E26-E679-475F-B413-3AB9B6D6B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537E9-F670-7F3E-D756-846C409CC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836A5-240B-5064-36D8-47ACA3164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C39188-B078-1853-A05A-37745439A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F5CC1-E7AC-432B-2424-4E5859322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8FAA1-3039-4EA8-96E2-A271907D1F5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06B0D-4EBE-641D-B05F-B41195326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2960F-3FDF-6E29-AC8F-C3753E70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86A-1C91-43C1-8AD8-C888E1095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9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6352-DD3A-8276-15A2-56A1C6E9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528348-C17E-50F9-1BBD-AFF6E69C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8FAA1-3039-4EA8-96E2-A271907D1F5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61455-0510-F322-EC6F-BD9F8157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8F538-1520-A839-CCFF-CD5C684A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86A-1C91-43C1-8AD8-C888E1095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3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E3990D-DA67-4B8D-7092-4A6CAF288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8FAA1-3039-4EA8-96E2-A271907D1F5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4BF9C4-727F-647C-6B2F-B4C5DA88C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84B83-0F69-34BA-7200-57D4D1C1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86A-1C91-43C1-8AD8-C888E1095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2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8904-7A12-2FA9-802D-BC1CDB04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18B6C-3BCF-B36A-5EB3-AD7FFC2CA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E899A-8E90-A5B9-F2F4-39CF49C7E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D50D8-F4A6-3525-77A3-BBC15FE1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8FAA1-3039-4EA8-96E2-A271907D1F5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2327C-C830-169F-1CF4-1B7BE20B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64EC2-EB78-5EDF-3000-6C95FC590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86A-1C91-43C1-8AD8-C888E1095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1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3F2E-183D-FB13-E9CD-6886E8E4C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286108-015C-3CCD-DD06-61BA9DDFA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24AA3-5B3C-B8FF-F951-83978B37E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5A40E-CDD4-886C-63AD-11DF8FCA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8FAA1-3039-4EA8-96E2-A271907D1F5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C0125-8AC4-98ED-0F82-18A8367C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A124B-5884-82E1-3324-850F7D5B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BF86A-1C91-43C1-8AD8-C888E1095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2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EE541C-D8DA-EA9F-8188-AFF7A901F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1AA46-FF3B-39C0-0FE2-3B55FA57B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EE6F7-7B4B-F196-A0D4-16C663190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B8FAA1-3039-4EA8-96E2-A271907D1F55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2C2A7-B967-0397-75D5-E329767EF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DF348-8D71-705F-B7C3-F48637805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EBF86A-1C91-43C1-8AD8-C888E10959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2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3903A8D2-F827-23BE-90A9-C172DE1958F3}"/>
              </a:ext>
            </a:extLst>
          </p:cNvPr>
          <p:cNvGrpSpPr/>
          <p:nvPr/>
        </p:nvGrpSpPr>
        <p:grpSpPr>
          <a:xfrm>
            <a:off x="3678273" y="862637"/>
            <a:ext cx="4777591" cy="4995239"/>
            <a:chOff x="3678273" y="862637"/>
            <a:chExt cx="4777591" cy="4995239"/>
          </a:xfrm>
        </p:grpSpPr>
        <p:sp>
          <p:nvSpPr>
            <p:cNvPr id="31" name="Partial Circle 30">
              <a:extLst>
                <a:ext uri="{FF2B5EF4-FFF2-40B4-BE49-F238E27FC236}">
                  <a16:creationId xmlns:a16="http://schemas.microsoft.com/office/drawing/2014/main" id="{FC4988B4-5CE5-639E-AEE5-1853F23126AA}"/>
                </a:ext>
              </a:extLst>
            </p:cNvPr>
            <p:cNvSpPr/>
            <p:nvPr/>
          </p:nvSpPr>
          <p:spPr>
            <a:xfrm>
              <a:off x="3678273" y="3600316"/>
              <a:ext cx="1835411" cy="1835411"/>
            </a:xfrm>
            <a:prstGeom prst="pie">
              <a:avLst>
                <a:gd name="adj1" fmla="val 18094062"/>
                <a:gd name="adj2" fmla="val 20473439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Partial Circle 24">
              <a:extLst>
                <a:ext uri="{FF2B5EF4-FFF2-40B4-BE49-F238E27FC236}">
                  <a16:creationId xmlns:a16="http://schemas.microsoft.com/office/drawing/2014/main" id="{B48620F9-B63F-8C1A-F706-77023E97EE11}"/>
                </a:ext>
              </a:extLst>
            </p:cNvPr>
            <p:cNvSpPr/>
            <p:nvPr/>
          </p:nvSpPr>
          <p:spPr>
            <a:xfrm>
              <a:off x="3682146" y="3633271"/>
              <a:ext cx="1835411" cy="1835411"/>
            </a:xfrm>
            <a:prstGeom prst="pie">
              <a:avLst>
                <a:gd name="adj1" fmla="val 39131"/>
                <a:gd name="adj2" fmla="val 118458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C7A2AC6-57B7-5976-B90A-3989CBB3166D}"/>
                </a:ext>
              </a:extLst>
            </p:cNvPr>
            <p:cNvSpPr/>
            <p:nvPr/>
          </p:nvSpPr>
          <p:spPr>
            <a:xfrm>
              <a:off x="4582509" y="4208298"/>
              <a:ext cx="346249" cy="3462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767D8E3-7D1D-C12B-1F10-4A82FF01FF24}"/>
                </a:ext>
              </a:extLst>
            </p:cNvPr>
            <p:cNvCxnSpPr/>
            <p:nvPr/>
          </p:nvCxnSpPr>
          <p:spPr>
            <a:xfrm>
              <a:off x="4582510" y="4550979"/>
              <a:ext cx="3373821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6017B92-EE71-B192-F827-1AFDD3105C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2510" y="1324303"/>
              <a:ext cx="0" cy="322667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89EBA48-D54C-C436-5424-E43F6E1E2E4F}"/>
                    </a:ext>
                  </a:extLst>
                </p:cNvPr>
                <p:cNvSpPr txBox="1"/>
                <p:nvPr/>
              </p:nvSpPr>
              <p:spPr>
                <a:xfrm>
                  <a:off x="7956331" y="4320146"/>
                  <a:ext cx="4995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89EBA48-D54C-C436-5424-E43F6E1E2E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331" y="4320146"/>
                  <a:ext cx="499533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9756" r="-30488" b="-17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B82617E-6FC0-C3A7-AA0C-0C77DA48FC03}"/>
                    </a:ext>
                  </a:extLst>
                </p:cNvPr>
                <p:cNvSpPr txBox="1"/>
                <p:nvPr/>
              </p:nvSpPr>
              <p:spPr>
                <a:xfrm>
                  <a:off x="4256397" y="862637"/>
                  <a:ext cx="4995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B82617E-6FC0-C3A7-AA0C-0C77DA48FC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6397" y="862637"/>
                  <a:ext cx="499533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9756" r="-28049" b="-17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410453A-F60C-A65B-A10A-C3F54C1FCB0F}"/>
                    </a:ext>
                  </a:extLst>
                </p:cNvPr>
                <p:cNvSpPr txBox="1"/>
                <p:nvPr/>
              </p:nvSpPr>
              <p:spPr>
                <a:xfrm>
                  <a:off x="6778015" y="3198167"/>
                  <a:ext cx="126687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=|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410453A-F60C-A65B-A10A-C3F54C1FCB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8015" y="3198167"/>
                  <a:ext cx="1266878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7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Partial Circle 17">
              <a:extLst>
                <a:ext uri="{FF2B5EF4-FFF2-40B4-BE49-F238E27FC236}">
                  <a16:creationId xmlns:a16="http://schemas.microsoft.com/office/drawing/2014/main" id="{D382FE40-71ED-EF53-91CF-49903DF16CD8}"/>
                </a:ext>
              </a:extLst>
            </p:cNvPr>
            <p:cNvSpPr/>
            <p:nvPr/>
          </p:nvSpPr>
          <p:spPr>
            <a:xfrm>
              <a:off x="3682147" y="3625260"/>
              <a:ext cx="1835411" cy="1835411"/>
            </a:xfrm>
            <a:prstGeom prst="pie">
              <a:avLst>
                <a:gd name="adj1" fmla="val 20417604"/>
                <a:gd name="adj2" fmla="val 5724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201260F-7A67-3B6D-3AEC-DC3ED80E0B62}"/>
                    </a:ext>
                  </a:extLst>
                </p:cNvPr>
                <p:cNvSpPr txBox="1"/>
                <p:nvPr/>
              </p:nvSpPr>
              <p:spPr>
                <a:xfrm>
                  <a:off x="5395076" y="4150589"/>
                  <a:ext cx="4995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201260F-7A67-3B6D-3AEC-DC3ED80E0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076" y="4150589"/>
                  <a:ext cx="499533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6C584AF-D09D-F0E1-AC68-FEAB4EA9F2D4}"/>
                </a:ext>
              </a:extLst>
            </p:cNvPr>
            <p:cNvCxnSpPr>
              <a:cxnSpLocks/>
            </p:cNvCxnSpPr>
            <p:nvPr/>
          </p:nvCxnSpPr>
          <p:spPr>
            <a:xfrm>
              <a:off x="4582509" y="4550978"/>
              <a:ext cx="2754392" cy="100951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5A20223-2E91-14A9-3371-1970CD2B4B26}"/>
                    </a:ext>
                  </a:extLst>
                </p:cNvPr>
                <p:cNvSpPr txBox="1"/>
                <p:nvPr/>
              </p:nvSpPr>
              <p:spPr>
                <a:xfrm>
                  <a:off x="5395075" y="4493269"/>
                  <a:ext cx="4995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5A20223-2E91-14A9-3371-1970CD2B4B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5075" y="4493269"/>
                  <a:ext cx="499533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CF716C7-28E5-C524-CC7F-47EAF45D580C}"/>
                    </a:ext>
                  </a:extLst>
                </p:cNvPr>
                <p:cNvSpPr txBox="1"/>
                <p:nvPr/>
              </p:nvSpPr>
              <p:spPr>
                <a:xfrm>
                  <a:off x="6843413" y="5396211"/>
                  <a:ext cx="126687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CF716C7-28E5-C524-CC7F-47EAF45D58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3413" y="5396211"/>
                  <a:ext cx="1266878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BC3E374-641B-BAC9-B0FE-485FE04829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2089" y="1952045"/>
              <a:ext cx="1554898" cy="259893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628B8A5-187E-EB7A-DFC3-20DC56CCCE43}"/>
                    </a:ext>
                  </a:extLst>
                </p:cNvPr>
                <p:cNvSpPr txBox="1"/>
                <p:nvPr/>
              </p:nvSpPr>
              <p:spPr>
                <a:xfrm>
                  <a:off x="5264714" y="3633271"/>
                  <a:ext cx="49953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628B8A5-187E-EB7A-DFC3-20DC56CCCE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4714" y="3633271"/>
                  <a:ext cx="499533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3659" r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752F2BC-CC2A-1F1B-0818-F0A9548D75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2089" y="3506367"/>
              <a:ext cx="2828943" cy="102813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Partial Circle 33">
              <a:extLst>
                <a:ext uri="{FF2B5EF4-FFF2-40B4-BE49-F238E27FC236}">
                  <a16:creationId xmlns:a16="http://schemas.microsoft.com/office/drawing/2014/main" id="{FB9E2D70-B11E-EDC4-732C-0556FD4EE719}"/>
                </a:ext>
              </a:extLst>
            </p:cNvPr>
            <p:cNvSpPr/>
            <p:nvPr/>
          </p:nvSpPr>
          <p:spPr>
            <a:xfrm>
              <a:off x="3981108" y="3925865"/>
              <a:ext cx="1217269" cy="1217269"/>
            </a:xfrm>
            <a:prstGeom prst="pie">
              <a:avLst>
                <a:gd name="adj1" fmla="val 18094062"/>
                <a:gd name="adj2" fmla="val 12413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68A91F9-8978-D6D1-B29F-B3CA09CF5F2D}"/>
                    </a:ext>
                  </a:extLst>
                </p:cNvPr>
                <p:cNvSpPr txBox="1"/>
                <p:nvPr/>
              </p:nvSpPr>
              <p:spPr>
                <a:xfrm>
                  <a:off x="5024621" y="4009720"/>
                  <a:ext cx="28943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I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68A91F9-8978-D6D1-B29F-B3CA09CF5F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4621" y="4009720"/>
                  <a:ext cx="289438" cy="338554"/>
                </a:xfrm>
                <a:prstGeom prst="rect">
                  <a:avLst/>
                </a:prstGeom>
                <a:blipFill>
                  <a:blip r:embed="rId9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7126D45-9BC5-56A6-8A90-764BB3F760C8}"/>
                    </a:ext>
                  </a:extLst>
                </p:cNvPr>
                <p:cNvSpPr txBox="1"/>
                <p:nvPr/>
              </p:nvSpPr>
              <p:spPr>
                <a:xfrm>
                  <a:off x="5576535" y="1600235"/>
                  <a:ext cx="126687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7126D45-9BC5-56A6-8A90-764BB3F760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6535" y="1600235"/>
                  <a:ext cx="1266878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76976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20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Nihar Shah</dc:creator>
  <cp:lastModifiedBy>Nihar Shah</cp:lastModifiedBy>
  <cp:revision>1</cp:revision>
  <dcterms:created xsi:type="dcterms:W3CDTF">2024-06-19T11:22:34Z</dcterms:created>
  <dcterms:modified xsi:type="dcterms:W3CDTF">2024-06-20T03:29:38Z</dcterms:modified>
</cp:coreProperties>
</file>