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CEFDA-DD8F-478C-8762-922A4A444E69}" v="9" dt="2024-07-02T06:53:0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Mayur Shah" userId="ff8f693a-7bf6-40db-b5bb-7017fc69b4c1" providerId="ADAL" clId="{D7ECEFDA-DD8F-478C-8762-922A4A444E69}"/>
    <pc:docChg chg="undo custSel modSld">
      <pc:chgData name="Nihar Mayur Shah" userId="ff8f693a-7bf6-40db-b5bb-7017fc69b4c1" providerId="ADAL" clId="{D7ECEFDA-DD8F-478C-8762-922A4A444E69}" dt="2024-07-02T06:53:05.025" v="13" actId="1076"/>
      <pc:docMkLst>
        <pc:docMk/>
      </pc:docMkLst>
      <pc:sldChg chg="addSp delSp modSp mod">
        <pc:chgData name="Nihar Mayur Shah" userId="ff8f693a-7bf6-40db-b5bb-7017fc69b4c1" providerId="ADAL" clId="{D7ECEFDA-DD8F-478C-8762-922A4A444E69}" dt="2024-07-02T06:53:05.025" v="13" actId="1076"/>
        <pc:sldMkLst>
          <pc:docMk/>
          <pc:sldMk cId="1161959597" sldId="256"/>
        </pc:sldMkLst>
        <pc:spChg chg="mod">
          <ac:chgData name="Nihar Mayur Shah" userId="ff8f693a-7bf6-40db-b5bb-7017fc69b4c1" providerId="ADAL" clId="{D7ECEFDA-DD8F-478C-8762-922A4A444E69}" dt="2024-07-02T06:53:00.864" v="12" actId="20577"/>
          <ac:spMkLst>
            <pc:docMk/>
            <pc:sldMk cId="1161959597" sldId="256"/>
            <ac:spMk id="4" creationId="{97185AC2-147B-E977-ECBB-88902D3A3576}"/>
          </ac:spMkLst>
        </pc:spChg>
        <pc:spChg chg="mod">
          <ac:chgData name="Nihar Mayur Shah" userId="ff8f693a-7bf6-40db-b5bb-7017fc69b4c1" providerId="ADAL" clId="{D7ECEFDA-DD8F-478C-8762-922A4A444E69}" dt="2024-07-02T06:53:00.864" v="12" actId="20577"/>
          <ac:spMkLst>
            <pc:docMk/>
            <pc:sldMk cId="1161959597" sldId="256"/>
            <ac:spMk id="10" creationId="{FC363E63-9AC3-5DD6-A381-36303D577DE3}"/>
          </ac:spMkLst>
        </pc:spChg>
        <pc:spChg chg="mod">
          <ac:chgData name="Nihar Mayur Shah" userId="ff8f693a-7bf6-40db-b5bb-7017fc69b4c1" providerId="ADAL" clId="{D7ECEFDA-DD8F-478C-8762-922A4A444E69}" dt="2024-07-02T06:53:00.864" v="12" actId="20577"/>
          <ac:spMkLst>
            <pc:docMk/>
            <pc:sldMk cId="1161959597" sldId="256"/>
            <ac:spMk id="12" creationId="{3D6CC212-E68D-35E2-41DC-A22377AF9B5E}"/>
          </ac:spMkLst>
        </pc:spChg>
        <pc:spChg chg="mod">
          <ac:chgData name="Nihar Mayur Shah" userId="ff8f693a-7bf6-40db-b5bb-7017fc69b4c1" providerId="ADAL" clId="{D7ECEFDA-DD8F-478C-8762-922A4A444E69}" dt="2024-07-02T06:53:00.864" v="12" actId="20577"/>
          <ac:spMkLst>
            <pc:docMk/>
            <pc:sldMk cId="1161959597" sldId="256"/>
            <ac:spMk id="16" creationId="{49EE8DA4-95A5-6802-412E-AF646BA5A80B}"/>
          </ac:spMkLst>
        </pc:spChg>
        <pc:spChg chg="mod">
          <ac:chgData name="Nihar Mayur Shah" userId="ff8f693a-7bf6-40db-b5bb-7017fc69b4c1" providerId="ADAL" clId="{D7ECEFDA-DD8F-478C-8762-922A4A444E69}" dt="2024-07-02T06:53:00.864" v="12" actId="20577"/>
          <ac:spMkLst>
            <pc:docMk/>
            <pc:sldMk cId="1161959597" sldId="256"/>
            <ac:spMk id="17" creationId="{95A72E71-C903-5A8B-E8C8-741E38E42E0B}"/>
          </ac:spMkLst>
        </pc:spChg>
        <pc:spChg chg="mod">
          <ac:chgData name="Nihar Mayur Shah" userId="ff8f693a-7bf6-40db-b5bb-7017fc69b4c1" providerId="ADAL" clId="{D7ECEFDA-DD8F-478C-8762-922A4A444E69}" dt="2024-07-02T06:53:05.025" v="13" actId="1076"/>
          <ac:spMkLst>
            <pc:docMk/>
            <pc:sldMk cId="1161959597" sldId="256"/>
            <ac:spMk id="18" creationId="{907637F6-3267-E127-7F8C-B6EF027D00FF}"/>
          </ac:spMkLst>
        </pc:spChg>
        <pc:spChg chg="add del mod">
          <ac:chgData name="Nihar Mayur Shah" userId="ff8f693a-7bf6-40db-b5bb-7017fc69b4c1" providerId="ADAL" clId="{D7ECEFDA-DD8F-478C-8762-922A4A444E69}" dt="2024-07-02T06:52:49.455" v="7" actId="478"/>
          <ac:spMkLst>
            <pc:docMk/>
            <pc:sldMk cId="1161959597" sldId="256"/>
            <ac:spMk id="19" creationId="{27753824-1425-1408-148D-E7A283612A21}"/>
          </ac:spMkLst>
        </pc:spChg>
        <pc:grpChg chg="mod">
          <ac:chgData name="Nihar Mayur Shah" userId="ff8f693a-7bf6-40db-b5bb-7017fc69b4c1" providerId="ADAL" clId="{D7ECEFDA-DD8F-478C-8762-922A4A444E69}" dt="2024-07-02T06:53:00.864" v="12" actId="20577"/>
          <ac:grpSpMkLst>
            <pc:docMk/>
            <pc:sldMk cId="1161959597" sldId="256"/>
            <ac:grpSpMk id="32" creationId="{419BC2E2-B75C-31E1-2165-6BD1CD6EB817}"/>
          </ac:grpSpMkLst>
        </pc:grp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6" creationId="{69727593-3F2C-2CF5-B774-D311A04AD6A9}"/>
          </ac:cxnSpMkLst>
        </pc:cxn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7" creationId="{8D5E6E19-1C70-C335-C8D8-C0CEB3C1EEBA}"/>
          </ac:cxnSpMkLst>
        </pc:cxn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8" creationId="{C18444D5-010A-34BB-FF7B-0E684E28F291}"/>
          </ac:cxnSpMkLst>
        </pc:cxn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9" creationId="{3E6A50D9-2332-FE66-0D43-CEE0AA94C4FC}"/>
          </ac:cxnSpMkLst>
        </pc:cxn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14" creationId="{DC72EF68-5AC4-274F-DA78-E97B5B181F8D}"/>
          </ac:cxnSpMkLst>
        </pc:cxnChg>
        <pc:cxnChg chg="mod">
          <ac:chgData name="Nihar Mayur Shah" userId="ff8f693a-7bf6-40db-b5bb-7017fc69b4c1" providerId="ADAL" clId="{D7ECEFDA-DD8F-478C-8762-922A4A444E69}" dt="2024-07-02T06:53:00.864" v="12" actId="20577"/>
          <ac:cxnSpMkLst>
            <pc:docMk/>
            <pc:sldMk cId="1161959597" sldId="256"/>
            <ac:cxnSpMk id="15" creationId="{3BFB3C2B-97DE-C097-C42C-A295235199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01DD-0448-0107-ACE3-93F98247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F8C03-3AC7-3B0D-69F5-D5AD0C5D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F3A9-64CF-B487-3395-E6E12B89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22CC-FA46-76AD-1DA9-D3553576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7146-923C-140D-044D-A95957ED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AFAC-65A3-1246-4E97-4F3002AF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604A3-D4AE-0AA2-A3E3-3F3AEE68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3C99-F93C-EF74-6509-A5CD4FE4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6BF1-B301-20B6-C48A-8BC9F2DB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D30F-3123-DDF6-E60A-3EC2463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B5F6-DB53-BE1D-EDB7-515C0EBD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F51E-4F2C-C850-FB42-81BECF350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95B9-5E11-42C2-8C47-4647CA0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80F0-0B3A-35A9-3E21-F1E2C5B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B758-2A98-CBF5-17C3-DCB3D7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62A2-3363-2DC5-4149-188F5F18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5ABB-8E08-58D3-733B-8F8BE524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D502-B97C-23AA-2D08-1A1076C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1EDC-D4AC-A748-8F0E-EB9972CC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4922-0B8A-3EEF-4CA1-1334AAAF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A545-BF56-001E-6C82-C30FAC4D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8D0F-EC75-FEB2-7650-B0F2DC2E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2C0E-E86C-9BB3-22E8-C2A37703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EF5-0F27-4E90-3FCA-A7BC1B2D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9CDF-4323-251D-75E6-6298A0F3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2A3A-4C70-D71D-7481-89B9A304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6245-D414-E463-871E-16CBFA2C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8F80C-BCAC-4017-D8AC-229BE8A32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3AD6-B7F6-A475-559B-3268A1C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FAD0-5EBA-1CCD-A1F4-09C665D0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5C6C1-3DEC-4558-AC01-9BE9CA3C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E828-789F-1765-DB39-DEB9175A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C3EB-C94B-1298-546E-9566DB2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7F55-7692-29FA-B89B-DB30548F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1DC74-A2B2-0C13-51F3-AB83021F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8CE9-2846-B839-176C-5A3BA38B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A2EB2-111F-B367-21E8-DAABAD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872B-0686-D90A-1303-E67E08ED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793A4-8FA9-56FF-15A8-3463452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3ABD-E934-6761-980C-D2A9BAF3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2AC7-B9E9-495B-01FE-CD90EBAD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9B443-5B92-D000-5162-E62F0D44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C9A4E-7C32-386E-8937-B2DA0705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D9CC4-A105-40C3-D4F3-01D570D7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17713-3886-A6AB-36A2-86F105D2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1B52-4880-A7C5-E372-77303C76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0AA-282C-96CD-EF9E-88A359E0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34D9-7D47-10B5-A774-BEAAF52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DB43C-D665-ED5B-0E72-3D859E2A8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6A433-5141-FBD2-59B5-0E4BAAC7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2139-9AE8-E339-E6E4-0AB97DE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BE85-449F-902E-9DC0-BA8842A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C499-9A34-0362-725A-0340CE6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7CC02-A4B8-8FE1-3E85-68CD17F47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01DB0-7623-58A5-E735-91FAFC0C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1A5B-8DE1-1216-B36E-4B1BACFE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3857-A0FA-52B9-9F81-B5BF22DA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1D12-9922-A7B2-444A-601E2ECB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BA46B-D33A-3ED7-A5FD-B2AA907F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ED53-F88E-5AC4-7ABD-A8FE6B48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D7A2-1C16-432E-6C17-C09ECA173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CB342-AEF5-43DF-B2C0-A5F80B3A85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1BC8-0869-8F4F-73C6-3ACDB1E60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9F08-49DC-2B6F-89AD-4CB5D03B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1D8C6-0D08-4A8D-AAD1-C2788050B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19BC2E2-B75C-31E1-2165-6BD1CD6EB817}"/>
              </a:ext>
            </a:extLst>
          </p:cNvPr>
          <p:cNvGrpSpPr/>
          <p:nvPr/>
        </p:nvGrpSpPr>
        <p:grpSpPr>
          <a:xfrm>
            <a:off x="1982529" y="2635910"/>
            <a:ext cx="7891384" cy="1638428"/>
            <a:chOff x="1982529" y="2635910"/>
            <a:chExt cx="7891384" cy="1638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185AC2-147B-E977-ECBB-88902D3A3576}"/>
                </a:ext>
              </a:extLst>
            </p:cNvPr>
            <p:cNvSpPr/>
            <p:nvPr/>
          </p:nvSpPr>
          <p:spPr>
            <a:xfrm>
              <a:off x="4496599" y="2642038"/>
              <a:ext cx="3198802" cy="15739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QPE</a:t>
              </a:r>
              <a:endPara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727593-3F2C-2CF5-B774-D311A04AD6A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111" y="3823062"/>
              <a:ext cx="7634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5E6E19-1C70-C335-C8D8-C0CEB3C1EEB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111" y="3087188"/>
              <a:ext cx="7634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8444D5-010A-34BB-FF7B-0E684E2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401" y="3823062"/>
              <a:ext cx="7083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6A50D9-2332-FE66-0D43-CEE0AA9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7695401" y="3087188"/>
              <a:ext cx="664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363E63-9AC3-5DD6-A381-36303D577DE3}"/>
                    </a:ext>
                  </a:extLst>
                </p:cNvPr>
                <p:cNvSpPr txBox="1"/>
                <p:nvPr/>
              </p:nvSpPr>
              <p:spPr>
                <a:xfrm>
                  <a:off x="1982529" y="3371783"/>
                  <a:ext cx="1749004" cy="902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363E63-9AC3-5DD6-A381-36303D577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529" y="3371783"/>
                  <a:ext cx="1749004" cy="902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D6CC212-E68D-35E2-41DC-A22377AF9B5E}"/>
                    </a:ext>
                  </a:extLst>
                </p:cNvPr>
                <p:cNvSpPr txBox="1"/>
                <p:nvPr/>
              </p:nvSpPr>
              <p:spPr>
                <a:xfrm>
                  <a:off x="2483272" y="2884695"/>
                  <a:ext cx="7475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D6CC212-E68D-35E2-41DC-A22377AF9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272" y="2884695"/>
                  <a:ext cx="7475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72EF68-5AC4-274F-DA78-E97B5B181F8D}"/>
                </a:ext>
              </a:extLst>
            </p:cNvPr>
            <p:cNvCxnSpPr/>
            <p:nvPr/>
          </p:nvCxnSpPr>
          <p:spPr>
            <a:xfrm flipH="1">
              <a:off x="3807246" y="3691824"/>
              <a:ext cx="252548" cy="252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FB3C2B-97DE-C097-C42C-A2952351999A}"/>
                </a:ext>
              </a:extLst>
            </p:cNvPr>
            <p:cNvCxnSpPr/>
            <p:nvPr/>
          </p:nvCxnSpPr>
          <p:spPr>
            <a:xfrm flipH="1">
              <a:off x="3807246" y="2955951"/>
              <a:ext cx="252548" cy="252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EE8DA4-95A5-6802-412E-AF646BA5A80B}"/>
                    </a:ext>
                  </a:extLst>
                </p:cNvPr>
                <p:cNvSpPr txBox="1"/>
                <p:nvPr/>
              </p:nvSpPr>
              <p:spPr>
                <a:xfrm>
                  <a:off x="3655819" y="2635910"/>
                  <a:ext cx="4388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EE8DA4-95A5-6802-412E-AF646BA5A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819" y="2635910"/>
                  <a:ext cx="4388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A72E71-C903-5A8B-E8C8-741E38E42E0B}"/>
                    </a:ext>
                  </a:extLst>
                </p:cNvPr>
                <p:cNvSpPr txBox="1"/>
                <p:nvPr/>
              </p:nvSpPr>
              <p:spPr>
                <a:xfrm>
                  <a:off x="3635621" y="3371783"/>
                  <a:ext cx="4792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A72E71-C903-5A8B-E8C8-741E38E42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621" y="3371783"/>
                  <a:ext cx="4792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7637F6-3267-E127-7F8C-B6EF027D00FF}"/>
                    </a:ext>
                  </a:extLst>
                </p:cNvPr>
                <p:cNvSpPr txBox="1"/>
                <p:nvPr/>
              </p:nvSpPr>
              <p:spPr>
                <a:xfrm>
                  <a:off x="8360229" y="2955951"/>
                  <a:ext cx="1513684" cy="902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7637F6-3267-E127-7F8C-B6EF027D0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9" y="2955951"/>
                  <a:ext cx="1513684" cy="902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19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2024-07-02T03:07:30Z</dcterms:created>
  <dcterms:modified xsi:type="dcterms:W3CDTF">2024-07-02T06:53:06Z</dcterms:modified>
</cp:coreProperties>
</file>