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17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F6CD-EEC3-3268-DAE8-BBE2E82A9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C1A56-7F6B-D8E5-E8C3-370E46902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5027D-CA21-B78E-CCAE-C6174F11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8223-7E5F-4D9C-9341-02B8002BE0C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5AA74-2699-0681-93D5-E9F82536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CB43D-B974-FD92-9939-4062E777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3224-36A2-42D5-B699-A642091D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3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AE55-F4EC-48BD-B9CE-45A259E5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1011B-D2AF-3D27-B77E-BDF2273FA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17F3B-7D2F-42F8-FFC5-FFE25EC4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8223-7E5F-4D9C-9341-02B8002BE0C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8D3DF-0E89-8B36-69CF-5653FDB7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B92E4-A9FD-ACBE-86AE-64E0C298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3224-36A2-42D5-B699-A642091D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CB176E-E423-7DC0-15E2-133DCFF62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A421E-D1B9-FD2E-9F33-AC68272C3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1C9A-C4A6-B8CB-5211-8231BDFE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8223-7E5F-4D9C-9341-02B8002BE0C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8900B-3F84-E266-A959-0DFE2D502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5CE18-AE80-940F-D425-CAF116EB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3224-36A2-42D5-B699-A642091D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5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F3A4-E17B-D5F5-6110-CEA9F66D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0757C-7272-9080-3CB5-E7DAD6A2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9B59C-06BE-8385-532A-219CACCF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8223-7E5F-4D9C-9341-02B8002BE0C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99B0C-9C4D-0F67-4EF6-9BCC3A63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F8714-1254-706B-9FEA-E15F7D03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3224-36A2-42D5-B699-A642091D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8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EE1D-8ED0-5533-EF34-5B6E8C3E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EEB45-3213-2865-45AC-D1A737D2C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B3656-5EDB-4601-9073-42DD2FDF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8223-7E5F-4D9C-9341-02B8002BE0C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B384E-4083-63D3-4F75-8BEB07FC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7C048-D90B-A33D-0A26-4B224BDF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3224-36A2-42D5-B699-A642091D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72D9-94EF-894E-200F-F9EAC782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A6089-3935-A110-68C6-0D3C6AB9B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4217B-8A8C-226D-1660-867B96642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0D0FC-7F8E-A02B-F73F-E848CD1F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8223-7E5F-4D9C-9341-02B8002BE0C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7A9B5-61C3-48E0-A40D-DB326BC7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53666-D332-89BD-9174-D5BBE1AB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3224-36A2-42D5-B699-A642091D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9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072D-1B64-D044-588A-70DE2763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409C-F346-6600-E3D2-CE76F5258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C2989-85B1-49BB-6D87-2702F523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6816C-C0D1-5AC6-2C56-EAACEDE11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4605F-FBDD-A3B5-EBFC-1CE7BC581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45C70-072B-930B-D012-B9355D5A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8223-7E5F-4D9C-9341-02B8002BE0C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8D6DB-094A-365A-3397-D794FE88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916A4-8E92-6B8D-99D7-15146931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3224-36A2-42D5-B699-A642091D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3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6874-9E03-7C1D-D923-E20636B9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A9081E-6A19-529F-4C8B-42084265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8223-7E5F-4D9C-9341-02B8002BE0C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10D24-CE3D-47BF-CCE7-EBF9BD74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2AF1E-1869-3B85-9AB6-AAD5B4F2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3224-36A2-42D5-B699-A642091D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2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2C3D1-8EC8-AA7B-15A1-1C004D0B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8223-7E5F-4D9C-9341-02B8002BE0C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439A9-C0D1-1220-D42D-C4000A6E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167F3-CB32-B052-F499-6B109B59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3224-36A2-42D5-B699-A642091D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2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9E9A-E746-B5D9-AD1E-C77AF7C8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FC52-2D8F-213C-B119-15A1F3B2F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A66D0-ABA6-7592-FE3A-AAAB5BC8D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92651-BE09-D8FE-0094-14C79C61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8223-7E5F-4D9C-9341-02B8002BE0C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3A5DF-F5EB-E875-5C74-50B15BDB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39605-0CD9-1A72-754A-42822A77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3224-36A2-42D5-B699-A642091D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1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640F-3F90-8740-372F-9CBFD360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4BE1C-91A0-0A4E-14E9-D2869DA27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5E3F0-13A7-4078-895D-E7478FA7D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1BB23-332B-F26B-D3DB-A9CFE519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8223-7E5F-4D9C-9341-02B8002BE0C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666C9-7021-E4BA-4F7E-B6999CA9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F6215-39F3-AD98-CA2C-2B89540E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3224-36A2-42D5-B699-A642091D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2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E9971-058E-6BAB-882C-98A23F00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DB462-4FBD-A226-4EF0-ECC6490D1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4174B-2CCD-3225-F902-C42461B94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BE8223-7E5F-4D9C-9341-02B8002BE0C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3E2B7-EB6A-0805-33D3-B7BC22E7E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A439F-868B-8EBC-CB87-68F4C6091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5C3224-36A2-42D5-B699-A642091D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94E240B-BB34-9451-29B2-0C68277B6209}"/>
              </a:ext>
            </a:extLst>
          </p:cNvPr>
          <p:cNvGrpSpPr/>
          <p:nvPr/>
        </p:nvGrpSpPr>
        <p:grpSpPr>
          <a:xfrm>
            <a:off x="761255" y="1399892"/>
            <a:ext cx="10669489" cy="4058216"/>
            <a:chOff x="761255" y="1399892"/>
            <a:chExt cx="10669489" cy="40582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0ACBB1-7105-56E1-B868-9ACC3193E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255" y="1399892"/>
              <a:ext cx="10669489" cy="405821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4C42BB0-B800-424D-E987-F2D28B975D16}"/>
                    </a:ext>
                  </a:extLst>
                </p:cNvPr>
                <p:cNvSpPr txBox="1"/>
                <p:nvPr/>
              </p:nvSpPr>
              <p:spPr>
                <a:xfrm>
                  <a:off x="761255" y="2029096"/>
                  <a:ext cx="1459431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IN" sz="3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3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IN" sz="3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IN" sz="3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+4</m:t>
                            </m:r>
                          </m:sup>
                        </m:sSup>
                        <m:r>
                          <a:rPr lang="en-I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4C42BB0-B800-424D-E987-F2D28B975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255" y="2029096"/>
                  <a:ext cx="1459431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806348B-25E5-3B99-71D1-CA7737A206D5}"/>
                    </a:ext>
                  </a:extLst>
                </p:cNvPr>
                <p:cNvSpPr txBox="1"/>
                <p:nvPr/>
              </p:nvSpPr>
              <p:spPr>
                <a:xfrm>
                  <a:off x="5564777" y="3272245"/>
                  <a:ext cx="461552" cy="5847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2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806348B-25E5-3B99-71D1-CA7737A206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777" y="3272245"/>
                  <a:ext cx="461552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3755CB6-62CC-787A-5558-CEF4CC19F32B}"/>
                    </a:ext>
                  </a:extLst>
                </p:cNvPr>
                <p:cNvSpPr txBox="1"/>
                <p:nvPr/>
              </p:nvSpPr>
              <p:spPr>
                <a:xfrm>
                  <a:off x="9444445" y="3272246"/>
                  <a:ext cx="461552" cy="5847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2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3755CB6-62CC-787A-5558-CEF4CC19F3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4445" y="3272246"/>
                  <a:ext cx="461552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86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BE98B7-E074-FDB9-8038-C6C8BC2E6DE6}"/>
              </a:ext>
            </a:extLst>
          </p:cNvPr>
          <p:cNvCxnSpPr>
            <a:cxnSpLocks/>
          </p:cNvCxnSpPr>
          <p:nvPr/>
        </p:nvCxnSpPr>
        <p:spPr>
          <a:xfrm>
            <a:off x="1950720" y="1166949"/>
            <a:ext cx="750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7E1637-E7D8-7B14-7C8C-B378DB4B98D3}"/>
              </a:ext>
            </a:extLst>
          </p:cNvPr>
          <p:cNvCxnSpPr/>
          <p:nvPr/>
        </p:nvCxnSpPr>
        <p:spPr>
          <a:xfrm>
            <a:off x="2002971" y="2329543"/>
            <a:ext cx="81860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1AF0B1A-8E0F-38AC-1E43-6FC01BB85A83}"/>
              </a:ext>
            </a:extLst>
          </p:cNvPr>
          <p:cNvSpPr/>
          <p:nvPr/>
        </p:nvSpPr>
        <p:spPr>
          <a:xfrm>
            <a:off x="9457509" y="792480"/>
            <a:ext cx="1184365" cy="74022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1D7FB372-3B2C-F3DB-8250-4114418A9D05}"/>
              </a:ext>
            </a:extLst>
          </p:cNvPr>
          <p:cNvSpPr/>
          <p:nvPr/>
        </p:nvSpPr>
        <p:spPr>
          <a:xfrm rot="18149402">
            <a:off x="9575075" y="973136"/>
            <a:ext cx="949234" cy="949234"/>
          </a:xfrm>
          <a:prstGeom prst="arc">
            <a:avLst>
              <a:gd name="adj1" fmla="val 16200000"/>
              <a:gd name="adj2" fmla="val 1352264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B8AF81-1C80-1925-523E-42EF482C1D9A}"/>
              </a:ext>
            </a:extLst>
          </p:cNvPr>
          <p:cNvCxnSpPr/>
          <p:nvPr/>
        </p:nvCxnSpPr>
        <p:spPr>
          <a:xfrm flipV="1">
            <a:off x="10049691" y="971004"/>
            <a:ext cx="383177" cy="3831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04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C55BFD1-B9C8-E12F-8A99-113638559750}"/>
              </a:ext>
            </a:extLst>
          </p:cNvPr>
          <p:cNvGrpSpPr/>
          <p:nvPr/>
        </p:nvGrpSpPr>
        <p:grpSpPr>
          <a:xfrm>
            <a:off x="-1" y="0"/>
            <a:ext cx="11988801" cy="5353797"/>
            <a:chOff x="-1" y="0"/>
            <a:chExt cx="12845143" cy="53537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440236A-EA78-FD18-3C5C-D0B0DDCAC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12845143" cy="535379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A0F29CDD-B8D6-3454-F65D-04BB5489491C}"/>
                    </a:ext>
                  </a:extLst>
                </p:cNvPr>
                <p:cNvSpPr/>
                <p:nvPr/>
              </p:nvSpPr>
              <p:spPr>
                <a:xfrm>
                  <a:off x="3321385" y="2333896"/>
                  <a:ext cx="1093861" cy="1001482"/>
                </a:xfrm>
                <a:prstGeom prst="rect">
                  <a:avLst/>
                </a:prstGeom>
                <a:solidFill>
                  <a:schemeClr val="bg1"/>
                </a:solidFill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I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IN" sz="3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I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bSup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A0F29CDD-B8D6-3454-F65D-04BB548949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385" y="2333896"/>
                  <a:ext cx="1093861" cy="10014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5715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4E93DD5-53A5-C1C7-5D69-3B9807BB3814}"/>
                    </a:ext>
                  </a:extLst>
                </p:cNvPr>
                <p:cNvSpPr/>
                <p:nvPr/>
              </p:nvSpPr>
              <p:spPr>
                <a:xfrm>
                  <a:off x="3321385" y="3930931"/>
                  <a:ext cx="1093861" cy="1001482"/>
                </a:xfrm>
                <a:prstGeom prst="rect">
                  <a:avLst/>
                </a:prstGeom>
                <a:solidFill>
                  <a:schemeClr val="bg1"/>
                </a:solidFill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I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IN" sz="3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I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bSup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4E93DD5-53A5-C1C7-5D69-3B9807BB38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385" y="3930931"/>
                  <a:ext cx="1093861" cy="100148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5715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BACEA97-F2AC-C46D-53F2-7EA883D4C15C}"/>
                    </a:ext>
                  </a:extLst>
                </p:cNvPr>
                <p:cNvSpPr txBox="1"/>
                <p:nvPr/>
              </p:nvSpPr>
              <p:spPr>
                <a:xfrm>
                  <a:off x="522980" y="2449917"/>
                  <a:ext cx="1413253" cy="76944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4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4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IN" sz="4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4400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BACEA97-F2AC-C46D-53F2-7EA883D4C1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80" y="2449917"/>
                  <a:ext cx="1413253" cy="7694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A97C236-ED7E-C8E7-C9F4-E5A41A7EFCDA}"/>
                    </a:ext>
                  </a:extLst>
                </p:cNvPr>
                <p:cNvSpPr txBox="1"/>
                <p:nvPr/>
              </p:nvSpPr>
              <p:spPr>
                <a:xfrm>
                  <a:off x="522979" y="4046952"/>
                  <a:ext cx="1413253" cy="76944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4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4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IN" sz="4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4400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A97C236-ED7E-C8E7-C9F4-E5A41A7EFC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79" y="4046952"/>
                  <a:ext cx="1413253" cy="7694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8F8381E-51A8-55E7-C4D2-720AC28875CC}"/>
                    </a:ext>
                  </a:extLst>
                </p:cNvPr>
                <p:cNvSpPr/>
                <p:nvPr/>
              </p:nvSpPr>
              <p:spPr>
                <a:xfrm>
                  <a:off x="4595631" y="2333896"/>
                  <a:ext cx="1323975" cy="1001482"/>
                </a:xfrm>
                <a:prstGeom prst="rect">
                  <a:avLst/>
                </a:prstGeom>
                <a:solidFill>
                  <a:schemeClr val="bg1"/>
                </a:solidFill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IN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IN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8F8381E-51A8-55E7-C4D2-720AC28875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5631" y="2333896"/>
                  <a:ext cx="1323975" cy="10014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5715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418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6ECB-3AFA-93EF-AFF3-1CCFAFFE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461FA-B5E0-41B7-2C85-70488ED10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Nihar Shah</dc:creator>
  <cp:lastModifiedBy>Nihar Shah</cp:lastModifiedBy>
  <cp:revision>1</cp:revision>
  <dcterms:created xsi:type="dcterms:W3CDTF">2025-01-18T03:08:16Z</dcterms:created>
  <dcterms:modified xsi:type="dcterms:W3CDTF">2025-01-18T10:07:23Z</dcterms:modified>
</cp:coreProperties>
</file>