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C00E-6B0F-8F79-EE1F-90AD0425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E7F2-E586-E46C-0527-88A6ABBC8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7948-D140-A34C-5769-05F8C39F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208C-82B2-18D9-64B1-9CD64CA0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2E16-0D3C-0DA2-CAC1-DA8C485D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515E-AF28-ED10-EDF0-C2483E19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04C12-8964-3D1B-0B16-206304A7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850A-148E-4A45-5865-93C2F9A4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C6C13-23C2-AFCA-3AE3-404B1141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437D-DC77-B7C2-B413-14293D9A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D5200-49CF-6BCF-FCD4-B09C5741B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932C6-51F2-715A-FAF3-378C47DA8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39A2-E9E1-E08A-6051-AF972AF1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2922-F124-1A3E-B65E-AC22941F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6C87-A9EC-7D57-8DB9-CAB7AAEF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923B-85A9-94B9-727C-A6823BED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B7AD-0C0D-8F00-3BCD-E22B5DF0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7095-61BC-5F24-5A2F-A0A82605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A3BD-422A-E907-85C8-A7601C1E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1212-B228-4F54-4020-0AA12F6A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1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551-49B8-86CD-6627-B0429490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89B4-3456-53E4-A148-765AA247B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D76B-63A4-5FB0-1015-469415C5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9474-BFB2-B868-64D2-15A22EA3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D2A6-0696-1124-862E-EF6D126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AE98-A32A-C1D5-F014-8FE75D99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75DFF-DE2A-7BF3-FC6E-3C12DFBB8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6022F-EC85-CD2F-E3E5-E92194A5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E9316-26AC-7467-3204-226C68F9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D533-6000-D794-2FC8-B583F160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C3138-8BF3-9C0F-8DAB-6E3B6D97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5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1598-6B97-9D21-2DFE-F8A72B63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FC46F-7078-2431-FA70-1D6E730B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17FA3-9748-44E5-7111-3C15D42F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BAF71-C9A2-74C9-9014-DACDE702C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79315-9B8F-3162-7E8A-32AE8B941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40538-A8FF-9272-CA91-ABE3048D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5831-F2A3-BE7A-C620-CC9BAF79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9DA1E-DEE6-4490-ADB5-2635A111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501-1630-3C44-D36A-A14CFCD6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3AD0D-B9F1-17AA-BE3A-7B4B6225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43FF1-C709-4715-BCF2-D8BADCCC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2454F-C85F-DA44-D9E1-6464FD45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08B41-6CCF-C083-C629-B88F8541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BC930-1482-D8B9-0962-2C480707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E8FE6-C903-32FC-3B0C-4AA3A25D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7556-DAC9-AF1E-30A0-7280D4D5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30D4-C916-F3D4-D40C-74F804B30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E2866-7727-4A99-AF9F-BD95CDBB5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A5CE5-CCDB-DC1C-951C-F251594A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29971-3D12-998C-5A6E-88688DD1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DD645-4E4F-01A4-01F5-89E9077E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2A9-E38E-4534-87B9-A88A3C27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3AF0-12EA-A458-4915-F8B04FA2E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270E-12AE-55CE-C042-E3DCEAB7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C11EF-FBF7-E1E0-95E5-69E632AB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7F16B-EDB2-A6D7-F41A-66B7D1C5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1270B-057E-BDC9-C9C9-D77CD594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87830-F1ED-9948-09F7-F9CDE88D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FD287-702C-5F12-7BFD-7B44EE7F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BB16-ACB5-CBAA-B299-492089D9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74B49-4FFA-4067-9D2B-269595B49EE5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04EF5-ABAB-2214-7729-76D1783BF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4BBA-18AA-5CAF-D5FC-7AF70C802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4AF45-77C6-4A44-A4A0-53A19857C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50C801B-ADF3-3F42-8417-8C133141DE56}"/>
              </a:ext>
            </a:extLst>
          </p:cNvPr>
          <p:cNvGrpSpPr/>
          <p:nvPr/>
        </p:nvGrpSpPr>
        <p:grpSpPr>
          <a:xfrm>
            <a:off x="2209635" y="1278358"/>
            <a:ext cx="9409010" cy="2310451"/>
            <a:chOff x="2209635" y="1278358"/>
            <a:chExt cx="9409010" cy="231045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57781C-6A18-5A2F-F41A-5946B3FD8E7D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29" y="1818290"/>
              <a:ext cx="71497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FA8FB5-F2E1-CF11-808A-64E71169D1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29" y="3311810"/>
              <a:ext cx="71497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1171B34-2DDF-71AD-5BFC-2CE8B72BA804}"/>
                    </a:ext>
                  </a:extLst>
                </p:cNvPr>
                <p:cNvSpPr/>
                <p:nvPr/>
              </p:nvSpPr>
              <p:spPr>
                <a:xfrm>
                  <a:off x="3143794" y="1343673"/>
                  <a:ext cx="949234" cy="949234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1171B34-2DDF-71AD-5BFC-2CE8B72B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794" y="1343673"/>
                  <a:ext cx="949234" cy="9492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96B5481-1820-10AE-399E-13A13A94D00C}"/>
                </a:ext>
              </a:extLst>
            </p:cNvPr>
            <p:cNvSpPr/>
            <p:nvPr/>
          </p:nvSpPr>
          <p:spPr>
            <a:xfrm rot="5400000">
              <a:off x="5556068" y="1352832"/>
              <a:ext cx="1079863" cy="93091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2E66CA6-DFDC-8AE2-7C16-74D3215C38CA}"/>
                    </a:ext>
                  </a:extLst>
                </p:cNvPr>
                <p:cNvSpPr/>
                <p:nvPr/>
              </p:nvSpPr>
              <p:spPr>
                <a:xfrm>
                  <a:off x="8098971" y="1343673"/>
                  <a:ext cx="949234" cy="949234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4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2E66CA6-DFDC-8AE2-7C16-74D3215C38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971" y="1343673"/>
                  <a:ext cx="949234" cy="9492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866333-5236-B1DF-BFB5-350CDA08B1B8}"/>
                </a:ext>
              </a:extLst>
            </p:cNvPr>
            <p:cNvSpPr/>
            <p:nvPr/>
          </p:nvSpPr>
          <p:spPr>
            <a:xfrm>
              <a:off x="6561458" y="1733156"/>
              <a:ext cx="170268" cy="17026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FB65B9-002A-766F-88B7-F40B256DFF39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3618411" y="2292907"/>
              <a:ext cx="0" cy="123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A1E307-D012-207C-CBC0-7F35B801DA35}"/>
                </a:ext>
              </a:extLst>
            </p:cNvPr>
            <p:cNvCxnSpPr/>
            <p:nvPr/>
          </p:nvCxnSpPr>
          <p:spPr>
            <a:xfrm>
              <a:off x="8573588" y="2292907"/>
              <a:ext cx="0" cy="12340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7BE4D3-D3A4-D8A1-40A1-39E381A153E6}"/>
                </a:ext>
              </a:extLst>
            </p:cNvPr>
            <p:cNvSpPr/>
            <p:nvPr/>
          </p:nvSpPr>
          <p:spPr>
            <a:xfrm>
              <a:off x="3413760" y="3107159"/>
              <a:ext cx="409302" cy="40930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6B6B2C-949C-F3E5-438C-893D1BB40742}"/>
                </a:ext>
              </a:extLst>
            </p:cNvPr>
            <p:cNvSpPr/>
            <p:nvPr/>
          </p:nvSpPr>
          <p:spPr>
            <a:xfrm>
              <a:off x="8368937" y="3107159"/>
              <a:ext cx="409302" cy="40930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32FF2D-8D76-0661-2286-12B403176E9E}"/>
                    </a:ext>
                  </a:extLst>
                </p:cNvPr>
                <p:cNvSpPr txBox="1"/>
                <p:nvPr/>
              </p:nvSpPr>
              <p:spPr>
                <a:xfrm>
                  <a:off x="2209635" y="1587457"/>
                  <a:ext cx="4171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b="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732FF2D-8D76-0661-2286-12B403176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635" y="1587457"/>
                  <a:ext cx="41710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E5ABDD-BC70-5D96-D11A-01E7353802F3}"/>
                    </a:ext>
                  </a:extLst>
                </p:cNvPr>
                <p:cNvSpPr txBox="1"/>
                <p:nvPr/>
              </p:nvSpPr>
              <p:spPr>
                <a:xfrm>
                  <a:off x="2209636" y="3127144"/>
                  <a:ext cx="4171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b="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E5ABDD-BC70-5D96-D11A-01E735380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636" y="3127144"/>
                  <a:ext cx="41710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98F721-F1B0-17EF-829A-FD78B19409D1}"/>
                    </a:ext>
                  </a:extLst>
                </p:cNvPr>
                <p:cNvSpPr txBox="1"/>
                <p:nvPr/>
              </p:nvSpPr>
              <p:spPr>
                <a:xfrm>
                  <a:off x="9718766" y="1587456"/>
                  <a:ext cx="41710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b="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98F721-F1B0-17EF-829A-FD78B19409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766" y="1587456"/>
                  <a:ext cx="417101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DFF1A1-7475-C80F-8A08-2BCD1E785A28}"/>
                    </a:ext>
                  </a:extLst>
                </p:cNvPr>
                <p:cNvSpPr txBox="1"/>
                <p:nvPr/>
              </p:nvSpPr>
              <p:spPr>
                <a:xfrm>
                  <a:off x="9718766" y="3054796"/>
                  <a:ext cx="189987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IN" b="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DFF1A1-7475-C80F-8A08-2BCD1E785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8766" y="3054796"/>
                  <a:ext cx="1899879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21" r="-9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39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2024-08-16T05:34:01Z</dcterms:created>
  <dcterms:modified xsi:type="dcterms:W3CDTF">2024-08-16T05:46:15Z</dcterms:modified>
</cp:coreProperties>
</file>