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331C-344B-C2BB-D21E-3F8295F89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C825F-2F5A-6EA6-6731-A1F2832F7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AC6D-F139-6B3F-CEAE-3736FAD8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C928-69CF-4EF2-8F28-3EEEA632AFB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11B82-FA4A-DB33-3847-6304B6CD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912A-7969-69FB-F93D-B0974D47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25A9-0F49-4131-A8D2-A521DE18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B806-54A5-E184-8593-13159B92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7A977-181F-C6FA-06A8-B17245832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FD16-625C-2E46-A5AA-D6E4B62A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C928-69CF-4EF2-8F28-3EEEA632AFB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17C7-CD67-A06F-F4ED-E4E4A573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94B00-97F9-B722-AF3B-FF584727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25A9-0F49-4131-A8D2-A521DE18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4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FA7E5-FB37-556C-0F6F-D858CF439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CDC3C-718B-3F5E-00D5-A031E3FF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3F28F-86AC-72AB-AFCC-C8A9CD8B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C928-69CF-4EF2-8F28-3EEEA632AFB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07388-EB11-7B9F-31B3-81183F1A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8753F-7B2E-5A2F-FF39-85D2F7DD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25A9-0F49-4131-A8D2-A521DE18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2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30FA-FCCC-D7DF-2882-3573745D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50FA7-B11D-C27C-20BB-1694DD176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B99A-3EC5-EF8C-7A25-C6027E92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C928-69CF-4EF2-8F28-3EEEA632AFB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77D3E-E265-B8CC-1421-236A0585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2FCCA-30D2-CE46-C39C-03403047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25A9-0F49-4131-A8D2-A521DE18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5798-0F70-8824-4DD9-67A526AA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54490-1910-230B-93E2-40470ECC8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A1153-8973-A72A-D1B8-F5A17071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C928-69CF-4EF2-8F28-3EEEA632AFB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7D2FC-C748-06F6-4DAE-EE3E9294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DE027-6F05-EAEB-94C8-388D83BC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25A9-0F49-4131-A8D2-A521DE18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0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96EA-54B4-AD44-7C09-D50733B9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F4BD8-FAD0-54ED-2CC8-8FCC73E68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D0DB7-7A09-EBB0-A398-89E0C438C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6D43B-24CD-F289-7EF1-2EA27365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C928-69CF-4EF2-8F28-3EEEA632AFB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34A81-EE58-8CA9-B067-80FF691E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89608-B760-9238-2C77-02159DC3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25A9-0F49-4131-A8D2-A521DE18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9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9F58-0A10-05CC-9442-68C481DB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03600-998C-CCA9-212C-2951D41EE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2C549-0F45-4B36-0BB5-ADEC55404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68187-3EFD-4575-8A40-92F619CC0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3ECF1-6BC2-78A0-C8ED-76E891858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0DA18-7E7A-D053-B98D-60466FF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C928-69CF-4EF2-8F28-3EEEA632AFB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B52FC-F276-34A3-50D0-B4B452A9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ECBB5-55A0-283D-E2F3-3FC6B88B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25A9-0F49-4131-A8D2-A521DE18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0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BCDF-BE27-C334-7766-D42EBC8E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5A292-4F1C-AF42-513A-D71E0B4B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C928-69CF-4EF2-8F28-3EEEA632AFB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0898E-4287-230E-0C3A-9906E8AA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73FB8-F475-0C47-B0B5-978D4BF9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25A9-0F49-4131-A8D2-A521DE18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5525A-035D-29D3-76A0-1D9D1F59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C928-69CF-4EF2-8F28-3EEEA632AFB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6BD18-85C6-A7BE-1343-27D24EA3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F9963-E3C7-BC28-0341-8722AE23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25A9-0F49-4131-A8D2-A521DE18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3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2617-31E0-F5B8-62A5-079929CC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352AA-1759-706C-91E8-5B92786C7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F7F4-CD2E-C163-6DA8-03881B466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6376E-6529-E54B-9A94-611194DC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C928-69CF-4EF2-8F28-3EEEA632AFB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4F39E-858D-9638-C08C-2DC232C0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84F18-DE5C-5A45-4CDB-8E94E689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25A9-0F49-4131-A8D2-A521DE18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1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4974-6251-5242-7449-05340DD3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A6A73-8682-4A6E-709C-2ACB51ED2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923A0-1CFB-F70C-6E48-C30E256C6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A60CB-DB18-E73B-244A-AAD57836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C928-69CF-4EF2-8F28-3EEEA632AFB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9765C-3A7C-97B3-CF7B-306F7C80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77DCC-D245-5614-9948-B5F3B2E5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25A9-0F49-4131-A8D2-A521DE18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8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5A523-EBDB-3AEE-C7CE-46657D530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8F3BE-9EDD-CA48-C028-F13CF65C4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89580-95F4-94A1-1C68-FEF2B53CC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6C928-69CF-4EF2-8F28-3EEEA632AFB5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0D392-73C5-2FFD-3FCD-28C76CBB2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7DA05-A679-6D8D-9F56-3B6E8FAFF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4325A9-0F49-4131-A8D2-A521DE18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6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93DCFED-060B-A56E-ACCB-4025E242B1C1}"/>
              </a:ext>
            </a:extLst>
          </p:cNvPr>
          <p:cNvGrpSpPr/>
          <p:nvPr/>
        </p:nvGrpSpPr>
        <p:grpSpPr>
          <a:xfrm>
            <a:off x="2753146" y="1774814"/>
            <a:ext cx="7076654" cy="3101502"/>
            <a:chOff x="2753146" y="1774814"/>
            <a:chExt cx="7076654" cy="31015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405BF3-56E1-A75B-A882-00181EAA30C3}"/>
                </a:ext>
              </a:extLst>
            </p:cNvPr>
            <p:cNvSpPr/>
            <p:nvPr/>
          </p:nvSpPr>
          <p:spPr>
            <a:xfrm>
              <a:off x="4298730" y="2575034"/>
              <a:ext cx="3920359" cy="151349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Processor</a:t>
              </a:r>
              <a:endParaRPr lang="en-US" sz="4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8DAB16B-C49F-357D-A0C7-3CEE9B6EF81C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823063" y="3331779"/>
              <a:ext cx="4756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876716D-A0E9-B2EC-9CCD-B11A53B5C59A}"/>
                </a:ext>
              </a:extLst>
            </p:cNvPr>
            <p:cNvCxnSpPr>
              <a:cxnSpLocks/>
            </p:cNvCxnSpPr>
            <p:nvPr/>
          </p:nvCxnSpPr>
          <p:spPr>
            <a:xfrm>
              <a:off x="8059782" y="3331779"/>
              <a:ext cx="5791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CEB027-6320-B42D-22EB-7632763A6728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6258910" y="2133600"/>
              <a:ext cx="0" cy="4414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2148562-F179-3689-78DC-729611BEA975}"/>
                </a:ext>
              </a:extLst>
            </p:cNvPr>
            <p:cNvCxnSpPr>
              <a:cxnSpLocks/>
            </p:cNvCxnSpPr>
            <p:nvPr/>
          </p:nvCxnSpPr>
          <p:spPr>
            <a:xfrm>
              <a:off x="6258909" y="4088524"/>
              <a:ext cx="0" cy="3876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853733-F27B-B27E-FBD5-DB14354F19F4}"/>
                </a:ext>
              </a:extLst>
            </p:cNvPr>
            <p:cNvSpPr txBox="1"/>
            <p:nvPr/>
          </p:nvSpPr>
          <p:spPr>
            <a:xfrm>
              <a:off x="4298738" y="4476206"/>
              <a:ext cx="3920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Lookup tables(oracles) / libraries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997F89-68B3-5687-756D-17B195A0B3CC}"/>
                </a:ext>
              </a:extLst>
            </p:cNvPr>
            <p:cNvSpPr txBox="1"/>
            <p:nvPr/>
          </p:nvSpPr>
          <p:spPr>
            <a:xfrm>
              <a:off x="5518680" y="1774814"/>
              <a:ext cx="148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Instructions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016356-920C-5A63-7E67-4B4A7F9FFED6}"/>
                </a:ext>
              </a:extLst>
            </p:cNvPr>
            <p:cNvSpPr txBox="1"/>
            <p:nvPr/>
          </p:nvSpPr>
          <p:spPr>
            <a:xfrm>
              <a:off x="8349342" y="3128362"/>
              <a:ext cx="148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D62B2C-76D1-0A88-4845-CD46AC6490E2}"/>
                </a:ext>
              </a:extLst>
            </p:cNvPr>
            <p:cNvSpPr txBox="1"/>
            <p:nvPr/>
          </p:nvSpPr>
          <p:spPr>
            <a:xfrm>
              <a:off x="2753146" y="3131724"/>
              <a:ext cx="148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63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Nihar Shah</dc:creator>
  <cp:lastModifiedBy>Nihar Shah</cp:lastModifiedBy>
  <cp:revision>1</cp:revision>
  <dcterms:created xsi:type="dcterms:W3CDTF">2024-08-11T07:56:01Z</dcterms:created>
  <dcterms:modified xsi:type="dcterms:W3CDTF">2024-08-11T08:06:32Z</dcterms:modified>
</cp:coreProperties>
</file>