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0B8BE3-7335-4532-8998-5490050759A4}" v="2" dt="2024-09-22T05:44:03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 Mayur Shah" userId="ff8f693a-7bf6-40db-b5bb-7017fc69b4c1" providerId="ADAL" clId="{B70B8BE3-7335-4532-8998-5490050759A4}"/>
    <pc:docChg chg="undo custSel modSld">
      <pc:chgData name="Nihar Mayur Shah" userId="ff8f693a-7bf6-40db-b5bb-7017fc69b4c1" providerId="ADAL" clId="{B70B8BE3-7335-4532-8998-5490050759A4}" dt="2024-09-25T08:03:44.366" v="20" actId="1076"/>
      <pc:docMkLst>
        <pc:docMk/>
      </pc:docMkLst>
      <pc:sldChg chg="addSp modSp mod">
        <pc:chgData name="Nihar Mayur Shah" userId="ff8f693a-7bf6-40db-b5bb-7017fc69b4c1" providerId="ADAL" clId="{B70B8BE3-7335-4532-8998-5490050759A4}" dt="2024-09-25T08:03:44.366" v="20" actId="1076"/>
        <pc:sldMkLst>
          <pc:docMk/>
          <pc:sldMk cId="4209421577" sldId="258"/>
        </pc:sldMkLst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5" creationId="{7B97D0D6-D051-B611-2241-6A46A7DE5DC8}"/>
          </ac:spMkLst>
        </pc:spChg>
        <pc:spChg chg="mod">
          <ac:chgData name="Nihar Mayur Shah" userId="ff8f693a-7bf6-40db-b5bb-7017fc69b4c1" providerId="ADAL" clId="{B70B8BE3-7335-4532-8998-5490050759A4}" dt="2024-09-25T08:03:35.599" v="19" actId="1076"/>
          <ac:spMkLst>
            <pc:docMk/>
            <pc:sldMk cId="4209421577" sldId="258"/>
            <ac:spMk id="14" creationId="{53AED96C-0EA5-7FC4-A229-BB4E0A428651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15" creationId="{17C5168E-DDA1-E1B7-E166-A25D6FAD4438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16" creationId="{5C8702DA-CD0F-AEA1-A314-7DC07D40017F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19" creationId="{61CF2EB1-60E2-9013-CB4F-DCCFBA04084F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20" creationId="{A0EC0A9B-AE45-AF9F-34A8-32C37874C858}"/>
          </ac:spMkLst>
        </pc:spChg>
        <pc:spChg chg="mod">
          <ac:chgData name="Nihar Mayur Shah" userId="ff8f693a-7bf6-40db-b5bb-7017fc69b4c1" providerId="ADAL" clId="{B70B8BE3-7335-4532-8998-5490050759A4}" dt="2024-09-25T08:03:11.168" v="12" actId="1076"/>
          <ac:spMkLst>
            <pc:docMk/>
            <pc:sldMk cId="4209421577" sldId="258"/>
            <ac:spMk id="21" creationId="{1CE49A91-8B02-46EF-92C1-3A582128BFFA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22" creationId="{27BFD11F-84BE-83C7-8CD3-E26304B98535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23" creationId="{EAD39179-69F5-625E-D59A-6C6344D2E175}"/>
          </ac:spMkLst>
        </pc:spChg>
        <pc:spChg chg="mod">
          <ac:chgData name="Nihar Mayur Shah" userId="ff8f693a-7bf6-40db-b5bb-7017fc69b4c1" providerId="ADAL" clId="{B70B8BE3-7335-4532-8998-5490050759A4}" dt="2024-09-25T08:03:30.101" v="18" actId="1076"/>
          <ac:spMkLst>
            <pc:docMk/>
            <pc:sldMk cId="4209421577" sldId="258"/>
            <ac:spMk id="24" creationId="{A1F262F4-3183-9078-7A25-64FCC6904E6F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25" creationId="{AB2E44DD-E86F-9FBD-25BE-6112ACDB48D6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26" creationId="{3978A64F-59C0-20BC-4673-4CA9E5935AF9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32" creationId="{794CF718-E6C7-5AD2-1FB0-3EC3E5BDDB84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33" creationId="{E5CFFE9A-61CB-9438-5B60-2977C913B372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34" creationId="{FA7199B9-1EE2-86E2-766C-E76A98DFF478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63" creationId="{1D4BF8BF-D147-39C2-7842-7232064A1A6B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82" creationId="{FA5D3A04-7FE6-C7D0-E922-7EB38E9111EA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84" creationId="{AB98C1CD-8420-B207-C1BA-D7AF7819AF0C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85" creationId="{0932AD03-9425-F55A-1CE8-6ECC7E63D36A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89" creationId="{EAACA884-20EA-91E5-08E2-3FDFEE1813A1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90" creationId="{12E93AF0-FC21-9725-454D-91003F53A505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91" creationId="{AC3E329F-C7C9-7FD4-A945-655DB37EA7DB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92" creationId="{19BBBC0E-8F07-F772-7425-AC8372150C89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93" creationId="{C5CCF833-A38F-D864-F76C-7B4BFEDF2E67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148" creationId="{BED1CB14-EDEC-5E2F-490A-1042397BD5D2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149" creationId="{2D8706E8-9817-3B3D-3549-CCE0122EA7BD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150" creationId="{13D666BB-7229-3AB3-B18E-6512292D3AFC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151" creationId="{96617860-ADB4-482E-1181-6EA3188824A5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152" creationId="{F775FB39-A720-C191-6E2A-37C53BA422DB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157" creationId="{B6CAA5AE-4CFD-0F95-72F0-0FFE4BACC738}"/>
          </ac:spMkLst>
        </pc:spChg>
        <pc:spChg chg="mod">
          <ac:chgData name="Nihar Mayur Shah" userId="ff8f693a-7bf6-40db-b5bb-7017fc69b4c1" providerId="ADAL" clId="{B70B8BE3-7335-4532-8998-5490050759A4}" dt="2024-09-25T08:03:44.366" v="20" actId="1076"/>
          <ac:spMkLst>
            <pc:docMk/>
            <pc:sldMk cId="4209421577" sldId="258"/>
            <ac:spMk id="158" creationId="{B79948F8-46A9-0AD2-BBF9-9C3141E0C322}"/>
          </ac:spMkLst>
        </pc:spChg>
        <pc:spChg chg="mod">
          <ac:chgData name="Nihar Mayur Shah" userId="ff8f693a-7bf6-40db-b5bb-7017fc69b4c1" providerId="ADAL" clId="{B70B8BE3-7335-4532-8998-5490050759A4}" dt="2024-09-22T05:45:16.907" v="10" actId="255"/>
          <ac:spMkLst>
            <pc:docMk/>
            <pc:sldMk cId="4209421577" sldId="258"/>
            <ac:spMk id="160" creationId="{D4114030-1DF5-E9CF-04BF-0F9F3785E64B}"/>
          </ac:spMkLst>
        </pc:spChg>
        <pc:grpChg chg="add mod">
          <ac:chgData name="Nihar Mayur Shah" userId="ff8f693a-7bf6-40db-b5bb-7017fc69b4c1" providerId="ADAL" clId="{B70B8BE3-7335-4532-8998-5490050759A4}" dt="2024-09-22T05:45:17.285" v="11" actId="14100"/>
          <ac:grpSpMkLst>
            <pc:docMk/>
            <pc:sldMk cId="4209421577" sldId="258"/>
            <ac:grpSpMk id="35" creationId="{78B83D75-5AF4-D951-86FD-3F97FFDCCE03}"/>
          </ac:grpSpMkLst>
        </pc:grpChg>
        <pc:cxnChg chg="add 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2" creationId="{841D0350-F7F8-7C70-73D2-C3464194DD7F}"/>
          </ac:cxnSpMkLst>
        </pc:cxnChg>
        <pc:cxnChg chg="add 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3" creationId="{CAD18FF7-4AFD-1DB4-543C-2F0C9EE80C1A}"/>
          </ac:cxnSpMkLst>
        </pc:cxnChg>
        <pc:cxnChg chg="add 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4" creationId="{8676739C-25AA-FECB-D8AB-5CCA6E03CA76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6" creationId="{5131C817-5458-A1F8-8A3A-7ACFCE89E743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7" creationId="{8F931830-57C9-81A9-FA93-B96B454817F8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8" creationId="{BE5F44DD-3AE4-57F8-A4B5-9D49ABE6A9E7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9" creationId="{A9415C03-053C-AED5-DFCE-7453EDB9E299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10" creationId="{807D2A11-0A8C-8E28-FE68-DC76C34600B2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11" creationId="{0F4EE0B5-1288-3669-4FAF-21E7D8151469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12" creationId="{9BB242E3-79E3-083E-C173-ECAFF8AE3618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13" creationId="{77A76CCC-3AAD-BA93-FF99-171D8829573E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17" creationId="{9CF8EFFD-4A97-D630-D91D-44BE3F13607D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18" creationId="{AAD05043-E187-D728-1B65-80867A478F9E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27" creationId="{A6D04595-B1E8-9B83-4D85-CD2E8DB04B31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28" creationId="{6F9C9573-C3FD-8F64-467D-1F12CBE889FD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29" creationId="{982E5DF8-2D46-A879-4A87-6A0145331631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30" creationId="{86ACB9E4-7D6E-99E8-D93F-39B83C540D84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31" creationId="{1C09AB32-4DCF-2DAA-7ECD-CC577F7EDCC7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47" creationId="{3935FC50-DFBF-E20F-1D0F-887C0E6FA42A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48" creationId="{3C9311A0-C7C8-2D05-CD4F-C321836B814E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49" creationId="{664C7E27-BEC5-D014-D46C-16957771D611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64" creationId="{C5D032DC-2D65-635E-FA03-67ADEABBEF2E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65" creationId="{D56C3CDE-3450-04A4-49D5-B23BC63A9E68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66" creationId="{0EFBC537-A6E9-BFBC-8C50-2F8BA02CEFDA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67" creationId="{B12FF59A-2145-6B7D-F647-8AA51D2410D4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68" creationId="{EC493D29-15AD-5284-469F-EF411266400A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69" creationId="{0DDC9892-A8E8-4775-3CC2-6700A88EF732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70" creationId="{CE283746-19DB-E1D0-BF9B-C8D4AE9B8D66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71" creationId="{F8899337-3D0E-6231-8653-2F457D5AD395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72" creationId="{92297B53-A650-78FA-8A1D-C2DF3CCF04B0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77" creationId="{B50B36B9-F64B-58B5-FCCA-E375FA3BE09E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78" creationId="{A39DF525-E66E-3679-A5B1-459994A3B93F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81" creationId="{6A7FFE4F-9D6E-2622-EF13-486CBC129820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96" creationId="{7BF8F1CE-B904-F960-D3DF-DAE17F56AB06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97" creationId="{4629018E-78AB-9B6B-AB21-87B32B207F44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98" creationId="{CC620AA2-4AEF-4FA9-4894-15989AAB24BF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110" creationId="{089CA219-1341-95F8-100C-E2B8D6BD2575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111" creationId="{9251A146-59A0-9339-7E6B-A8CE36928C11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130" creationId="{19DCC0A8-4209-3DAE-CAF9-D0C65539C45A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131" creationId="{A69B76C9-B64F-2EB1-5CE9-DC1FFF90EE59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132" creationId="{CE978964-51A2-E3A7-78A0-A860EAD6044F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133" creationId="{5124AF33-A21A-36C3-16B2-BCD973D06129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134" creationId="{AC74F737-5B9E-30D3-9769-BCE8A7988947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135" creationId="{0F7DB821-E8E4-2328-B405-E72D86DB8605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136" creationId="{12D1FB1A-7AEF-2775-B3DD-B8E5EFC7681C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137" creationId="{0BC47FD5-3C52-7701-0ED5-99095EEDA312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146" creationId="{67433BAD-A21E-69F1-766D-1601355A8A7D}"/>
          </ac:cxnSpMkLst>
        </pc:cxnChg>
        <pc:cxnChg chg="mod">
          <ac:chgData name="Nihar Mayur Shah" userId="ff8f693a-7bf6-40db-b5bb-7017fc69b4c1" providerId="ADAL" clId="{B70B8BE3-7335-4532-8998-5490050759A4}" dt="2024-09-22T05:44:03.795" v="2" actId="164"/>
          <ac:cxnSpMkLst>
            <pc:docMk/>
            <pc:sldMk cId="4209421577" sldId="258"/>
            <ac:cxnSpMk id="147" creationId="{13DB9529-2BD0-B172-A3E2-44639989CAF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2568-7D0F-1C34-62B2-8D38A2DDA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42952-A58F-AEFD-FCE2-5C09ECE19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3F329-E0FB-BCB2-C4DA-AA940C8E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8EC-EE21-4143-9A32-5B28AD88B7C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36F08-656F-F270-4858-24861CE9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7EAE-570D-3644-E40B-F64D3505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2BD5-01D4-ED6E-4CCB-6C852F8C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03220-EDA3-3626-C4C4-430C77B6B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500F3-7FEB-CB5B-873E-2274D879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8EC-EE21-4143-9A32-5B28AD88B7C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9ED5E-19D3-B30E-801F-375C55A8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35028-D346-46B4-85E9-E3CD9327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9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3E4B2-68F1-9BC2-DDA9-17251F200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12A52-6A15-E143-2612-25B503732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5D3FC-4F28-761F-D1D8-22847253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8EC-EE21-4143-9A32-5B28AD88B7C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02D73-9BDD-AD80-0FF1-45B13E3D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6B0F-9268-8CCD-12EF-405C43E1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8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7C24-D927-8D5A-BD7D-776EA36A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CE3D5-E8D1-C647-D306-3C4AA823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9F94D-968F-1BE6-320B-000DBF76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8EC-EE21-4143-9A32-5B28AD88B7C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3BA34-444E-6AD8-A7E0-740E3F37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35A32-9000-121A-A758-11FBD556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4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583B-DE3D-1EB2-43A4-2F5BC2C3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30049-AC13-EC0B-B203-1DFCBF0F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00DBE-C6D5-9817-CC5E-6E456A40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8EC-EE21-4143-9A32-5B28AD88B7C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2497D-DD94-3B9B-E5CF-63E16BC5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01590-BBFB-33B3-5969-1793DC97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4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9846-3D7D-10F1-F911-BD77E735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E276-B7E1-A7DB-DCF9-A862FAC8B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61E5E-DE9D-1740-2C86-FFC63C61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36E10-FA8E-7073-29E1-CB72C423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8EC-EE21-4143-9A32-5B28AD88B7C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F50FF-B13D-76FC-938D-11B8CF94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B80DC-888F-1AE3-4A0E-FC51C579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23EF-1131-6DD8-32F5-D2A9597C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AE32F-99D0-56CA-6CF5-CEFF0D23B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EBF1A-273B-DF8A-3490-CACA4077A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4AF69-B036-99B4-7477-990BAE2CE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685FC-903B-3B5C-B3E4-87C4044F2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D1052-0F69-352D-2349-B021F54D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8EC-EE21-4143-9A32-5B28AD88B7C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4F703-4627-0FB8-0069-6CF4ACEE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5AF80-ACEE-9284-4415-F5779D5B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7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91B8-195A-4474-6D79-17F3F960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989DE-8F28-83D5-8CF0-0989CA5D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8EC-EE21-4143-9A32-5B28AD88B7C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BB093-18D0-B45C-C694-C386A598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DDB98-3BE3-CD78-0C8B-CD717F4B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A6B9F-EE8E-2A9E-6CB1-A33CE009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8EC-EE21-4143-9A32-5B28AD88B7C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82E01-3078-DDB7-0069-AE6C8E9C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12FA2-FCF0-19E3-62AF-2196C085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5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3D5F-723E-5F55-337B-4969B33F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5D06-84F1-67E4-455D-2FB666890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98BE0-FAC2-D9AA-A7FE-C5CEFBBA9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FCE65-5AAE-5B3F-A59F-BB872ECF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8EC-EE21-4143-9A32-5B28AD88B7C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7C416-D517-4702-3DF9-5EBB3439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02EE4-E81D-567F-56C5-DF5A0790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6166-5B47-EE5E-7BB8-4A8F315F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67957-8E50-5B7C-566D-ED54F80E5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9A776-1860-429B-A568-C7893EFB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650E3-01B6-2A5D-AA5C-F2421BD9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8EC-EE21-4143-9A32-5B28AD88B7C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1D5A8-CD85-4644-0556-9D58D3AF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1B746-0BE9-E678-C0B4-7D14E006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9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4FFDD-B0A2-1605-286E-189BC85D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9ACC-0832-E9A8-5CA3-CFDEFF542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E4FE7-8A39-F920-BF2F-E25906A36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3778EC-EE21-4143-9A32-5B28AD88B7C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9FD37-973A-EF59-8134-F3596F576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8B9D-415D-D0AD-B319-2DC978F85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9EF18A0-6B41-209C-3773-93BA71A97BD5}"/>
              </a:ext>
            </a:extLst>
          </p:cNvPr>
          <p:cNvGrpSpPr/>
          <p:nvPr/>
        </p:nvGrpSpPr>
        <p:grpSpPr>
          <a:xfrm>
            <a:off x="1480457" y="1526627"/>
            <a:ext cx="9231086" cy="3804745"/>
            <a:chOff x="1480457" y="1526627"/>
            <a:chExt cx="9231086" cy="38047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E313F8-18A9-B885-BE9E-00B254F3E1C4}"/>
                </a:ext>
              </a:extLst>
            </p:cNvPr>
            <p:cNvSpPr/>
            <p:nvPr/>
          </p:nvSpPr>
          <p:spPr>
            <a:xfrm>
              <a:off x="4755931" y="1526627"/>
              <a:ext cx="2680138" cy="38047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IN" sz="8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sz="8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0EF5C2A-B307-E9C7-7BCE-60D8B1190062}"/>
                </a:ext>
              </a:extLst>
            </p:cNvPr>
            <p:cNvCxnSpPr/>
            <p:nvPr/>
          </p:nvCxnSpPr>
          <p:spPr>
            <a:xfrm>
              <a:off x="1480457" y="2011680"/>
              <a:ext cx="327547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633DF08-E9AD-EA81-40CA-DC0C4D8DF3CB}"/>
                </a:ext>
              </a:extLst>
            </p:cNvPr>
            <p:cNvCxnSpPr/>
            <p:nvPr/>
          </p:nvCxnSpPr>
          <p:spPr>
            <a:xfrm>
              <a:off x="1480457" y="2207623"/>
              <a:ext cx="327547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30878A1-3E93-1FFD-8C38-7C7734FEBEE3}"/>
                </a:ext>
              </a:extLst>
            </p:cNvPr>
            <p:cNvCxnSpPr/>
            <p:nvPr/>
          </p:nvCxnSpPr>
          <p:spPr>
            <a:xfrm>
              <a:off x="1480457" y="2425337"/>
              <a:ext cx="327547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9EE8E7-A36D-289C-DA28-1AFB6C6E48D9}"/>
                </a:ext>
              </a:extLst>
            </p:cNvPr>
            <p:cNvCxnSpPr/>
            <p:nvPr/>
          </p:nvCxnSpPr>
          <p:spPr>
            <a:xfrm>
              <a:off x="1480457" y="4480560"/>
              <a:ext cx="327547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ED7819-811E-AAEA-719E-140F909CF131}"/>
                </a:ext>
              </a:extLst>
            </p:cNvPr>
            <p:cNvCxnSpPr/>
            <p:nvPr/>
          </p:nvCxnSpPr>
          <p:spPr>
            <a:xfrm>
              <a:off x="7436069" y="2207623"/>
              <a:ext cx="327547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CC1859-96D3-515B-31DB-45F337956846}"/>
                </a:ext>
              </a:extLst>
            </p:cNvPr>
            <p:cNvCxnSpPr/>
            <p:nvPr/>
          </p:nvCxnSpPr>
          <p:spPr>
            <a:xfrm>
              <a:off x="7436069" y="2425337"/>
              <a:ext cx="327547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E1A054-72C5-3F79-A97B-53EC700004FF}"/>
                </a:ext>
              </a:extLst>
            </p:cNvPr>
            <p:cNvCxnSpPr/>
            <p:nvPr/>
          </p:nvCxnSpPr>
          <p:spPr>
            <a:xfrm>
              <a:off x="7436069" y="2651760"/>
              <a:ext cx="327547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CA1E0A-9B37-982D-CDA8-39834DC15E02}"/>
                </a:ext>
              </a:extLst>
            </p:cNvPr>
            <p:cNvCxnSpPr/>
            <p:nvPr/>
          </p:nvCxnSpPr>
          <p:spPr>
            <a:xfrm>
              <a:off x="7436069" y="4114800"/>
              <a:ext cx="327547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5C55C-A92D-8059-4347-3BD1936F8892}"/>
                </a:ext>
              </a:extLst>
            </p:cNvPr>
            <p:cNvSpPr txBox="1"/>
            <p:nvPr/>
          </p:nvSpPr>
          <p:spPr>
            <a:xfrm>
              <a:off x="2400000" y="3244333"/>
              <a:ext cx="143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n input bits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494BA5-5B38-F322-05DA-ED6065FE8642}"/>
                </a:ext>
              </a:extLst>
            </p:cNvPr>
            <p:cNvSpPr txBox="1"/>
            <p:nvPr/>
          </p:nvSpPr>
          <p:spPr>
            <a:xfrm>
              <a:off x="8143303" y="3244333"/>
              <a:ext cx="1514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 output bits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796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2141904-1BBE-D54B-3AFA-6573B61F0ADC}"/>
              </a:ext>
            </a:extLst>
          </p:cNvPr>
          <p:cNvGrpSpPr/>
          <p:nvPr/>
        </p:nvGrpSpPr>
        <p:grpSpPr>
          <a:xfrm>
            <a:off x="2535557" y="1554473"/>
            <a:ext cx="7143620" cy="2349761"/>
            <a:chOff x="3094357" y="1539233"/>
            <a:chExt cx="7143620" cy="234976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5ADC9F0-44E3-2F98-B752-2BC96F9EFFF9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79" y="2151017"/>
              <a:ext cx="5374241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17CA619-CADB-D44C-9338-7B732D8895B1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79" y="2773680"/>
              <a:ext cx="5374241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B3CD83-E83D-5A84-3EF0-F9ACBC6BADD9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79" y="3429000"/>
              <a:ext cx="5374241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446898D-7358-0CC2-B099-7C819C103772}"/>
                </a:ext>
              </a:extLst>
            </p:cNvPr>
            <p:cNvCxnSpPr/>
            <p:nvPr/>
          </p:nvCxnSpPr>
          <p:spPr>
            <a:xfrm>
              <a:off x="6365966" y="2151017"/>
              <a:ext cx="0" cy="12779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955143-AD5E-F159-73E7-1AE034382FE5}"/>
                </a:ext>
              </a:extLst>
            </p:cNvPr>
            <p:cNvSpPr txBox="1"/>
            <p:nvPr/>
          </p:nvSpPr>
          <p:spPr>
            <a:xfrm>
              <a:off x="6043749" y="2412501"/>
              <a:ext cx="6444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DM Sans" panose="020F0502020204030204" pitchFamily="2" charset="0"/>
                </a:rPr>
                <a:t>ͯ</a:t>
              </a:r>
              <a:endParaRPr lang="en-US" sz="3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7A23F7-269E-F252-20A3-3F75990FFD96}"/>
                </a:ext>
              </a:extLst>
            </p:cNvPr>
            <p:cNvSpPr txBox="1"/>
            <p:nvPr/>
          </p:nvSpPr>
          <p:spPr>
            <a:xfrm>
              <a:off x="6043749" y="3057997"/>
              <a:ext cx="6444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DM Sans" panose="020F0502020204030204" pitchFamily="2" charset="0"/>
                </a:rPr>
                <a:t>ͯ</a:t>
              </a:r>
              <a:endParaRPr lang="en-US" sz="3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2F7401-92FB-58E7-9192-8C3273086314}"/>
                </a:ext>
              </a:extLst>
            </p:cNvPr>
            <p:cNvSpPr txBox="1"/>
            <p:nvPr/>
          </p:nvSpPr>
          <p:spPr>
            <a:xfrm>
              <a:off x="6043749" y="1539233"/>
              <a:ext cx="6444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latin typeface="DM Sans" panose="020F0502020204030204" pitchFamily="2" charset="0"/>
                </a:rPr>
                <a:t>·</a:t>
              </a:r>
              <a:endParaRPr lang="en-US" sz="5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EB2A39D-1EB2-BB96-8DDA-DBE74568B357}"/>
                    </a:ext>
                  </a:extLst>
                </p:cNvPr>
                <p:cNvSpPr txBox="1"/>
                <p:nvPr/>
              </p:nvSpPr>
              <p:spPr>
                <a:xfrm>
                  <a:off x="3201678" y="1997352"/>
                  <a:ext cx="3340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EB2A39D-1EB2-BB96-8DDA-DBE74568B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678" y="1997352"/>
                  <a:ext cx="33400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5926" t="-2174" r="-2777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119EECB-1D47-001D-2DCF-09F2C0665D4F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3094358" y="2635180"/>
                  <a:ext cx="5486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119EECB-1D47-001D-2DCF-09F2C0665D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3094358" y="2635180"/>
                  <a:ext cx="548640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222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EC214A8-DDD7-278B-3F85-9D821DB7B24F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3094357" y="3290500"/>
                  <a:ext cx="5486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EC214A8-DDD7-278B-3F85-9D821DB7B2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3094357" y="3290500"/>
                  <a:ext cx="548640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3DD0309-0420-CAF5-4B9F-6721016D1F7F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8818481" y="2604352"/>
                  <a:ext cx="1419496" cy="5476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𝑗𝑢𝑛𝑘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3DD0309-0420-CAF5-4B9F-6721016D1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8818481" y="2604352"/>
                  <a:ext cx="1419496" cy="547650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6316FE-7A84-9574-E7E8-F50FA42E0E1D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8979589" y="3275260"/>
                  <a:ext cx="5486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˄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6316FE-7A84-9574-E7E8-F50FA42E0E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8979589" y="3275260"/>
                  <a:ext cx="54864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8889" t="-2222" r="-1888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3AEEF3A-FEF8-AB1A-41A2-2677E21E87BF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8863328" y="1997351"/>
                  <a:ext cx="76118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3AEEF3A-FEF8-AB1A-41A2-2677E21E8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8863328" y="1997351"/>
                  <a:ext cx="761186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177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8B83D75-5AF4-D951-86FD-3F97FFDCCE03}"/>
              </a:ext>
            </a:extLst>
          </p:cNvPr>
          <p:cNvGrpSpPr/>
          <p:nvPr/>
        </p:nvGrpSpPr>
        <p:grpSpPr>
          <a:xfrm>
            <a:off x="123344" y="1042801"/>
            <a:ext cx="12068656" cy="4510849"/>
            <a:chOff x="350352" y="650916"/>
            <a:chExt cx="12068656" cy="4510849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CAA5AE-4CFD-0F95-72F0-0FFE4BACC738}"/>
                </a:ext>
              </a:extLst>
            </p:cNvPr>
            <p:cNvSpPr txBox="1"/>
            <p:nvPr/>
          </p:nvSpPr>
          <p:spPr>
            <a:xfrm>
              <a:off x="10904504" y="750306"/>
              <a:ext cx="1514504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m bits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B97D0D6-D051-B611-2241-6A46A7DE5DC8}"/>
                    </a:ext>
                  </a:extLst>
                </p:cNvPr>
                <p:cNvSpPr/>
                <p:nvPr/>
              </p:nvSpPr>
              <p:spPr>
                <a:xfrm>
                  <a:off x="2847461" y="1357020"/>
                  <a:ext cx="2680138" cy="3804745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8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IN" sz="8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8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B97D0D6-D051-B611-2241-6A46A7DE5D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461" y="1357020"/>
                  <a:ext cx="2680138" cy="38047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31C817-5458-A1F8-8A3A-7ACFCE89E743}"/>
                </a:ext>
              </a:extLst>
            </p:cNvPr>
            <p:cNvCxnSpPr>
              <a:cxnSpLocks/>
            </p:cNvCxnSpPr>
            <p:nvPr/>
          </p:nvCxnSpPr>
          <p:spPr>
            <a:xfrm>
              <a:off x="1480457" y="2011680"/>
              <a:ext cx="136700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F931830-57C9-81A9-FA93-B96B454817F8}"/>
                </a:ext>
              </a:extLst>
            </p:cNvPr>
            <p:cNvCxnSpPr>
              <a:cxnSpLocks/>
            </p:cNvCxnSpPr>
            <p:nvPr/>
          </p:nvCxnSpPr>
          <p:spPr>
            <a:xfrm>
              <a:off x="1480457" y="2207623"/>
              <a:ext cx="136700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E5F44DD-3AE4-57F8-A4B5-9D49ABE6A9E7}"/>
                </a:ext>
              </a:extLst>
            </p:cNvPr>
            <p:cNvCxnSpPr>
              <a:cxnSpLocks/>
            </p:cNvCxnSpPr>
            <p:nvPr/>
          </p:nvCxnSpPr>
          <p:spPr>
            <a:xfrm>
              <a:off x="1480457" y="2425337"/>
              <a:ext cx="136700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9415C03-053C-AED5-DFCE-7453EDB9E299}"/>
                </a:ext>
              </a:extLst>
            </p:cNvPr>
            <p:cNvCxnSpPr>
              <a:cxnSpLocks/>
            </p:cNvCxnSpPr>
            <p:nvPr/>
          </p:nvCxnSpPr>
          <p:spPr>
            <a:xfrm>
              <a:off x="1480457" y="4480560"/>
              <a:ext cx="137281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7D2A11-0A8C-8E28-FE68-DC76C34600B2}"/>
                </a:ext>
              </a:extLst>
            </p:cNvPr>
            <p:cNvCxnSpPr>
              <a:cxnSpLocks/>
            </p:cNvCxnSpPr>
            <p:nvPr/>
          </p:nvCxnSpPr>
          <p:spPr>
            <a:xfrm>
              <a:off x="5527599" y="2011680"/>
              <a:ext cx="1288068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4EE0B5-1288-3669-4FAF-21E7D8151469}"/>
                </a:ext>
              </a:extLst>
            </p:cNvPr>
            <p:cNvCxnSpPr>
              <a:cxnSpLocks/>
            </p:cNvCxnSpPr>
            <p:nvPr/>
          </p:nvCxnSpPr>
          <p:spPr>
            <a:xfrm>
              <a:off x="5527599" y="2207623"/>
              <a:ext cx="12965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B242E3-79E3-083E-C173-ECAFF8AE3618}"/>
                </a:ext>
              </a:extLst>
            </p:cNvPr>
            <p:cNvCxnSpPr>
              <a:cxnSpLocks/>
            </p:cNvCxnSpPr>
            <p:nvPr/>
          </p:nvCxnSpPr>
          <p:spPr>
            <a:xfrm>
              <a:off x="5527599" y="2403566"/>
              <a:ext cx="1288068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A76CCC-3AAD-BA93-FF99-171D8829573E}"/>
                </a:ext>
              </a:extLst>
            </p:cNvPr>
            <p:cNvCxnSpPr>
              <a:cxnSpLocks/>
            </p:cNvCxnSpPr>
            <p:nvPr/>
          </p:nvCxnSpPr>
          <p:spPr>
            <a:xfrm>
              <a:off x="5557232" y="4114800"/>
              <a:ext cx="1252629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AED96C-0EA5-7FC4-A229-BB4E0A428651}"/>
                </a:ext>
              </a:extLst>
            </p:cNvPr>
            <p:cNvSpPr txBox="1"/>
            <p:nvPr/>
          </p:nvSpPr>
          <p:spPr>
            <a:xfrm>
              <a:off x="423739" y="2070584"/>
              <a:ext cx="915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4"/>
                  </a:solidFill>
                </a:rPr>
                <a:t>n input bits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C5168E-DDA1-E1B7-E166-A25D6FAD4438}"/>
                </a:ext>
              </a:extLst>
            </p:cNvPr>
            <p:cNvSpPr txBox="1"/>
            <p:nvPr/>
          </p:nvSpPr>
          <p:spPr>
            <a:xfrm>
              <a:off x="10598726" y="3455125"/>
              <a:ext cx="1514504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/>
                  </a:solidFill>
                </a:rPr>
                <a:t>m output bits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C8702DA-CD0F-AEA1-A314-7DC07D40017F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836022" y="4277634"/>
                  <a:ext cx="5486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C8702DA-CD0F-AEA1-A314-7DC07D400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836022" y="4277634"/>
                  <a:ext cx="548639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222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CF8EFFD-4A97-D630-D91D-44BE3F13607D}"/>
                </a:ext>
              </a:extLst>
            </p:cNvPr>
            <p:cNvCxnSpPr>
              <a:cxnSpLocks/>
            </p:cNvCxnSpPr>
            <p:nvPr/>
          </p:nvCxnSpPr>
          <p:spPr>
            <a:xfrm>
              <a:off x="1480457" y="4294163"/>
              <a:ext cx="137281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AD05043-E187-D728-1B65-80867A478F9E}"/>
                </a:ext>
              </a:extLst>
            </p:cNvPr>
            <p:cNvCxnSpPr>
              <a:cxnSpLocks/>
            </p:cNvCxnSpPr>
            <p:nvPr/>
          </p:nvCxnSpPr>
          <p:spPr>
            <a:xfrm>
              <a:off x="1480457" y="4114800"/>
              <a:ext cx="137281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1CF2EB1-60E2-9013-CB4F-DCCFBA04084F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836022" y="3885748"/>
                  <a:ext cx="5486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1CF2EB1-60E2-9013-CB4F-DCCFBA0408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836022" y="3885748"/>
                  <a:ext cx="548639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444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0EC0A9B-AE45-AF9F-34A8-32C37874C858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836022" y="4081691"/>
                  <a:ext cx="5486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0EC0A9B-AE45-AF9F-34A8-32C37874C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836022" y="4081691"/>
                  <a:ext cx="548639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22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CE49A91-8B02-46EF-92C1-3A582128BFFA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845603" y="2341432"/>
                  <a:ext cx="5486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CE49A91-8B02-46EF-92C1-3A582128B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845603" y="2341432"/>
                  <a:ext cx="548639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27BFD11F-84BE-83C7-8CD3-E26304B98535}"/>
                </a:ext>
              </a:extLst>
            </p:cNvPr>
            <p:cNvSpPr/>
            <p:nvPr/>
          </p:nvSpPr>
          <p:spPr>
            <a:xfrm>
              <a:off x="1288868" y="1889760"/>
              <a:ext cx="191589" cy="1197378"/>
            </a:xfrm>
            <a:prstGeom prst="leftBrac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EAD39179-69F5-625E-D59A-6C6344D2E175}"/>
                </a:ext>
              </a:extLst>
            </p:cNvPr>
            <p:cNvSpPr/>
            <p:nvPr/>
          </p:nvSpPr>
          <p:spPr>
            <a:xfrm>
              <a:off x="1288868" y="3161211"/>
              <a:ext cx="191589" cy="1393420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F262F4-3183-9078-7A25-64FCC6904E6F}"/>
                </a:ext>
              </a:extLst>
            </p:cNvPr>
            <p:cNvSpPr txBox="1"/>
            <p:nvPr/>
          </p:nvSpPr>
          <p:spPr>
            <a:xfrm>
              <a:off x="411926" y="3573977"/>
              <a:ext cx="11911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2"/>
                  </a:solidFill>
                </a:rPr>
                <a:t>Ancilla bits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AB2E44DD-E86F-9FBD-25BE-6112ACDB48D6}"/>
                </a:ext>
              </a:extLst>
            </p:cNvPr>
            <p:cNvSpPr/>
            <p:nvPr/>
          </p:nvSpPr>
          <p:spPr>
            <a:xfrm>
              <a:off x="10802918" y="1781406"/>
              <a:ext cx="191589" cy="88654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978A64F-59C0-20BC-4673-4CA9E5935AF9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10898711" y="2069150"/>
                  <a:ext cx="5486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978A64F-59C0-20BC-4673-4CA9E5935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10898711" y="2069150"/>
                  <a:ext cx="548639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444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6D04595-B1E8-9B83-4D85-CD2E8DB04B31}"/>
                </a:ext>
              </a:extLst>
            </p:cNvPr>
            <p:cNvCxnSpPr>
              <a:cxnSpLocks/>
            </p:cNvCxnSpPr>
            <p:nvPr/>
          </p:nvCxnSpPr>
          <p:spPr>
            <a:xfrm>
              <a:off x="5527599" y="4304597"/>
              <a:ext cx="129653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F9C9573-C3FD-8F64-467D-1F12CBE889FD}"/>
                </a:ext>
              </a:extLst>
            </p:cNvPr>
            <p:cNvCxnSpPr>
              <a:cxnSpLocks/>
            </p:cNvCxnSpPr>
            <p:nvPr/>
          </p:nvCxnSpPr>
          <p:spPr>
            <a:xfrm>
              <a:off x="5527599" y="4468384"/>
              <a:ext cx="129653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82E5DF8-2D46-A879-4A87-6A0145331631}"/>
                </a:ext>
              </a:extLst>
            </p:cNvPr>
            <p:cNvCxnSpPr>
              <a:cxnSpLocks/>
            </p:cNvCxnSpPr>
            <p:nvPr/>
          </p:nvCxnSpPr>
          <p:spPr>
            <a:xfrm>
              <a:off x="5527599" y="3087138"/>
              <a:ext cx="128806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CB9E4-7D6E-99E8-D93F-39B83C540D84}"/>
                </a:ext>
              </a:extLst>
            </p:cNvPr>
            <p:cNvCxnSpPr>
              <a:cxnSpLocks/>
            </p:cNvCxnSpPr>
            <p:nvPr/>
          </p:nvCxnSpPr>
          <p:spPr>
            <a:xfrm>
              <a:off x="5527599" y="3265714"/>
              <a:ext cx="129653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C09AB32-4DCF-2DAA-7ECD-CC577F7EDCC7}"/>
                </a:ext>
              </a:extLst>
            </p:cNvPr>
            <p:cNvCxnSpPr>
              <a:cxnSpLocks/>
            </p:cNvCxnSpPr>
            <p:nvPr/>
          </p:nvCxnSpPr>
          <p:spPr>
            <a:xfrm>
              <a:off x="5527599" y="3455125"/>
              <a:ext cx="128806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794CF718-E6C7-5AD2-1FB0-3EC3E5BDDB84}"/>
                </a:ext>
              </a:extLst>
            </p:cNvPr>
            <p:cNvSpPr/>
            <p:nvPr/>
          </p:nvSpPr>
          <p:spPr>
            <a:xfrm>
              <a:off x="10833661" y="2869084"/>
              <a:ext cx="191589" cy="66578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5CFFE9A-61CB-9438-5B60-2977C913B372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11081659" y="3069797"/>
                  <a:ext cx="107859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I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)⟩</m:t>
                        </m:r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5CFFE9A-61CB-9438-5B60-2977C913B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11081659" y="3069797"/>
                  <a:ext cx="107859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605" t="-2222" r="-1016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FA7199B9-1EE2-86E2-766C-E76A98DFF478}"/>
                </a:ext>
              </a:extLst>
            </p:cNvPr>
            <p:cNvSpPr/>
            <p:nvPr/>
          </p:nvSpPr>
          <p:spPr>
            <a:xfrm>
              <a:off x="10811627" y="3952224"/>
              <a:ext cx="191589" cy="916547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935FC50-DFBF-E20F-1D0F-887C0E6FA42A}"/>
                </a:ext>
              </a:extLst>
            </p:cNvPr>
            <p:cNvCxnSpPr/>
            <p:nvPr/>
          </p:nvCxnSpPr>
          <p:spPr>
            <a:xfrm>
              <a:off x="1384662" y="1024466"/>
              <a:ext cx="928333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C9311A0-C7C8-2D05-CD4F-C321836B814E}"/>
                </a:ext>
              </a:extLst>
            </p:cNvPr>
            <p:cNvCxnSpPr/>
            <p:nvPr/>
          </p:nvCxnSpPr>
          <p:spPr>
            <a:xfrm>
              <a:off x="1384662" y="1227667"/>
              <a:ext cx="928333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64C7E27-BEC5-D014-D46C-16957771D611}"/>
                </a:ext>
              </a:extLst>
            </p:cNvPr>
            <p:cNvCxnSpPr/>
            <p:nvPr/>
          </p:nvCxnSpPr>
          <p:spPr>
            <a:xfrm>
              <a:off x="1384662" y="821268"/>
              <a:ext cx="928333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D4BF8BF-D147-39C2-7842-7232064A1A6B}"/>
                    </a:ext>
                  </a:extLst>
                </p:cNvPr>
                <p:cNvSpPr/>
                <p:nvPr/>
              </p:nvSpPr>
              <p:spPr>
                <a:xfrm>
                  <a:off x="6770641" y="1343299"/>
                  <a:ext cx="2680138" cy="3804745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IN" sz="8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IN" sz="8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IN" sz="8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†</m:t>
                            </m:r>
                          </m:sup>
                        </m:sSubSup>
                      </m:oMath>
                    </m:oMathPara>
                  </a14:m>
                  <a:endParaRPr lang="en-US" sz="8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D4BF8BF-D147-39C2-7842-7232064A1A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641" y="1343299"/>
                  <a:ext cx="2680138" cy="380474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5D032DC-2D65-635E-FA03-67ADEABBEF2E}"/>
                </a:ext>
              </a:extLst>
            </p:cNvPr>
            <p:cNvCxnSpPr>
              <a:cxnSpLocks/>
            </p:cNvCxnSpPr>
            <p:nvPr/>
          </p:nvCxnSpPr>
          <p:spPr>
            <a:xfrm>
              <a:off x="9489999" y="1986005"/>
              <a:ext cx="1288068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6C3CDE-3450-04A4-49D5-B23BC63A9E68}"/>
                </a:ext>
              </a:extLst>
            </p:cNvPr>
            <p:cNvCxnSpPr>
              <a:cxnSpLocks/>
            </p:cNvCxnSpPr>
            <p:nvPr/>
          </p:nvCxnSpPr>
          <p:spPr>
            <a:xfrm>
              <a:off x="9489999" y="2181948"/>
              <a:ext cx="12965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EFBC537-A6E9-BFBC-8C50-2F8BA02CEFDA}"/>
                </a:ext>
              </a:extLst>
            </p:cNvPr>
            <p:cNvCxnSpPr>
              <a:cxnSpLocks/>
            </p:cNvCxnSpPr>
            <p:nvPr/>
          </p:nvCxnSpPr>
          <p:spPr>
            <a:xfrm>
              <a:off x="9489999" y="2377891"/>
              <a:ext cx="1288068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12FF59A-2145-6B7D-F647-8AA51D2410D4}"/>
                </a:ext>
              </a:extLst>
            </p:cNvPr>
            <p:cNvCxnSpPr>
              <a:cxnSpLocks/>
            </p:cNvCxnSpPr>
            <p:nvPr/>
          </p:nvCxnSpPr>
          <p:spPr>
            <a:xfrm>
              <a:off x="9450779" y="4089125"/>
              <a:ext cx="126802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493D29-15AD-5284-469F-EF411266400A}"/>
                </a:ext>
              </a:extLst>
            </p:cNvPr>
            <p:cNvCxnSpPr>
              <a:cxnSpLocks/>
            </p:cNvCxnSpPr>
            <p:nvPr/>
          </p:nvCxnSpPr>
          <p:spPr>
            <a:xfrm>
              <a:off x="9450779" y="4278922"/>
              <a:ext cx="126802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DDC9892-A8E8-4775-3CC2-6700A88EF732}"/>
                </a:ext>
              </a:extLst>
            </p:cNvPr>
            <p:cNvCxnSpPr>
              <a:cxnSpLocks/>
            </p:cNvCxnSpPr>
            <p:nvPr/>
          </p:nvCxnSpPr>
          <p:spPr>
            <a:xfrm>
              <a:off x="9450779" y="4468384"/>
              <a:ext cx="126802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E283746-19DB-E1D0-BF9B-C8D4AE9B8D66}"/>
                </a:ext>
              </a:extLst>
            </p:cNvPr>
            <p:cNvCxnSpPr>
              <a:cxnSpLocks/>
            </p:cNvCxnSpPr>
            <p:nvPr/>
          </p:nvCxnSpPr>
          <p:spPr>
            <a:xfrm>
              <a:off x="9489999" y="3061463"/>
              <a:ext cx="128806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8899337-3D0E-6231-8653-2F457D5AD395}"/>
                </a:ext>
              </a:extLst>
            </p:cNvPr>
            <p:cNvCxnSpPr>
              <a:cxnSpLocks/>
            </p:cNvCxnSpPr>
            <p:nvPr/>
          </p:nvCxnSpPr>
          <p:spPr>
            <a:xfrm>
              <a:off x="9489999" y="3240039"/>
              <a:ext cx="129653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2297B53-A650-78FA-8A1D-C2DF3CCF04B0}"/>
                </a:ext>
              </a:extLst>
            </p:cNvPr>
            <p:cNvCxnSpPr>
              <a:cxnSpLocks/>
            </p:cNvCxnSpPr>
            <p:nvPr/>
          </p:nvCxnSpPr>
          <p:spPr>
            <a:xfrm>
              <a:off x="9489999" y="3429450"/>
              <a:ext cx="128806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0B36B9-F64B-58B5-FCCA-E375FA3BE09E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 flipV="1">
              <a:off x="5723467" y="669014"/>
              <a:ext cx="0" cy="241812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39DF525-E66E-3679-A5B1-459994A3B93F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 flipV="1">
              <a:off x="6026331" y="884886"/>
              <a:ext cx="0" cy="2374506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A7FFE4F-9D6E-2622-EF13-486CBC129820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flipH="1" flipV="1">
              <a:off x="6329195" y="1089185"/>
              <a:ext cx="433" cy="238267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A5D3A04-7FE6-C7D0-E922-7EB38E9111EA}"/>
                </a:ext>
              </a:extLst>
            </p:cNvPr>
            <p:cNvSpPr/>
            <p:nvPr/>
          </p:nvSpPr>
          <p:spPr>
            <a:xfrm>
              <a:off x="5589549" y="669014"/>
              <a:ext cx="267835" cy="26783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B98C1CD-8420-B207-C1BA-D7AF7819AF0C}"/>
                </a:ext>
              </a:extLst>
            </p:cNvPr>
            <p:cNvSpPr/>
            <p:nvPr/>
          </p:nvSpPr>
          <p:spPr>
            <a:xfrm>
              <a:off x="5892413" y="884886"/>
              <a:ext cx="267835" cy="26783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932AD03-9425-F55A-1CE8-6ECC7E63D36A}"/>
                </a:ext>
              </a:extLst>
            </p:cNvPr>
            <p:cNvSpPr/>
            <p:nvPr/>
          </p:nvSpPr>
          <p:spPr>
            <a:xfrm>
              <a:off x="6195277" y="1089185"/>
              <a:ext cx="267835" cy="26783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AACA884-20EA-91E5-08E2-3FDFEE1813A1}"/>
                </a:ext>
              </a:extLst>
            </p:cNvPr>
            <p:cNvSpPr/>
            <p:nvPr/>
          </p:nvSpPr>
          <p:spPr>
            <a:xfrm>
              <a:off x="5668996" y="3036339"/>
              <a:ext cx="101598" cy="1015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2E93AF0-FC21-9725-454D-91003F53A505}"/>
                </a:ext>
              </a:extLst>
            </p:cNvPr>
            <p:cNvSpPr/>
            <p:nvPr/>
          </p:nvSpPr>
          <p:spPr>
            <a:xfrm>
              <a:off x="5980364" y="3220835"/>
              <a:ext cx="101598" cy="1015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C3E329F-C7C9-7FD4-A945-655DB37EA7DB}"/>
                </a:ext>
              </a:extLst>
            </p:cNvPr>
            <p:cNvSpPr/>
            <p:nvPr/>
          </p:nvSpPr>
          <p:spPr>
            <a:xfrm>
              <a:off x="6278395" y="3412166"/>
              <a:ext cx="101598" cy="1015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9BBBC0E-8F07-F772-7425-AC8372150C89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931818" y="1071863"/>
                  <a:ext cx="5486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9BBBC0E-8F07-F772-7425-AC8372150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931818" y="1071863"/>
                  <a:ext cx="548639" cy="276999"/>
                </a:xfrm>
                <a:prstGeom prst="rect">
                  <a:avLst/>
                </a:prstGeom>
                <a:blipFill>
                  <a:blip r:embed="rId10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5CCF833-A38F-D864-F76C-7B4BFEDF2E67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931818" y="679976"/>
                  <a:ext cx="5486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5CCF833-A38F-D864-F76C-7B4BFEDF2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931818" y="679976"/>
                  <a:ext cx="548639" cy="276999"/>
                </a:xfrm>
                <a:prstGeom prst="rect">
                  <a:avLst/>
                </a:prstGeom>
                <a:blipFill>
                  <a:blip r:embed="rId11"/>
                  <a:stretch>
                    <a:fillRect t="-222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BF8F1CE-B904-F960-D3DF-DAE17F56AB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8636" y="1223102"/>
              <a:ext cx="0" cy="22054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629018E-78AB-9B6B-AB21-87B32B207F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4905" y="1018803"/>
              <a:ext cx="0" cy="224058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C620AA2-4AEF-4FA9-4894-15989AAB24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8770" y="818477"/>
              <a:ext cx="0" cy="2242986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89CA219-1341-95F8-100C-E2B8D6BD2575}"/>
                </a:ext>
              </a:extLst>
            </p:cNvPr>
            <p:cNvCxnSpPr>
              <a:cxnSpLocks/>
            </p:cNvCxnSpPr>
            <p:nvPr/>
          </p:nvCxnSpPr>
          <p:spPr>
            <a:xfrm>
              <a:off x="9807101" y="3005418"/>
              <a:ext cx="126694" cy="126694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51A146-59A0-9339-7E6B-A8CE36928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7800" y="3000669"/>
              <a:ext cx="125852" cy="12585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DCC0A8-4209-3DAE-CAF9-D0C65539C45A}"/>
                </a:ext>
              </a:extLst>
            </p:cNvPr>
            <p:cNvCxnSpPr>
              <a:cxnSpLocks/>
            </p:cNvCxnSpPr>
            <p:nvPr/>
          </p:nvCxnSpPr>
          <p:spPr>
            <a:xfrm>
              <a:off x="9807101" y="760299"/>
              <a:ext cx="126694" cy="126694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69B76C9-B64F-2EB1-5CE9-DC1FFF90E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7800" y="755550"/>
              <a:ext cx="125852" cy="12585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E978964-51A2-E3A7-78A0-A860EAD6044F}"/>
                </a:ext>
              </a:extLst>
            </p:cNvPr>
            <p:cNvCxnSpPr>
              <a:cxnSpLocks/>
            </p:cNvCxnSpPr>
            <p:nvPr/>
          </p:nvCxnSpPr>
          <p:spPr>
            <a:xfrm>
              <a:off x="10110730" y="3181477"/>
              <a:ext cx="126694" cy="126694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124AF33-A21A-36C3-16B2-BCD973D06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1429" y="3176728"/>
              <a:ext cx="125852" cy="12585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C74F737-5B9E-30D3-9769-BCE8A798894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5011" y="3377254"/>
              <a:ext cx="126694" cy="126694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F7DB821-E8E4-2328-B405-E72D86DB86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5710" y="3372505"/>
              <a:ext cx="125852" cy="12585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2D1FB1A-7AEF-2775-B3DD-B8E5EFC7681C}"/>
                </a:ext>
              </a:extLst>
            </p:cNvPr>
            <p:cNvCxnSpPr>
              <a:cxnSpLocks/>
            </p:cNvCxnSpPr>
            <p:nvPr/>
          </p:nvCxnSpPr>
          <p:spPr>
            <a:xfrm>
              <a:off x="10101280" y="954327"/>
              <a:ext cx="126694" cy="126694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BC47FD5-3C52-7701-0ED5-99095EEDA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1979" y="949578"/>
              <a:ext cx="125852" cy="12585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7433BAD-A21E-69F1-766D-1601355A8A7D}"/>
                </a:ext>
              </a:extLst>
            </p:cNvPr>
            <p:cNvCxnSpPr>
              <a:cxnSpLocks/>
            </p:cNvCxnSpPr>
            <p:nvPr/>
          </p:nvCxnSpPr>
          <p:spPr>
            <a:xfrm>
              <a:off x="10420782" y="1162232"/>
              <a:ext cx="126694" cy="126694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3DB9529-2BD0-B172-A3E2-44639989C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1481" y="1157483"/>
              <a:ext cx="125852" cy="12585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ED1CB14-EDEC-5E2F-490A-1042397BD5D2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10567363" y="1024066"/>
                  <a:ext cx="5486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ED1CB14-EDEC-5E2F-490A-1042397BD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10567363" y="1024066"/>
                  <a:ext cx="548639" cy="276999"/>
                </a:xfrm>
                <a:prstGeom prst="rect">
                  <a:avLst/>
                </a:prstGeom>
                <a:blipFill>
                  <a:blip r:embed="rId12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2D8706E8-9817-3B3D-3549-CCE0122EA7BD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10182277" y="650916"/>
                  <a:ext cx="126758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2D8706E8-9817-3B3D-3549-CCE0122EA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10182277" y="650916"/>
                  <a:ext cx="1267581" cy="276999"/>
                </a:xfrm>
                <a:prstGeom prst="rect">
                  <a:avLst/>
                </a:prstGeom>
                <a:blipFill>
                  <a:blip r:embed="rId13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3D666BB-7229-3AB3-B18E-6512292D3AFC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10872607" y="4334628"/>
                  <a:ext cx="5486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3D666BB-7229-3AB3-B18E-6512292D3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10872607" y="4334628"/>
                  <a:ext cx="548639" cy="276999"/>
                </a:xfrm>
                <a:prstGeom prst="rect">
                  <a:avLst/>
                </a:prstGeom>
                <a:blipFill>
                  <a:blip r:embed="rId14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96617860-ADB4-482E-1181-6EA3188824A5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10872607" y="3942742"/>
                  <a:ext cx="5486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96617860-ADB4-482E-1181-6EA318882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10872607" y="3942742"/>
                  <a:ext cx="548639" cy="276999"/>
                </a:xfrm>
                <a:prstGeom prst="rect">
                  <a:avLst/>
                </a:prstGeom>
                <a:blipFill>
                  <a:blip r:embed="rId15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F775FB39-A720-C191-6E2A-37C53BA422DB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10872607" y="4138685"/>
                  <a:ext cx="5486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F775FB39-A720-C191-6E2A-37C53BA422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10872607" y="4138685"/>
                  <a:ext cx="548639" cy="276999"/>
                </a:xfrm>
                <a:prstGeom prst="rect">
                  <a:avLst/>
                </a:prstGeom>
                <a:blipFill>
                  <a:blip r:embed="rId16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79948F8-46A9-0AD2-BBF9-9C3141E0C322}"/>
                </a:ext>
              </a:extLst>
            </p:cNvPr>
            <p:cNvSpPr txBox="1"/>
            <p:nvPr/>
          </p:nvSpPr>
          <p:spPr>
            <a:xfrm>
              <a:off x="350352" y="815740"/>
              <a:ext cx="1514504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m bits</a:t>
              </a:r>
              <a:endParaRPr 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4114030-1DF5-E9CF-04BF-0F9F3785E64B}"/>
                </a:ext>
              </a:extLst>
            </p:cNvPr>
            <p:cNvSpPr txBox="1"/>
            <p:nvPr/>
          </p:nvSpPr>
          <p:spPr>
            <a:xfrm>
              <a:off x="5703447" y="3815418"/>
              <a:ext cx="143638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Junk(x)</a:t>
              </a:r>
              <a:endParaRPr lang="en-US" dirty="0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41D0350-F7F8-7C70-73D2-C3464194DD7F}"/>
                </a:ext>
              </a:extLst>
            </p:cNvPr>
            <p:cNvCxnSpPr>
              <a:cxnSpLocks/>
            </p:cNvCxnSpPr>
            <p:nvPr/>
          </p:nvCxnSpPr>
          <p:spPr>
            <a:xfrm>
              <a:off x="1550927" y="3124004"/>
              <a:ext cx="128806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AD18FF7-4AFD-1DB4-543C-2F0C9EE80C1A}"/>
                </a:ext>
              </a:extLst>
            </p:cNvPr>
            <p:cNvCxnSpPr>
              <a:cxnSpLocks/>
            </p:cNvCxnSpPr>
            <p:nvPr/>
          </p:nvCxnSpPr>
          <p:spPr>
            <a:xfrm>
              <a:off x="1550927" y="3302580"/>
              <a:ext cx="129653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676739C-25AA-FECB-D8AB-5CCA6E03CA76}"/>
                </a:ext>
              </a:extLst>
            </p:cNvPr>
            <p:cNvCxnSpPr>
              <a:cxnSpLocks/>
            </p:cNvCxnSpPr>
            <p:nvPr/>
          </p:nvCxnSpPr>
          <p:spPr>
            <a:xfrm>
              <a:off x="1550927" y="3491991"/>
              <a:ext cx="128806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942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D9BA1AD-B29F-16E0-9DA5-484397B9D96C}"/>
              </a:ext>
            </a:extLst>
          </p:cNvPr>
          <p:cNvGrpSpPr/>
          <p:nvPr/>
        </p:nvGrpSpPr>
        <p:grpSpPr>
          <a:xfrm>
            <a:off x="1206399" y="1339603"/>
            <a:ext cx="7847603" cy="3804745"/>
            <a:chOff x="1206399" y="1339603"/>
            <a:chExt cx="7847603" cy="3804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2ECA58A-4ABA-726F-13F2-B4FE8BD59EB7}"/>
                    </a:ext>
                  </a:extLst>
                </p:cNvPr>
                <p:cNvSpPr/>
                <p:nvPr/>
              </p:nvSpPr>
              <p:spPr>
                <a:xfrm>
                  <a:off x="3483187" y="1339603"/>
                  <a:ext cx="2680138" cy="3804745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8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IN" sz="8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8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2ECA58A-4ABA-726F-13F2-B4FE8BD59E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187" y="1339603"/>
                  <a:ext cx="2680138" cy="38047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E34C444-A246-6109-E670-D7395A808BD8}"/>
                </a:ext>
              </a:extLst>
            </p:cNvPr>
            <p:cNvCxnSpPr>
              <a:cxnSpLocks/>
            </p:cNvCxnSpPr>
            <p:nvPr/>
          </p:nvCxnSpPr>
          <p:spPr>
            <a:xfrm>
              <a:off x="2116183" y="2434045"/>
              <a:ext cx="136700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CA4EB4C-CCA2-F5C0-4D06-800179AAF2F3}"/>
                </a:ext>
              </a:extLst>
            </p:cNvPr>
            <p:cNvCxnSpPr>
              <a:cxnSpLocks/>
            </p:cNvCxnSpPr>
            <p:nvPr/>
          </p:nvCxnSpPr>
          <p:spPr>
            <a:xfrm>
              <a:off x="2116183" y="2629988"/>
              <a:ext cx="136700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BDDCCC4-53F1-F724-A456-3D13D34DCF81}"/>
                </a:ext>
              </a:extLst>
            </p:cNvPr>
            <p:cNvCxnSpPr>
              <a:cxnSpLocks/>
            </p:cNvCxnSpPr>
            <p:nvPr/>
          </p:nvCxnSpPr>
          <p:spPr>
            <a:xfrm>
              <a:off x="2116183" y="2847702"/>
              <a:ext cx="136700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E8F9C5-60E0-48CC-779B-ECBC3BF80426}"/>
                </a:ext>
              </a:extLst>
            </p:cNvPr>
            <p:cNvSpPr txBox="1"/>
            <p:nvPr/>
          </p:nvSpPr>
          <p:spPr>
            <a:xfrm>
              <a:off x="1206399" y="2979534"/>
              <a:ext cx="143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4"/>
                  </a:solidFill>
                </a:rPr>
                <a:t>n input bits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8C44AA2-B828-C1E1-82BB-3FB58D29961E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1471748" y="2772314"/>
                  <a:ext cx="5486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8C44AA2-B828-C1E1-82BB-3FB58D2996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1471748" y="2772314"/>
                  <a:ext cx="548640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222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783264EE-1949-5D6B-CCB3-CA8D23542E79}"/>
                </a:ext>
              </a:extLst>
            </p:cNvPr>
            <p:cNvSpPr/>
            <p:nvPr/>
          </p:nvSpPr>
          <p:spPr>
            <a:xfrm>
              <a:off x="1924594" y="2312125"/>
              <a:ext cx="191589" cy="1197378"/>
            </a:xfrm>
            <a:prstGeom prst="leftBrac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FE3FA657-8C84-0F55-FA9C-E1C558A1AFF8}"/>
                </a:ext>
              </a:extLst>
            </p:cNvPr>
            <p:cNvSpPr/>
            <p:nvPr/>
          </p:nvSpPr>
          <p:spPr>
            <a:xfrm>
              <a:off x="7491076" y="2312125"/>
              <a:ext cx="191589" cy="88654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D9BB5F8-04D8-437D-3290-CEF3FEE1F8B3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7586870" y="2599869"/>
                  <a:ext cx="5486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D9BB5F8-04D8-437D-3290-CEF3FEE1F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7586870" y="2599869"/>
                  <a:ext cx="548640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89A9F7B9-EAE1-D844-8C4D-AB6643825CE8}"/>
                </a:ext>
              </a:extLst>
            </p:cNvPr>
            <p:cNvSpPr/>
            <p:nvPr/>
          </p:nvSpPr>
          <p:spPr>
            <a:xfrm>
              <a:off x="7521819" y="3660198"/>
              <a:ext cx="191589" cy="66578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94664F0-16B2-4F7B-798F-5CD969EADF19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7769816" y="3860911"/>
                  <a:ext cx="107859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I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)⟩</m:t>
                        </m:r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94664F0-16B2-4F7B-798F-5CD969EAD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7769816" y="3860911"/>
                  <a:ext cx="107859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605" t="-2174" r="-10169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78D62C-6EE4-94CA-1214-263F691F0C7B}"/>
                </a:ext>
              </a:extLst>
            </p:cNvPr>
            <p:cNvCxnSpPr>
              <a:cxnSpLocks/>
            </p:cNvCxnSpPr>
            <p:nvPr/>
          </p:nvCxnSpPr>
          <p:spPr>
            <a:xfrm>
              <a:off x="6178157" y="2516724"/>
              <a:ext cx="1288068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8021D1-F39F-F048-EFCB-F41F08785BC0}"/>
                </a:ext>
              </a:extLst>
            </p:cNvPr>
            <p:cNvCxnSpPr>
              <a:cxnSpLocks/>
            </p:cNvCxnSpPr>
            <p:nvPr/>
          </p:nvCxnSpPr>
          <p:spPr>
            <a:xfrm>
              <a:off x="6178157" y="2712667"/>
              <a:ext cx="12965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160C83-BDD0-D9CA-C55F-5728F309643B}"/>
                </a:ext>
              </a:extLst>
            </p:cNvPr>
            <p:cNvCxnSpPr>
              <a:cxnSpLocks/>
            </p:cNvCxnSpPr>
            <p:nvPr/>
          </p:nvCxnSpPr>
          <p:spPr>
            <a:xfrm>
              <a:off x="6178157" y="2908610"/>
              <a:ext cx="1288068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D432CE-FA2D-89E7-B03F-983662670623}"/>
                </a:ext>
              </a:extLst>
            </p:cNvPr>
            <p:cNvCxnSpPr>
              <a:cxnSpLocks/>
            </p:cNvCxnSpPr>
            <p:nvPr/>
          </p:nvCxnSpPr>
          <p:spPr>
            <a:xfrm>
              <a:off x="6178157" y="3852577"/>
              <a:ext cx="128806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9A888CD-5A88-8047-7661-4679B3FBC12B}"/>
                </a:ext>
              </a:extLst>
            </p:cNvPr>
            <p:cNvCxnSpPr>
              <a:cxnSpLocks/>
            </p:cNvCxnSpPr>
            <p:nvPr/>
          </p:nvCxnSpPr>
          <p:spPr>
            <a:xfrm>
              <a:off x="6178157" y="4031153"/>
              <a:ext cx="129653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DA21B59-ED86-0234-7904-3F12C5621533}"/>
                </a:ext>
              </a:extLst>
            </p:cNvPr>
            <p:cNvCxnSpPr>
              <a:cxnSpLocks/>
            </p:cNvCxnSpPr>
            <p:nvPr/>
          </p:nvCxnSpPr>
          <p:spPr>
            <a:xfrm>
              <a:off x="6178157" y="4220564"/>
              <a:ext cx="128806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12D06F-DDCE-5D09-765B-CA4A5AB82972}"/>
                </a:ext>
              </a:extLst>
            </p:cNvPr>
            <p:cNvSpPr txBox="1"/>
            <p:nvPr/>
          </p:nvSpPr>
          <p:spPr>
            <a:xfrm>
              <a:off x="7245793" y="2872643"/>
              <a:ext cx="143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4"/>
                  </a:solidFill>
                </a:rPr>
                <a:t>n input bits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2A51DD2-EBAC-FDA0-FD99-A9340A48F8B6}"/>
                </a:ext>
              </a:extLst>
            </p:cNvPr>
            <p:cNvCxnSpPr>
              <a:cxnSpLocks/>
            </p:cNvCxnSpPr>
            <p:nvPr/>
          </p:nvCxnSpPr>
          <p:spPr>
            <a:xfrm>
              <a:off x="2116183" y="3835210"/>
              <a:ext cx="13670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BDC77D-9AE8-831E-364A-75C722DF0E0B}"/>
                </a:ext>
              </a:extLst>
            </p:cNvPr>
            <p:cNvCxnSpPr>
              <a:cxnSpLocks/>
            </p:cNvCxnSpPr>
            <p:nvPr/>
          </p:nvCxnSpPr>
          <p:spPr>
            <a:xfrm>
              <a:off x="2116183" y="4031153"/>
              <a:ext cx="13670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C8605B-4974-F8F3-2483-DDED48ADFCDB}"/>
                </a:ext>
              </a:extLst>
            </p:cNvPr>
            <p:cNvCxnSpPr>
              <a:cxnSpLocks/>
            </p:cNvCxnSpPr>
            <p:nvPr/>
          </p:nvCxnSpPr>
          <p:spPr>
            <a:xfrm>
              <a:off x="2116183" y="4248867"/>
              <a:ext cx="13670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DE08504-7736-FD3C-049D-0A160E25263C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1539339" y="3847745"/>
                  <a:ext cx="54864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DE08504-7736-FD3C-049D-0A160E2526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1539339" y="3847745"/>
                  <a:ext cx="548640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2174" b="-326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24284A-6129-5036-A507-080E87D76F58}"/>
                </a:ext>
              </a:extLst>
            </p:cNvPr>
            <p:cNvSpPr txBox="1"/>
            <p:nvPr/>
          </p:nvSpPr>
          <p:spPr>
            <a:xfrm>
              <a:off x="1321188" y="4254292"/>
              <a:ext cx="143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 input bits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46A3BF-CA8C-F829-1B14-438FC4554620}"/>
                </a:ext>
              </a:extLst>
            </p:cNvPr>
            <p:cNvSpPr txBox="1"/>
            <p:nvPr/>
          </p:nvSpPr>
          <p:spPr>
            <a:xfrm>
              <a:off x="7617613" y="4115720"/>
              <a:ext cx="143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 bits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12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124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DM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Nihar Shah</dc:creator>
  <cp:lastModifiedBy>Nihar Shah</cp:lastModifiedBy>
  <cp:revision>1</cp:revision>
  <dcterms:created xsi:type="dcterms:W3CDTF">2024-06-18T06:31:37Z</dcterms:created>
  <dcterms:modified xsi:type="dcterms:W3CDTF">2024-09-25T08:03:49Z</dcterms:modified>
</cp:coreProperties>
</file>