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35"/>
  </p:notesMasterIdLst>
  <p:sldIdLst>
    <p:sldId id="256" r:id="rId2"/>
    <p:sldId id="257" r:id="rId3"/>
    <p:sldId id="260" r:id="rId4"/>
    <p:sldId id="259" r:id="rId5"/>
    <p:sldId id="261" r:id="rId6"/>
    <p:sldId id="263" r:id="rId7"/>
    <p:sldId id="265" r:id="rId8"/>
    <p:sldId id="264" r:id="rId9"/>
    <p:sldId id="293" r:id="rId10"/>
    <p:sldId id="278" r:id="rId11"/>
    <p:sldId id="277" r:id="rId12"/>
    <p:sldId id="281" r:id="rId13"/>
    <p:sldId id="266" r:id="rId14"/>
    <p:sldId id="269" r:id="rId15"/>
    <p:sldId id="268" r:id="rId16"/>
    <p:sldId id="274" r:id="rId17"/>
    <p:sldId id="275" r:id="rId18"/>
    <p:sldId id="279" r:id="rId19"/>
    <p:sldId id="270" r:id="rId20"/>
    <p:sldId id="284" r:id="rId21"/>
    <p:sldId id="280" r:id="rId22"/>
    <p:sldId id="285" r:id="rId23"/>
    <p:sldId id="287" r:id="rId24"/>
    <p:sldId id="288" r:id="rId25"/>
    <p:sldId id="276" r:id="rId26"/>
    <p:sldId id="273" r:id="rId27"/>
    <p:sldId id="291" r:id="rId28"/>
    <p:sldId id="272" r:id="rId29"/>
    <p:sldId id="282" r:id="rId30"/>
    <p:sldId id="292" r:id="rId31"/>
    <p:sldId id="289" r:id="rId32"/>
    <p:sldId id="290" r:id="rId33"/>
    <p:sldId id="267" r:id="rId34"/>
  </p:sldIdLst>
  <p:sldSz cx="9144000" cy="6858000" type="screen4x3"/>
  <p:notesSz cx="6858000" cy="9144000"/>
  <p:embeddedFontLst>
    <p:embeddedFont>
      <p:font typeface="Arvo" panose="020B0604020202020204" charset="0"/>
      <p:regular r:id="rId36"/>
      <p:bold r:id="rId37"/>
      <p:italic r:id="rId38"/>
      <p:boldItalic r:id="rId39"/>
    </p:embeddedFont>
    <p:embeddedFont>
      <p:font typeface="Cambria Math" panose="02040503050406030204" pitchFamily="18" charset="0"/>
      <p:regular r:id="rId40"/>
    </p:embeddedFont>
    <p:embeddedFont>
      <p:font typeface="Cousine" panose="020B0604020202020204" charset="0"/>
      <p:regular r:id="rId41"/>
      <p:bold r:id="rId42"/>
      <p:italic r:id="rId43"/>
      <p:boldItalic r:id="rId44"/>
    </p:embeddedFont>
    <p:embeddedFont>
      <p:font typeface="Economica" panose="020B0604020202020204" charset="0"/>
      <p:regular r:id="rId45"/>
      <p:bold r:id="rId46"/>
      <p:italic r:id="rId47"/>
      <p:boldItalic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8512"/>
    <a:srgbClr val="009900"/>
    <a:srgbClr val="CCECFF"/>
    <a:srgbClr val="E5DEDB"/>
    <a:srgbClr val="F1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579B6-0F7F-F243-A716-B56ED956EBD5}" v="9" dt="2024-09-25T18:34:38.401"/>
    <p1510:client id="{904D4E38-28E0-45A3-AB8A-8B034E464FF8}" v="10956" dt="2024-09-26T10:27:51.5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08" y="56"/>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har Mayur Shah" userId="ff8f693a-7bf6-40db-b5bb-7017fc69b4c1" providerId="ADAL" clId="{668F9BE0-2109-B54C-90BD-8CA0DD28890A}"/>
    <pc:docChg chg="modSld">
      <pc:chgData name="Nihar Mayur Shah" userId="ff8f693a-7bf6-40db-b5bb-7017fc69b4c1" providerId="ADAL" clId="{668F9BE0-2109-B54C-90BD-8CA0DD28890A}" dt="2024-09-13T19:38:32.931" v="2" actId="20577"/>
      <pc:docMkLst>
        <pc:docMk/>
      </pc:docMkLst>
      <pc:sldChg chg="modNotesTx">
        <pc:chgData name="Nihar Mayur Shah" userId="ff8f693a-7bf6-40db-b5bb-7017fc69b4c1" providerId="ADAL" clId="{668F9BE0-2109-B54C-90BD-8CA0DD28890A}" dt="2024-09-13T19:38:32.931" v="2" actId="20577"/>
        <pc:sldMkLst>
          <pc:docMk/>
          <pc:sldMk cId="3846625520" sldId="256"/>
        </pc:sldMkLst>
      </pc:sldChg>
    </pc:docChg>
  </pc:docChgLst>
  <pc:docChgLst>
    <pc:chgData name="Nihar Mayur Shah" userId="ff8f693a-7bf6-40db-b5bb-7017fc69b4c1" providerId="ADAL" clId="{904D4E38-28E0-45A3-AB8A-8B034E464FF8}"/>
    <pc:docChg chg="undo redo custSel addSld delSld modSld sldOrd modMainMaster">
      <pc:chgData name="Nihar Mayur Shah" userId="ff8f693a-7bf6-40db-b5bb-7017fc69b4c1" providerId="ADAL" clId="{904D4E38-28E0-45A3-AB8A-8B034E464FF8}" dt="2024-09-26T10:27:51.539" v="33998" actId="20577"/>
      <pc:docMkLst>
        <pc:docMk/>
      </pc:docMkLst>
      <pc:sldChg chg="addSp delSp modSp mod modTransition">
        <pc:chgData name="Nihar Mayur Shah" userId="ff8f693a-7bf6-40db-b5bb-7017fc69b4c1" providerId="ADAL" clId="{904D4E38-28E0-45A3-AB8A-8B034E464FF8}" dt="2024-09-26T06:12:57.163" v="33050" actId="20577"/>
        <pc:sldMkLst>
          <pc:docMk/>
          <pc:sldMk cId="3846625520" sldId="256"/>
        </pc:sldMkLst>
        <pc:spChg chg="mod">
          <ac:chgData name="Nihar Mayur Shah" userId="ff8f693a-7bf6-40db-b5bb-7017fc69b4c1" providerId="ADAL" clId="{904D4E38-28E0-45A3-AB8A-8B034E464FF8}" dt="2024-09-26T06:12:57.163" v="33050" actId="20577"/>
          <ac:spMkLst>
            <pc:docMk/>
            <pc:sldMk cId="3846625520" sldId="256"/>
            <ac:spMk id="2" creationId="{00000000-0000-0000-0000-000000000000}"/>
          </ac:spMkLst>
        </pc:spChg>
        <pc:spChg chg="del mod">
          <ac:chgData name="Nihar Mayur Shah" userId="ff8f693a-7bf6-40db-b5bb-7017fc69b4c1" providerId="ADAL" clId="{904D4E38-28E0-45A3-AB8A-8B034E464FF8}" dt="2024-09-24T10:55:05.095" v="30361" actId="478"/>
          <ac:spMkLst>
            <pc:docMk/>
            <pc:sldMk cId="3846625520" sldId="256"/>
            <ac:spMk id="3" creationId="{00000000-0000-0000-0000-000000000000}"/>
          </ac:spMkLst>
        </pc:spChg>
        <pc:spChg chg="add mod">
          <ac:chgData name="Nihar Mayur Shah" userId="ff8f693a-7bf6-40db-b5bb-7017fc69b4c1" providerId="ADAL" clId="{904D4E38-28E0-45A3-AB8A-8B034E464FF8}" dt="2024-09-24T14:02:07.682" v="30372" actId="1076"/>
          <ac:spMkLst>
            <pc:docMk/>
            <pc:sldMk cId="3846625520" sldId="256"/>
            <ac:spMk id="5" creationId="{A6A904C0-E6B4-EB97-433A-54660CCF479C}"/>
          </ac:spMkLst>
        </pc:spChg>
        <pc:spChg chg="add del mod">
          <ac:chgData name="Nihar Mayur Shah" userId="ff8f693a-7bf6-40db-b5bb-7017fc69b4c1" providerId="ADAL" clId="{904D4E38-28E0-45A3-AB8A-8B034E464FF8}" dt="2024-09-24T10:55:07.142" v="30362" actId="478"/>
          <ac:spMkLst>
            <pc:docMk/>
            <pc:sldMk cId="3846625520" sldId="256"/>
            <ac:spMk id="8" creationId="{6ACD4E46-91EA-E98B-4100-AF99F4EC4258}"/>
          </ac:spMkLst>
        </pc:spChg>
        <pc:picChg chg="add mod">
          <ac:chgData name="Nihar Mayur Shah" userId="ff8f693a-7bf6-40db-b5bb-7017fc69b4c1" providerId="ADAL" clId="{904D4E38-28E0-45A3-AB8A-8B034E464FF8}" dt="2024-09-04T06:26:47.304" v="247" actId="1076"/>
          <ac:picMkLst>
            <pc:docMk/>
            <pc:sldMk cId="3846625520" sldId="256"/>
            <ac:picMk id="4" creationId="{EE3A9358-1679-AE6E-6DD7-D6B77DB12365}"/>
          </ac:picMkLst>
        </pc:picChg>
        <pc:picChg chg="add del mod">
          <ac:chgData name="Nihar Mayur Shah" userId="ff8f693a-7bf6-40db-b5bb-7017fc69b4c1" providerId="ADAL" clId="{904D4E38-28E0-45A3-AB8A-8B034E464FF8}" dt="2024-09-23T10:28:55.430" v="22347" actId="34818"/>
          <ac:picMkLst>
            <pc:docMk/>
            <pc:sldMk cId="3846625520" sldId="256"/>
            <ac:picMk id="6" creationId="{6133B4DE-565A-91C8-006E-A4C8431EB3F5}"/>
          </ac:picMkLst>
        </pc:picChg>
      </pc:sldChg>
      <pc:sldChg chg="addSp delSp modSp new mod modTransition">
        <pc:chgData name="Nihar Mayur Shah" userId="ff8f693a-7bf6-40db-b5bb-7017fc69b4c1" providerId="ADAL" clId="{904D4E38-28E0-45A3-AB8A-8B034E464FF8}" dt="2024-09-26T06:31:10.397" v="33599" actId="1076"/>
        <pc:sldMkLst>
          <pc:docMk/>
          <pc:sldMk cId="981241960" sldId="257"/>
        </pc:sldMkLst>
        <pc:spChg chg="mod">
          <ac:chgData name="Nihar Mayur Shah" userId="ff8f693a-7bf6-40db-b5bb-7017fc69b4c1" providerId="ADAL" clId="{904D4E38-28E0-45A3-AB8A-8B034E464FF8}" dt="2024-09-04T06:41:42.344" v="344" actId="20577"/>
          <ac:spMkLst>
            <pc:docMk/>
            <pc:sldMk cId="981241960" sldId="257"/>
            <ac:spMk id="2" creationId="{877006DA-DA9C-1F39-9F67-9FC7C3D3D849}"/>
          </ac:spMkLst>
        </pc:spChg>
        <pc:spChg chg="add del mod">
          <ac:chgData name="Nihar Mayur Shah" userId="ff8f693a-7bf6-40db-b5bb-7017fc69b4c1" providerId="ADAL" clId="{904D4E38-28E0-45A3-AB8A-8B034E464FF8}" dt="2024-09-26T06:31:05.541" v="33598" actId="12084"/>
          <ac:spMkLst>
            <pc:docMk/>
            <pc:sldMk cId="981241960" sldId="257"/>
            <ac:spMk id="3" creationId="{C5C8525D-3456-BBC7-C64C-23628BE651F4}"/>
          </ac:spMkLst>
        </pc:spChg>
        <pc:graphicFrameChg chg="add del modGraphic">
          <ac:chgData name="Nihar Mayur Shah" userId="ff8f693a-7bf6-40db-b5bb-7017fc69b4c1" providerId="ADAL" clId="{904D4E38-28E0-45A3-AB8A-8B034E464FF8}" dt="2024-09-26T06:29:34.535" v="33591" actId="1032"/>
          <ac:graphicFrameMkLst>
            <pc:docMk/>
            <pc:sldMk cId="981241960" sldId="257"/>
            <ac:graphicFrameMk id="6" creationId="{C805EAAA-B06C-9195-FB17-0732DA15F0BD}"/>
          </ac:graphicFrameMkLst>
        </pc:graphicFrameChg>
        <pc:graphicFrameChg chg="add mod">
          <ac:chgData name="Nihar Mayur Shah" userId="ff8f693a-7bf6-40db-b5bb-7017fc69b4c1" providerId="ADAL" clId="{904D4E38-28E0-45A3-AB8A-8B034E464FF8}" dt="2024-09-26T06:30:44.300" v="33596" actId="12084"/>
          <ac:graphicFrameMkLst>
            <pc:docMk/>
            <pc:sldMk cId="981241960" sldId="257"/>
            <ac:graphicFrameMk id="7" creationId="{17A1EE68-05DE-041B-EAA0-60974E4F4175}"/>
          </ac:graphicFrameMkLst>
        </pc:graphicFrameChg>
        <pc:graphicFrameChg chg="add mod">
          <ac:chgData name="Nihar Mayur Shah" userId="ff8f693a-7bf6-40db-b5bb-7017fc69b4c1" providerId="ADAL" clId="{904D4E38-28E0-45A3-AB8A-8B034E464FF8}" dt="2024-09-26T06:31:10.397" v="33599" actId="1076"/>
          <ac:graphicFrameMkLst>
            <pc:docMk/>
            <pc:sldMk cId="981241960" sldId="257"/>
            <ac:graphicFrameMk id="8" creationId="{A9748F6A-5885-0498-4A35-11FC20166373}"/>
          </ac:graphicFrameMkLst>
        </pc:graphicFrameChg>
        <pc:picChg chg="add del mod">
          <ac:chgData name="Nihar Mayur Shah" userId="ff8f693a-7bf6-40db-b5bb-7017fc69b4c1" providerId="ADAL" clId="{904D4E38-28E0-45A3-AB8A-8B034E464FF8}" dt="2024-09-23T10:28:55.430" v="22347" actId="34818"/>
          <ac:picMkLst>
            <pc:docMk/>
            <pc:sldMk cId="981241960" sldId="257"/>
            <ac:picMk id="6" creationId="{03A78F00-AB4E-7355-CF80-7B86CC3655D7}"/>
          </ac:picMkLst>
        </pc:picChg>
      </pc:sldChg>
      <pc:sldChg chg="modSp new del mod">
        <pc:chgData name="Nihar Mayur Shah" userId="ff8f693a-7bf6-40db-b5bb-7017fc69b4c1" providerId="ADAL" clId="{904D4E38-28E0-45A3-AB8A-8B034E464FF8}" dt="2024-09-04T06:46:36.933" v="404" actId="47"/>
        <pc:sldMkLst>
          <pc:docMk/>
          <pc:sldMk cId="2180064337" sldId="258"/>
        </pc:sldMkLst>
        <pc:spChg chg="mod">
          <ac:chgData name="Nihar Mayur Shah" userId="ff8f693a-7bf6-40db-b5bb-7017fc69b4c1" providerId="ADAL" clId="{904D4E38-28E0-45A3-AB8A-8B034E464FF8}" dt="2024-09-04T06:46:21.661" v="391" actId="20577"/>
          <ac:spMkLst>
            <pc:docMk/>
            <pc:sldMk cId="2180064337" sldId="258"/>
            <ac:spMk id="2" creationId="{9ABF2858-3F0B-2F09-7607-F7B5F4D25E48}"/>
          </ac:spMkLst>
        </pc:spChg>
        <pc:spChg chg="mod">
          <ac:chgData name="Nihar Mayur Shah" userId="ff8f693a-7bf6-40db-b5bb-7017fc69b4c1" providerId="ADAL" clId="{904D4E38-28E0-45A3-AB8A-8B034E464FF8}" dt="2024-09-04T06:46:26.909" v="402" actId="20577"/>
          <ac:spMkLst>
            <pc:docMk/>
            <pc:sldMk cId="2180064337" sldId="258"/>
            <ac:spMk id="3" creationId="{C22255C1-B25A-D788-E9AB-3EDAE623A3CC}"/>
          </ac:spMkLst>
        </pc:spChg>
      </pc:sldChg>
      <pc:sldChg chg="addSp delSp modSp new mod modTransition addAnim delAnim modAnim">
        <pc:chgData name="Nihar Mayur Shah" userId="ff8f693a-7bf6-40db-b5bb-7017fc69b4c1" providerId="ADAL" clId="{904D4E38-28E0-45A3-AB8A-8B034E464FF8}" dt="2024-09-26T09:48:43.446" v="33931"/>
        <pc:sldMkLst>
          <pc:docMk/>
          <pc:sldMk cId="822087491" sldId="259"/>
        </pc:sldMkLst>
        <pc:spChg chg="del mod">
          <ac:chgData name="Nihar Mayur Shah" userId="ff8f693a-7bf6-40db-b5bb-7017fc69b4c1" providerId="ADAL" clId="{904D4E38-28E0-45A3-AB8A-8B034E464FF8}" dt="2024-09-08T17:25:25.194" v="5203" actId="478"/>
          <ac:spMkLst>
            <pc:docMk/>
            <pc:sldMk cId="822087491" sldId="259"/>
            <ac:spMk id="2" creationId="{03EA011D-7FA4-9C5D-FD13-717ADAB089C9}"/>
          </ac:spMkLst>
        </pc:spChg>
        <pc:spChg chg="del mod">
          <ac:chgData name="Nihar Mayur Shah" userId="ff8f693a-7bf6-40db-b5bb-7017fc69b4c1" providerId="ADAL" clId="{904D4E38-28E0-45A3-AB8A-8B034E464FF8}" dt="2024-09-08T17:20:28.171" v="5104" actId="478"/>
          <ac:spMkLst>
            <pc:docMk/>
            <pc:sldMk cId="822087491" sldId="259"/>
            <ac:spMk id="3" creationId="{3103D8EB-B175-BA45-1482-B73A0B467F20}"/>
          </ac:spMkLst>
        </pc:spChg>
        <pc:spChg chg="add del mod">
          <ac:chgData name="Nihar Mayur Shah" userId="ff8f693a-7bf6-40db-b5bb-7017fc69b4c1" providerId="ADAL" clId="{904D4E38-28E0-45A3-AB8A-8B034E464FF8}" dt="2024-09-08T17:25:27.647" v="5204" actId="478"/>
          <ac:spMkLst>
            <pc:docMk/>
            <pc:sldMk cId="822087491" sldId="259"/>
            <ac:spMk id="8" creationId="{9067265F-1DC5-35F0-5444-686F9BB35516}"/>
          </ac:spMkLst>
        </pc:spChg>
        <pc:spChg chg="add mod">
          <ac:chgData name="Nihar Mayur Shah" userId="ff8f693a-7bf6-40db-b5bb-7017fc69b4c1" providerId="ADAL" clId="{904D4E38-28E0-45A3-AB8A-8B034E464FF8}" dt="2024-09-24T04:03:43.077" v="23871" actId="20577"/>
          <ac:spMkLst>
            <pc:docMk/>
            <pc:sldMk cId="822087491" sldId="259"/>
            <ac:spMk id="9" creationId="{ED9085D9-D8BA-6644-1AC7-B5941C3B27BF}"/>
          </ac:spMkLst>
        </pc:spChg>
        <pc:spChg chg="mod">
          <ac:chgData name="Nihar Mayur Shah" userId="ff8f693a-7bf6-40db-b5bb-7017fc69b4c1" providerId="ADAL" clId="{904D4E38-28E0-45A3-AB8A-8B034E464FF8}" dt="2024-09-09T07:21:08.961" v="5318" actId="18245"/>
          <ac:spMkLst>
            <pc:docMk/>
            <pc:sldMk cId="822087491" sldId="259"/>
            <ac:spMk id="11" creationId="{B4451D48-2568-A29C-82A2-4D658B25E1C3}"/>
          </ac:spMkLst>
        </pc:spChg>
        <pc:spChg chg="mod">
          <ac:chgData name="Nihar Mayur Shah" userId="ff8f693a-7bf6-40db-b5bb-7017fc69b4c1" providerId="ADAL" clId="{904D4E38-28E0-45A3-AB8A-8B034E464FF8}" dt="2024-09-09T07:21:08.961" v="5318" actId="18245"/>
          <ac:spMkLst>
            <pc:docMk/>
            <pc:sldMk cId="822087491" sldId="259"/>
            <ac:spMk id="12" creationId="{16FA33EF-81FC-A0BF-5B19-BD11DBB2437A}"/>
          </ac:spMkLst>
        </pc:spChg>
        <pc:spChg chg="mod">
          <ac:chgData name="Nihar Mayur Shah" userId="ff8f693a-7bf6-40db-b5bb-7017fc69b4c1" providerId="ADAL" clId="{904D4E38-28E0-45A3-AB8A-8B034E464FF8}" dt="2024-09-09T07:21:08.961" v="5318" actId="18245"/>
          <ac:spMkLst>
            <pc:docMk/>
            <pc:sldMk cId="822087491" sldId="259"/>
            <ac:spMk id="13" creationId="{88120B70-2321-ACA8-7C95-5FF483B7EBF4}"/>
          </ac:spMkLst>
        </pc:spChg>
        <pc:spChg chg="mod">
          <ac:chgData name="Nihar Mayur Shah" userId="ff8f693a-7bf6-40db-b5bb-7017fc69b4c1" providerId="ADAL" clId="{904D4E38-28E0-45A3-AB8A-8B034E464FF8}" dt="2024-09-09T07:21:08.961" v="5318" actId="18245"/>
          <ac:spMkLst>
            <pc:docMk/>
            <pc:sldMk cId="822087491" sldId="259"/>
            <ac:spMk id="14" creationId="{CE60BC52-20E1-07E9-D09D-726E8628D11F}"/>
          </ac:spMkLst>
        </pc:spChg>
        <pc:spChg chg="mod">
          <ac:chgData name="Nihar Mayur Shah" userId="ff8f693a-7bf6-40db-b5bb-7017fc69b4c1" providerId="ADAL" clId="{904D4E38-28E0-45A3-AB8A-8B034E464FF8}" dt="2024-09-09T07:21:08.961" v="5318" actId="18245"/>
          <ac:spMkLst>
            <pc:docMk/>
            <pc:sldMk cId="822087491" sldId="259"/>
            <ac:spMk id="15" creationId="{EE5B3D18-D7C4-96B0-0AC7-656FFD0ED0B5}"/>
          </ac:spMkLst>
        </pc:spChg>
        <pc:spChg chg="mod">
          <ac:chgData name="Nihar Mayur Shah" userId="ff8f693a-7bf6-40db-b5bb-7017fc69b4c1" providerId="ADAL" clId="{904D4E38-28E0-45A3-AB8A-8B034E464FF8}" dt="2024-09-09T07:21:08.961" v="5318" actId="18245"/>
          <ac:spMkLst>
            <pc:docMk/>
            <pc:sldMk cId="822087491" sldId="259"/>
            <ac:spMk id="16" creationId="{31D24707-66BD-7C31-A9C8-E00E6AD17D40}"/>
          </ac:spMkLst>
        </pc:spChg>
        <pc:spChg chg="mod">
          <ac:chgData name="Nihar Mayur Shah" userId="ff8f693a-7bf6-40db-b5bb-7017fc69b4c1" providerId="ADAL" clId="{904D4E38-28E0-45A3-AB8A-8B034E464FF8}" dt="2024-09-09T07:21:08.961" v="5318" actId="18245"/>
          <ac:spMkLst>
            <pc:docMk/>
            <pc:sldMk cId="822087491" sldId="259"/>
            <ac:spMk id="17" creationId="{F4EDD026-B7EA-370D-05C4-3C1BDF2387B4}"/>
          </ac:spMkLst>
        </pc:spChg>
        <pc:spChg chg="mod">
          <ac:chgData name="Nihar Mayur Shah" userId="ff8f693a-7bf6-40db-b5bb-7017fc69b4c1" providerId="ADAL" clId="{904D4E38-28E0-45A3-AB8A-8B034E464FF8}" dt="2024-09-09T07:21:08.961" v="5318" actId="18245"/>
          <ac:spMkLst>
            <pc:docMk/>
            <pc:sldMk cId="822087491" sldId="259"/>
            <ac:spMk id="18" creationId="{4D5708BC-E885-2929-ED28-7D18040A664E}"/>
          </ac:spMkLst>
        </pc:spChg>
        <pc:spChg chg="mod">
          <ac:chgData name="Nihar Mayur Shah" userId="ff8f693a-7bf6-40db-b5bb-7017fc69b4c1" providerId="ADAL" clId="{904D4E38-28E0-45A3-AB8A-8B034E464FF8}" dt="2024-09-09T07:20:59.665" v="5317" actId="18245"/>
          <ac:spMkLst>
            <pc:docMk/>
            <pc:sldMk cId="822087491" sldId="259"/>
            <ac:spMk id="19" creationId="{6969A821-5639-DBB6-5502-13D359FE0955}"/>
          </ac:spMkLst>
        </pc:spChg>
        <pc:spChg chg="add mod">
          <ac:chgData name="Nihar Mayur Shah" userId="ff8f693a-7bf6-40db-b5bb-7017fc69b4c1" providerId="ADAL" clId="{904D4E38-28E0-45A3-AB8A-8B034E464FF8}" dt="2024-09-09T07:21:20.741" v="5321" actId="11529"/>
          <ac:spMkLst>
            <pc:docMk/>
            <pc:sldMk cId="822087491" sldId="259"/>
            <ac:spMk id="20" creationId="{E2A1FD68-65AC-29F7-56BE-0F253E6A8945}"/>
          </ac:spMkLst>
        </pc:spChg>
        <pc:spChg chg="mod topLvl">
          <ac:chgData name="Nihar Mayur Shah" userId="ff8f693a-7bf6-40db-b5bb-7017fc69b4c1" providerId="ADAL" clId="{904D4E38-28E0-45A3-AB8A-8B034E464FF8}" dt="2024-09-24T14:02:43.052" v="30386" actId="20577"/>
          <ac:spMkLst>
            <pc:docMk/>
            <pc:sldMk cId="822087491" sldId="259"/>
            <ac:spMk id="22" creationId="{D4AA7987-1F2F-C03F-3E27-63ADDF425F30}"/>
          </ac:spMkLst>
        </pc:spChg>
        <pc:spChg chg="mod topLvl">
          <ac:chgData name="Nihar Mayur Shah" userId="ff8f693a-7bf6-40db-b5bb-7017fc69b4c1" providerId="ADAL" clId="{904D4E38-28E0-45A3-AB8A-8B034E464FF8}" dt="2024-09-09T07:22:01.885" v="5327" actId="165"/>
          <ac:spMkLst>
            <pc:docMk/>
            <pc:sldMk cId="822087491" sldId="259"/>
            <ac:spMk id="23" creationId="{B0FAA8EA-8363-9771-7F32-51A721624894}"/>
          </ac:spMkLst>
        </pc:spChg>
        <pc:spChg chg="mod topLvl">
          <ac:chgData name="Nihar Mayur Shah" userId="ff8f693a-7bf6-40db-b5bb-7017fc69b4c1" providerId="ADAL" clId="{904D4E38-28E0-45A3-AB8A-8B034E464FF8}" dt="2024-09-09T07:34:46.727" v="5579" actId="20577"/>
          <ac:spMkLst>
            <pc:docMk/>
            <pc:sldMk cId="822087491" sldId="259"/>
            <ac:spMk id="24" creationId="{3C5A73A4-A2A3-033D-A501-9D89C51BB3A5}"/>
          </ac:spMkLst>
        </pc:spChg>
        <pc:spChg chg="mod topLvl">
          <ac:chgData name="Nihar Mayur Shah" userId="ff8f693a-7bf6-40db-b5bb-7017fc69b4c1" providerId="ADAL" clId="{904D4E38-28E0-45A3-AB8A-8B034E464FF8}" dt="2024-09-09T07:22:01.885" v="5327" actId="165"/>
          <ac:spMkLst>
            <pc:docMk/>
            <pc:sldMk cId="822087491" sldId="259"/>
            <ac:spMk id="25" creationId="{5F1A1F64-E0EC-C0B5-1C53-B8C4F5074515}"/>
          </ac:spMkLst>
        </pc:spChg>
        <pc:spChg chg="mod topLvl">
          <ac:chgData name="Nihar Mayur Shah" userId="ff8f693a-7bf6-40db-b5bb-7017fc69b4c1" providerId="ADAL" clId="{904D4E38-28E0-45A3-AB8A-8B034E464FF8}" dt="2024-09-09T07:23:31.278" v="5342" actId="14100"/>
          <ac:spMkLst>
            <pc:docMk/>
            <pc:sldMk cId="822087491" sldId="259"/>
            <ac:spMk id="26" creationId="{DBDD6249-104F-3FF0-A72F-496CAAA9A870}"/>
          </ac:spMkLst>
        </pc:spChg>
        <pc:spChg chg="mod topLvl">
          <ac:chgData name="Nihar Mayur Shah" userId="ff8f693a-7bf6-40db-b5bb-7017fc69b4c1" providerId="ADAL" clId="{904D4E38-28E0-45A3-AB8A-8B034E464FF8}" dt="2024-09-09T07:22:01.885" v="5327" actId="165"/>
          <ac:spMkLst>
            <pc:docMk/>
            <pc:sldMk cId="822087491" sldId="259"/>
            <ac:spMk id="27" creationId="{794718ED-83C8-96A8-A83B-E7196575BD3F}"/>
          </ac:spMkLst>
        </pc:spChg>
        <pc:spChg chg="mod topLvl">
          <ac:chgData name="Nihar Mayur Shah" userId="ff8f693a-7bf6-40db-b5bb-7017fc69b4c1" providerId="ADAL" clId="{904D4E38-28E0-45A3-AB8A-8B034E464FF8}" dt="2024-09-09T07:22:01.885" v="5327" actId="165"/>
          <ac:spMkLst>
            <pc:docMk/>
            <pc:sldMk cId="822087491" sldId="259"/>
            <ac:spMk id="28" creationId="{2F079F2A-02B5-7328-07AF-96AB261AD213}"/>
          </ac:spMkLst>
        </pc:spChg>
        <pc:spChg chg="mod topLvl">
          <ac:chgData name="Nihar Mayur Shah" userId="ff8f693a-7bf6-40db-b5bb-7017fc69b4c1" providerId="ADAL" clId="{904D4E38-28E0-45A3-AB8A-8B034E464FF8}" dt="2024-09-09T07:22:01.885" v="5327" actId="165"/>
          <ac:spMkLst>
            <pc:docMk/>
            <pc:sldMk cId="822087491" sldId="259"/>
            <ac:spMk id="29" creationId="{6D8E645E-12F3-E218-34F0-1B5E19B67353}"/>
          </ac:spMkLst>
        </pc:spChg>
        <pc:spChg chg="mod topLvl">
          <ac:chgData name="Nihar Mayur Shah" userId="ff8f693a-7bf6-40db-b5bb-7017fc69b4c1" providerId="ADAL" clId="{904D4E38-28E0-45A3-AB8A-8B034E464FF8}" dt="2024-09-12T05:03:54.248" v="8440" actId="14100"/>
          <ac:spMkLst>
            <pc:docMk/>
            <pc:sldMk cId="822087491" sldId="259"/>
            <ac:spMk id="30" creationId="{9C71820E-F846-072F-7AFC-7E6698E948C7}"/>
          </ac:spMkLst>
        </pc:spChg>
        <pc:spChg chg="add mod">
          <ac:chgData name="Nihar Mayur Shah" userId="ff8f693a-7bf6-40db-b5bb-7017fc69b4c1" providerId="ADAL" clId="{904D4E38-28E0-45A3-AB8A-8B034E464FF8}" dt="2024-09-26T09:48:18.047" v="33930" actId="1076"/>
          <ac:spMkLst>
            <pc:docMk/>
            <pc:sldMk cId="822087491" sldId="259"/>
            <ac:spMk id="32" creationId="{7B20CE41-BA75-A26C-5728-8B358B6E4D28}"/>
          </ac:spMkLst>
        </pc:spChg>
        <pc:grpChg chg="mod">
          <ac:chgData name="Nihar Mayur Shah" userId="ff8f693a-7bf6-40db-b5bb-7017fc69b4c1" providerId="ADAL" clId="{904D4E38-28E0-45A3-AB8A-8B034E464FF8}" dt="2024-09-09T07:21:08.961" v="5318" actId="18245"/>
          <ac:grpSpMkLst>
            <pc:docMk/>
            <pc:sldMk cId="822087491" sldId="259"/>
            <ac:grpSpMk id="10" creationId="{53EFA389-7F45-47C4-EBC7-A2C9050A9A55}"/>
          </ac:grpSpMkLst>
        </pc:grpChg>
        <pc:grpChg chg="del mod">
          <ac:chgData name="Nihar Mayur Shah" userId="ff8f693a-7bf6-40db-b5bb-7017fc69b4c1" providerId="ADAL" clId="{904D4E38-28E0-45A3-AB8A-8B034E464FF8}" dt="2024-09-09T07:21:29.314" v="5323" actId="165"/>
          <ac:grpSpMkLst>
            <pc:docMk/>
            <pc:sldMk cId="822087491" sldId="259"/>
            <ac:grpSpMk id="21" creationId="{B2703950-E90A-10F9-7531-12D7BCD9AC52}"/>
          </ac:grpSpMkLst>
        </pc:grpChg>
        <pc:grpChg chg="add del mod">
          <ac:chgData name="Nihar Mayur Shah" userId="ff8f693a-7bf6-40db-b5bb-7017fc69b4c1" providerId="ADAL" clId="{904D4E38-28E0-45A3-AB8A-8B034E464FF8}" dt="2024-09-09T07:22:01.885" v="5327" actId="165"/>
          <ac:grpSpMkLst>
            <pc:docMk/>
            <pc:sldMk cId="822087491" sldId="259"/>
            <ac:grpSpMk id="31" creationId="{12304EFA-1CA3-B6DC-60B9-C04FEB561D2C}"/>
          </ac:grpSpMkLst>
        </pc:grpChg>
        <pc:graphicFrameChg chg="add del mod modGraphic">
          <ac:chgData name="Nihar Mayur Shah" userId="ff8f693a-7bf6-40db-b5bb-7017fc69b4c1" providerId="ADAL" clId="{904D4E38-28E0-45A3-AB8A-8B034E464FF8}" dt="2024-09-09T07:21:24.863" v="5322" actId="18245"/>
          <ac:graphicFrameMkLst>
            <pc:docMk/>
            <pc:sldMk cId="822087491" sldId="259"/>
            <ac:graphicFrameMk id="6" creationId="{290BCDD6-60BB-73AA-E54C-8AE4202E3BAA}"/>
          </ac:graphicFrameMkLst>
        </pc:graphicFrameChg>
        <pc:picChg chg="add del mod">
          <ac:chgData name="Nihar Mayur Shah" userId="ff8f693a-7bf6-40db-b5bb-7017fc69b4c1" providerId="ADAL" clId="{904D4E38-28E0-45A3-AB8A-8B034E464FF8}" dt="2024-09-23T10:28:55.430" v="22347" actId="34818"/>
          <ac:picMkLst>
            <pc:docMk/>
            <pc:sldMk cId="822087491" sldId="259"/>
            <ac:picMk id="2" creationId="{070443B5-B962-56CF-7B65-E0C743AE2FE9}"/>
          </ac:picMkLst>
        </pc:picChg>
      </pc:sldChg>
      <pc:sldChg chg="addSp delSp modSp new mod modTransition">
        <pc:chgData name="Nihar Mayur Shah" userId="ff8f693a-7bf6-40db-b5bb-7017fc69b4c1" providerId="ADAL" clId="{904D4E38-28E0-45A3-AB8A-8B034E464FF8}" dt="2024-09-26T09:47:26.027" v="33926"/>
        <pc:sldMkLst>
          <pc:docMk/>
          <pc:sldMk cId="3811881748" sldId="260"/>
        </pc:sldMkLst>
        <pc:spChg chg="mod">
          <ac:chgData name="Nihar Mayur Shah" userId="ff8f693a-7bf6-40db-b5bb-7017fc69b4c1" providerId="ADAL" clId="{904D4E38-28E0-45A3-AB8A-8B034E464FF8}" dt="2024-09-04T06:46:45.477" v="424" actId="20577"/>
          <ac:spMkLst>
            <pc:docMk/>
            <pc:sldMk cId="3811881748" sldId="260"/>
            <ac:spMk id="2" creationId="{B5B53B2B-1F56-4434-0EBD-5AEC6851349D}"/>
          </ac:spMkLst>
        </pc:spChg>
        <pc:spChg chg="mod">
          <ac:chgData name="Nihar Mayur Shah" userId="ff8f693a-7bf6-40db-b5bb-7017fc69b4c1" providerId="ADAL" clId="{904D4E38-28E0-45A3-AB8A-8B034E464FF8}" dt="2024-09-24T14:02:33.919" v="30373" actId="20577"/>
          <ac:spMkLst>
            <pc:docMk/>
            <pc:sldMk cId="3811881748" sldId="260"/>
            <ac:spMk id="3" creationId="{0EEF762C-4B85-EB8B-2988-75C97004DDAC}"/>
          </ac:spMkLst>
        </pc:spChg>
        <pc:picChg chg="add del mod">
          <ac:chgData name="Nihar Mayur Shah" userId="ff8f693a-7bf6-40db-b5bb-7017fc69b4c1" providerId="ADAL" clId="{904D4E38-28E0-45A3-AB8A-8B034E464FF8}" dt="2024-09-23T10:28:55.430" v="22347" actId="34818"/>
          <ac:picMkLst>
            <pc:docMk/>
            <pc:sldMk cId="3811881748" sldId="260"/>
            <ac:picMk id="6" creationId="{74FFFF11-F86E-DAA3-B075-1C22EBCBA93B}"/>
          </ac:picMkLst>
        </pc:picChg>
      </pc:sldChg>
      <pc:sldChg chg="addSp delSp modSp new mod modTransition">
        <pc:chgData name="Nihar Mayur Shah" userId="ff8f693a-7bf6-40db-b5bb-7017fc69b4c1" providerId="ADAL" clId="{904D4E38-28E0-45A3-AB8A-8B034E464FF8}" dt="2024-09-25T12:44:42.296" v="32833" actId="20577"/>
        <pc:sldMkLst>
          <pc:docMk/>
          <pc:sldMk cId="212969414" sldId="261"/>
        </pc:sldMkLst>
        <pc:spChg chg="mod">
          <ac:chgData name="Nihar Mayur Shah" userId="ff8f693a-7bf6-40db-b5bb-7017fc69b4c1" providerId="ADAL" clId="{904D4E38-28E0-45A3-AB8A-8B034E464FF8}" dt="2024-09-25T12:44:42.296" v="32833" actId="20577"/>
          <ac:spMkLst>
            <pc:docMk/>
            <pc:sldMk cId="212969414" sldId="261"/>
            <ac:spMk id="2" creationId="{F939730E-F3F2-46A6-97EB-83171B57D852}"/>
          </ac:spMkLst>
        </pc:spChg>
        <pc:spChg chg="mod">
          <ac:chgData name="Nihar Mayur Shah" userId="ff8f693a-7bf6-40db-b5bb-7017fc69b4c1" providerId="ADAL" clId="{904D4E38-28E0-45A3-AB8A-8B034E464FF8}" dt="2024-09-04T07:17:45.201" v="2100" actId="20577"/>
          <ac:spMkLst>
            <pc:docMk/>
            <pc:sldMk cId="212969414" sldId="261"/>
            <ac:spMk id="3" creationId="{F3E8AD81-9EC8-1CFB-4E19-84AE705DBF00}"/>
          </ac:spMkLst>
        </pc:spChg>
        <pc:picChg chg="add del mod">
          <ac:chgData name="Nihar Mayur Shah" userId="ff8f693a-7bf6-40db-b5bb-7017fc69b4c1" providerId="ADAL" clId="{904D4E38-28E0-45A3-AB8A-8B034E464FF8}" dt="2024-09-23T10:28:55.430" v="22347" actId="34818"/>
          <ac:picMkLst>
            <pc:docMk/>
            <pc:sldMk cId="212969414" sldId="261"/>
            <ac:picMk id="6" creationId="{79203477-66AA-05C8-BDFD-5286B3A85B9E}"/>
          </ac:picMkLst>
        </pc:picChg>
      </pc:sldChg>
      <pc:sldChg chg="modSp new del mod">
        <pc:chgData name="Nihar Mayur Shah" userId="ff8f693a-7bf6-40db-b5bb-7017fc69b4c1" providerId="ADAL" clId="{904D4E38-28E0-45A3-AB8A-8B034E464FF8}" dt="2024-09-04T07:54:23.214" v="2908" actId="47"/>
        <pc:sldMkLst>
          <pc:docMk/>
          <pc:sldMk cId="364667886" sldId="262"/>
        </pc:sldMkLst>
        <pc:spChg chg="mod">
          <ac:chgData name="Nihar Mayur Shah" userId="ff8f693a-7bf6-40db-b5bb-7017fc69b4c1" providerId="ADAL" clId="{904D4E38-28E0-45A3-AB8A-8B034E464FF8}" dt="2024-09-04T07:17:57.266" v="2119" actId="20577"/>
          <ac:spMkLst>
            <pc:docMk/>
            <pc:sldMk cId="364667886" sldId="262"/>
            <ac:spMk id="2" creationId="{832A7976-47B8-B942-AEFB-C59F6CA5EC46}"/>
          </ac:spMkLst>
        </pc:spChg>
      </pc:sldChg>
      <pc:sldChg chg="addSp delSp modSp new mod modTransition addAnim delAnim modAnim">
        <pc:chgData name="Nihar Mayur Shah" userId="ff8f693a-7bf6-40db-b5bb-7017fc69b4c1" providerId="ADAL" clId="{904D4E38-28E0-45A3-AB8A-8B034E464FF8}" dt="2024-09-24T14:06:24.790" v="30499" actId="20577"/>
        <pc:sldMkLst>
          <pc:docMk/>
          <pc:sldMk cId="4131475517" sldId="263"/>
        </pc:sldMkLst>
        <pc:spChg chg="mod">
          <ac:chgData name="Nihar Mayur Shah" userId="ff8f693a-7bf6-40db-b5bb-7017fc69b4c1" providerId="ADAL" clId="{904D4E38-28E0-45A3-AB8A-8B034E464FF8}" dt="2024-09-04T07:32:33.092" v="2801" actId="2711"/>
          <ac:spMkLst>
            <pc:docMk/>
            <pc:sldMk cId="4131475517" sldId="263"/>
            <ac:spMk id="2" creationId="{9672AB4B-FB7A-13F9-9CCC-7A44387A08D4}"/>
          </ac:spMkLst>
        </pc:spChg>
        <pc:spChg chg="del mod">
          <ac:chgData name="Nihar Mayur Shah" userId="ff8f693a-7bf6-40db-b5bb-7017fc69b4c1" providerId="ADAL" clId="{904D4E38-28E0-45A3-AB8A-8B034E464FF8}" dt="2024-09-04T07:18:33.267" v="2151" actId="21"/>
          <ac:spMkLst>
            <pc:docMk/>
            <pc:sldMk cId="4131475517" sldId="263"/>
            <ac:spMk id="3" creationId="{D3E82C22-A915-8FF2-1C50-76C3B4913430}"/>
          </ac:spMkLst>
        </pc:spChg>
        <pc:spChg chg="mod">
          <ac:chgData name="Nihar Mayur Shah" userId="ff8f693a-7bf6-40db-b5bb-7017fc69b4c1" providerId="ADAL" clId="{904D4E38-28E0-45A3-AB8A-8B034E464FF8}" dt="2024-09-04T07:32:28.063" v="2800" actId="2711"/>
          <ac:spMkLst>
            <pc:docMk/>
            <pc:sldMk cId="4131475517" sldId="263"/>
            <ac:spMk id="4" creationId="{D808BB1C-BA6C-2BC6-94CD-87C940BEB585}"/>
          </ac:spMkLst>
        </pc:spChg>
        <pc:spChg chg="mod">
          <ac:chgData name="Nihar Mayur Shah" userId="ff8f693a-7bf6-40db-b5bb-7017fc69b4c1" providerId="ADAL" clId="{904D4E38-28E0-45A3-AB8A-8B034E464FF8}" dt="2024-09-08T16:19:47.076" v="4119" actId="1076"/>
          <ac:spMkLst>
            <pc:docMk/>
            <pc:sldMk cId="4131475517" sldId="263"/>
            <ac:spMk id="5" creationId="{1A8DC5DD-7FAE-4D92-D1B4-E841FEAB2AA8}"/>
          </ac:spMkLst>
        </pc:spChg>
        <pc:spChg chg="add mod">
          <ac:chgData name="Nihar Mayur Shah" userId="ff8f693a-7bf6-40db-b5bb-7017fc69b4c1" providerId="ADAL" clId="{904D4E38-28E0-45A3-AB8A-8B034E464FF8}" dt="2024-09-22T06:20:43.354" v="15017" actId="1076"/>
          <ac:spMkLst>
            <pc:docMk/>
            <pc:sldMk cId="4131475517" sldId="263"/>
            <ac:spMk id="6" creationId="{C791AA8B-A3B2-5FD4-0226-8B069C3D574C}"/>
          </ac:spMkLst>
        </pc:spChg>
        <pc:spChg chg="add del mod">
          <ac:chgData name="Nihar Mayur Shah" userId="ff8f693a-7bf6-40db-b5bb-7017fc69b4c1" providerId="ADAL" clId="{904D4E38-28E0-45A3-AB8A-8B034E464FF8}" dt="2024-09-08T16:16:19.977" v="4092" actId="478"/>
          <ac:spMkLst>
            <pc:docMk/>
            <pc:sldMk cId="4131475517" sldId="263"/>
            <ac:spMk id="6" creationId="{D3E82C22-A915-8FF2-1C50-76C3B4913430}"/>
          </ac:spMkLst>
        </pc:spChg>
        <pc:spChg chg="add del mod">
          <ac:chgData name="Nihar Mayur Shah" userId="ff8f693a-7bf6-40db-b5bb-7017fc69b4c1" providerId="ADAL" clId="{904D4E38-28E0-45A3-AB8A-8B034E464FF8}" dt="2024-09-04T07:19:09.734" v="2188" actId="478"/>
          <ac:spMkLst>
            <pc:docMk/>
            <pc:sldMk cId="4131475517" sldId="263"/>
            <ac:spMk id="7" creationId="{7704389E-4F39-E4A9-76D1-269113CAA088}"/>
          </ac:spMkLst>
        </pc:spChg>
        <pc:spChg chg="add del mod">
          <ac:chgData name="Nihar Mayur Shah" userId="ff8f693a-7bf6-40db-b5bb-7017fc69b4c1" providerId="ADAL" clId="{904D4E38-28E0-45A3-AB8A-8B034E464FF8}" dt="2024-09-08T16:19:58.750" v="4122" actId="478"/>
          <ac:spMkLst>
            <pc:docMk/>
            <pc:sldMk cId="4131475517" sldId="263"/>
            <ac:spMk id="8" creationId="{08882036-180E-177E-FB4A-FD1D2C2BD54D}"/>
          </ac:spMkLst>
        </pc:spChg>
        <pc:spChg chg="add mod">
          <ac:chgData name="Nihar Mayur Shah" userId="ff8f693a-7bf6-40db-b5bb-7017fc69b4c1" providerId="ADAL" clId="{904D4E38-28E0-45A3-AB8A-8B034E464FF8}" dt="2024-09-09T07:47:19.472" v="5960" actId="1076"/>
          <ac:spMkLst>
            <pc:docMk/>
            <pc:sldMk cId="4131475517" sldId="263"/>
            <ac:spMk id="9" creationId="{10079632-8D53-4F33-08D2-720C5D6790F8}"/>
          </ac:spMkLst>
        </pc:spChg>
        <pc:spChg chg="add mod topLvl">
          <ac:chgData name="Nihar Mayur Shah" userId="ff8f693a-7bf6-40db-b5bb-7017fc69b4c1" providerId="ADAL" clId="{904D4E38-28E0-45A3-AB8A-8B034E464FF8}" dt="2024-09-08T16:59:03.142" v="4748" actId="1076"/>
          <ac:spMkLst>
            <pc:docMk/>
            <pc:sldMk cId="4131475517" sldId="263"/>
            <ac:spMk id="26" creationId="{1174F995-441E-EDA5-1B80-9607E52C1AE3}"/>
          </ac:spMkLst>
        </pc:spChg>
        <pc:spChg chg="add del mod">
          <ac:chgData name="Nihar Mayur Shah" userId="ff8f693a-7bf6-40db-b5bb-7017fc69b4c1" providerId="ADAL" clId="{904D4E38-28E0-45A3-AB8A-8B034E464FF8}" dt="2024-09-04T07:44:22.986" v="2885"/>
          <ac:spMkLst>
            <pc:docMk/>
            <pc:sldMk cId="4131475517" sldId="263"/>
            <ac:spMk id="27" creationId="{D73D3B27-0AF3-83E0-E782-4B190E8269FC}"/>
          </ac:spMkLst>
        </pc:spChg>
        <pc:spChg chg="add mod topLvl">
          <ac:chgData name="Nihar Mayur Shah" userId="ff8f693a-7bf6-40db-b5bb-7017fc69b4c1" providerId="ADAL" clId="{904D4E38-28E0-45A3-AB8A-8B034E464FF8}" dt="2024-09-08T16:59:03.142" v="4748" actId="1076"/>
          <ac:spMkLst>
            <pc:docMk/>
            <pc:sldMk cId="4131475517" sldId="263"/>
            <ac:spMk id="28" creationId="{2F4CC3FC-2253-3FB0-9D02-6421B2E2B0D5}"/>
          </ac:spMkLst>
        </pc:spChg>
        <pc:spChg chg="add mod">
          <ac:chgData name="Nihar Mayur Shah" userId="ff8f693a-7bf6-40db-b5bb-7017fc69b4c1" providerId="ADAL" clId="{904D4E38-28E0-45A3-AB8A-8B034E464FF8}" dt="2024-09-08T17:07:04.134" v="4953" actId="14100"/>
          <ac:spMkLst>
            <pc:docMk/>
            <pc:sldMk cId="4131475517" sldId="263"/>
            <ac:spMk id="34" creationId="{ADEB5B62-646D-1CB1-B780-A9A05AA65A9F}"/>
          </ac:spMkLst>
        </pc:spChg>
        <pc:spChg chg="add mod">
          <ac:chgData name="Nihar Mayur Shah" userId="ff8f693a-7bf6-40db-b5bb-7017fc69b4c1" providerId="ADAL" clId="{904D4E38-28E0-45A3-AB8A-8B034E464FF8}" dt="2024-09-08T16:58:56.245" v="4747" actId="571"/>
          <ac:spMkLst>
            <pc:docMk/>
            <pc:sldMk cId="4131475517" sldId="263"/>
            <ac:spMk id="35" creationId="{A6231195-995D-1A2F-9CFB-69210A990E19}"/>
          </ac:spMkLst>
        </pc:spChg>
        <pc:grpChg chg="add del mod">
          <ac:chgData name="Nihar Mayur Shah" userId="ff8f693a-7bf6-40db-b5bb-7017fc69b4c1" providerId="ADAL" clId="{904D4E38-28E0-45A3-AB8A-8B034E464FF8}" dt="2024-09-08T16:22:57.904" v="4154" actId="165"/>
          <ac:grpSpMkLst>
            <pc:docMk/>
            <pc:sldMk cId="4131475517" sldId="263"/>
            <ac:grpSpMk id="7" creationId="{0BCBB85E-E23E-A0DC-1D3B-07C05B1BA3C5}"/>
          </ac:grpSpMkLst>
        </pc:grpChg>
        <pc:grpChg chg="add del mod">
          <ac:chgData name="Nihar Mayur Shah" userId="ff8f693a-7bf6-40db-b5bb-7017fc69b4c1" providerId="ADAL" clId="{904D4E38-28E0-45A3-AB8A-8B034E464FF8}" dt="2024-09-04T08:37:21.493" v="3015" actId="165"/>
          <ac:grpSpMkLst>
            <pc:docMk/>
            <pc:sldMk cId="4131475517" sldId="263"/>
            <ac:grpSpMk id="29" creationId="{E43649B8-6811-BF60-998E-1B1A9C8E5ACD}"/>
          </ac:grpSpMkLst>
        </pc:grpChg>
        <pc:grpChg chg="add del mod">
          <ac:chgData name="Nihar Mayur Shah" userId="ff8f693a-7bf6-40db-b5bb-7017fc69b4c1" providerId="ADAL" clId="{904D4E38-28E0-45A3-AB8A-8B034E464FF8}" dt="2024-09-08T16:27:18.459" v="4196" actId="165"/>
          <ac:grpSpMkLst>
            <pc:docMk/>
            <pc:sldMk cId="4131475517" sldId="263"/>
            <ac:grpSpMk id="30" creationId="{E344EDBF-DCAE-4230-4AEF-89CC801D7A9B}"/>
          </ac:grpSpMkLst>
        </pc:grpChg>
        <pc:grpChg chg="add del mod">
          <ac:chgData name="Nihar Mayur Shah" userId="ff8f693a-7bf6-40db-b5bb-7017fc69b4c1" providerId="ADAL" clId="{904D4E38-28E0-45A3-AB8A-8B034E464FF8}" dt="2024-09-08T16:25:07.913" v="4177" actId="165"/>
          <ac:grpSpMkLst>
            <pc:docMk/>
            <pc:sldMk cId="4131475517" sldId="263"/>
            <ac:grpSpMk id="31" creationId="{B734D8A4-EABA-F931-3D6E-15EA3DA5AC3E}"/>
          </ac:grpSpMkLst>
        </pc:grpChg>
        <pc:grpChg chg="add del mod">
          <ac:chgData name="Nihar Mayur Shah" userId="ff8f693a-7bf6-40db-b5bb-7017fc69b4c1" providerId="ADAL" clId="{904D4E38-28E0-45A3-AB8A-8B034E464FF8}" dt="2024-09-04T08:53:31.323" v="3087" actId="165"/>
          <ac:grpSpMkLst>
            <pc:docMk/>
            <pc:sldMk cId="4131475517" sldId="263"/>
            <ac:grpSpMk id="64" creationId="{7F3B558F-13F0-9A64-7090-53011CE19240}"/>
          </ac:grpSpMkLst>
        </pc:grpChg>
        <pc:grpChg chg="add del mod">
          <ac:chgData name="Nihar Mayur Shah" userId="ff8f693a-7bf6-40db-b5bb-7017fc69b4c1" providerId="ADAL" clId="{904D4E38-28E0-45A3-AB8A-8B034E464FF8}" dt="2024-09-04T08:54:45.209" v="3096" actId="165"/>
          <ac:grpSpMkLst>
            <pc:docMk/>
            <pc:sldMk cId="4131475517" sldId="263"/>
            <ac:grpSpMk id="65" creationId="{278F88C1-B7EA-B4EA-9CE8-659E3B6D36E6}"/>
          </ac:grpSpMkLst>
        </pc:grpChg>
        <pc:grpChg chg="add mod ord topLvl">
          <ac:chgData name="Nihar Mayur Shah" userId="ff8f693a-7bf6-40db-b5bb-7017fc69b4c1" providerId="ADAL" clId="{904D4E38-28E0-45A3-AB8A-8B034E464FF8}" dt="2024-09-08T16:59:03.142" v="4748" actId="1076"/>
          <ac:grpSpMkLst>
            <pc:docMk/>
            <pc:sldMk cId="4131475517" sldId="263"/>
            <ac:grpSpMk id="66" creationId="{10038804-9E34-C602-FF98-9EA6CBB556A4}"/>
          </ac:grpSpMkLst>
        </pc:grpChg>
        <pc:grpChg chg="add del mod topLvl">
          <ac:chgData name="Nihar Mayur Shah" userId="ff8f693a-7bf6-40db-b5bb-7017fc69b4c1" providerId="ADAL" clId="{904D4E38-28E0-45A3-AB8A-8B034E464FF8}" dt="2024-09-04T09:01:04.661" v="3133" actId="165"/>
          <ac:grpSpMkLst>
            <pc:docMk/>
            <pc:sldMk cId="4131475517" sldId="263"/>
            <ac:grpSpMk id="82" creationId="{72606EC5-4686-B70F-4FF5-E38618D8D797}"/>
          </ac:grpSpMkLst>
        </pc:grpChg>
        <pc:grpChg chg="add del mod">
          <ac:chgData name="Nihar Mayur Shah" userId="ff8f693a-7bf6-40db-b5bb-7017fc69b4c1" providerId="ADAL" clId="{904D4E38-28E0-45A3-AB8A-8B034E464FF8}" dt="2024-09-04T09:00:30.974" v="3131" actId="165"/>
          <ac:grpSpMkLst>
            <pc:docMk/>
            <pc:sldMk cId="4131475517" sldId="263"/>
            <ac:grpSpMk id="83" creationId="{BB93B107-6252-0BF4-5BFF-3542C6D6EBF5}"/>
          </ac:grpSpMkLst>
        </pc:grpChg>
        <pc:grpChg chg="add del mod ord topLvl">
          <ac:chgData name="Nihar Mayur Shah" userId="ff8f693a-7bf6-40db-b5bb-7017fc69b4c1" providerId="ADAL" clId="{904D4E38-28E0-45A3-AB8A-8B034E464FF8}" dt="2024-09-08T16:24:38.999" v="4170" actId="165"/>
          <ac:grpSpMkLst>
            <pc:docMk/>
            <pc:sldMk cId="4131475517" sldId="263"/>
            <ac:grpSpMk id="84" creationId="{FFD51A45-F41A-05AC-A000-D316C1D03D2A}"/>
          </ac:grpSpMkLst>
        </pc:grpChg>
        <pc:graphicFrameChg chg="add mod modGraphic">
          <ac:chgData name="Nihar Mayur Shah" userId="ff8f693a-7bf6-40db-b5bb-7017fc69b4c1" providerId="ADAL" clId="{904D4E38-28E0-45A3-AB8A-8B034E464FF8}" dt="2024-09-24T14:06:24.790" v="30499" actId="20577"/>
          <ac:graphicFrameMkLst>
            <pc:docMk/>
            <pc:sldMk cId="4131475517" sldId="263"/>
            <ac:graphicFrameMk id="3" creationId="{30359B78-ADF6-DAC5-300B-D08A2104C417}"/>
          </ac:graphicFrameMkLst>
        </pc:graphicFrameChg>
        <pc:graphicFrameChg chg="add del mod">
          <ac:chgData name="Nihar Mayur Shah" userId="ff8f693a-7bf6-40db-b5bb-7017fc69b4c1" providerId="ADAL" clId="{904D4E38-28E0-45A3-AB8A-8B034E464FF8}" dt="2024-09-09T07:48:32.196" v="5972" actId="478"/>
          <ac:graphicFrameMkLst>
            <pc:docMk/>
            <pc:sldMk cId="4131475517" sldId="263"/>
            <ac:graphicFrameMk id="36" creationId="{00B1522D-1D10-8EDA-BD60-21220A742D88}"/>
          </ac:graphicFrameMkLst>
        </pc:graphicFrameChg>
        <pc:picChg chg="add del mod">
          <ac:chgData name="Nihar Mayur Shah" userId="ff8f693a-7bf6-40db-b5bb-7017fc69b4c1" providerId="ADAL" clId="{904D4E38-28E0-45A3-AB8A-8B034E464FF8}" dt="2024-09-23T10:28:55.430" v="22347" actId="34818"/>
          <ac:picMkLst>
            <pc:docMk/>
            <pc:sldMk cId="4131475517" sldId="263"/>
            <ac:picMk id="7" creationId="{5A5D93BC-58BA-6B41-FD0F-90EC6F5F76C4}"/>
          </ac:picMkLst>
        </pc:picChg>
        <pc:cxnChg chg="add mod topLvl">
          <ac:chgData name="Nihar Mayur Shah" userId="ff8f693a-7bf6-40db-b5bb-7017fc69b4c1" providerId="ADAL" clId="{904D4E38-28E0-45A3-AB8A-8B034E464FF8}" dt="2024-09-08T16:59:03.142" v="4748" actId="1076"/>
          <ac:cxnSpMkLst>
            <pc:docMk/>
            <pc:sldMk cId="4131475517" sldId="263"/>
            <ac:cxnSpMk id="11" creationId="{7A3A4DE6-BFE0-609B-A0A5-29A703A2FA6D}"/>
          </ac:cxnSpMkLst>
        </pc:cxnChg>
        <pc:cxnChg chg="add mod topLvl">
          <ac:chgData name="Nihar Mayur Shah" userId="ff8f693a-7bf6-40db-b5bb-7017fc69b4c1" providerId="ADAL" clId="{904D4E38-28E0-45A3-AB8A-8B034E464FF8}" dt="2024-09-08T16:59:03.142" v="4748" actId="1076"/>
          <ac:cxnSpMkLst>
            <pc:docMk/>
            <pc:sldMk cId="4131475517" sldId="263"/>
            <ac:cxnSpMk id="12" creationId="{ADB39CBD-EA1B-BA23-A077-113D530B5AA8}"/>
          </ac:cxnSpMkLst>
        </pc:cxnChg>
        <pc:cxnChg chg="add del mod ord topLvl">
          <ac:chgData name="Nihar Mayur Shah" userId="ff8f693a-7bf6-40db-b5bb-7017fc69b4c1" providerId="ADAL" clId="{904D4E38-28E0-45A3-AB8A-8B034E464FF8}" dt="2024-09-08T16:59:03.142" v="4748" actId="1076"/>
          <ac:cxnSpMkLst>
            <pc:docMk/>
            <pc:sldMk cId="4131475517" sldId="263"/>
            <ac:cxnSpMk id="18" creationId="{041DDA86-6FF0-5A9A-14C8-7F14C979A618}"/>
          </ac:cxnSpMkLst>
        </pc:cxnChg>
        <pc:cxnChg chg="add del mod ord topLvl">
          <ac:chgData name="Nihar Mayur Shah" userId="ff8f693a-7bf6-40db-b5bb-7017fc69b4c1" providerId="ADAL" clId="{904D4E38-28E0-45A3-AB8A-8B034E464FF8}" dt="2024-09-08T16:59:03.142" v="4748" actId="1076"/>
          <ac:cxnSpMkLst>
            <pc:docMk/>
            <pc:sldMk cId="4131475517" sldId="263"/>
            <ac:cxnSpMk id="19" creationId="{22832EE1-D6AD-116C-719B-866C66B087BB}"/>
          </ac:cxnSpMkLst>
        </pc:cxnChg>
        <pc:cxnChg chg="add del mod ord topLvl">
          <ac:chgData name="Nihar Mayur Shah" userId="ff8f693a-7bf6-40db-b5bb-7017fc69b4c1" providerId="ADAL" clId="{904D4E38-28E0-45A3-AB8A-8B034E464FF8}" dt="2024-09-08T16:59:03.142" v="4748" actId="1076"/>
          <ac:cxnSpMkLst>
            <pc:docMk/>
            <pc:sldMk cId="4131475517" sldId="263"/>
            <ac:cxnSpMk id="20" creationId="{148F2A81-7B98-86D9-CABA-C307F8598167}"/>
          </ac:cxnSpMkLst>
        </pc:cxnChg>
        <pc:cxnChg chg="add del mod ord topLvl">
          <ac:chgData name="Nihar Mayur Shah" userId="ff8f693a-7bf6-40db-b5bb-7017fc69b4c1" providerId="ADAL" clId="{904D4E38-28E0-45A3-AB8A-8B034E464FF8}" dt="2024-09-08T16:59:03.142" v="4748" actId="1076"/>
          <ac:cxnSpMkLst>
            <pc:docMk/>
            <pc:sldMk cId="4131475517" sldId="263"/>
            <ac:cxnSpMk id="21" creationId="{563709FF-2B1D-EC5D-7917-4FE22B73EEA9}"/>
          </ac:cxnSpMkLst>
        </pc:cxnChg>
        <pc:cxnChg chg="add del mod ord topLvl">
          <ac:chgData name="Nihar Mayur Shah" userId="ff8f693a-7bf6-40db-b5bb-7017fc69b4c1" providerId="ADAL" clId="{904D4E38-28E0-45A3-AB8A-8B034E464FF8}" dt="2024-09-08T16:59:03.142" v="4748" actId="1076"/>
          <ac:cxnSpMkLst>
            <pc:docMk/>
            <pc:sldMk cId="4131475517" sldId="263"/>
            <ac:cxnSpMk id="22" creationId="{A19ABC59-9A11-A640-3022-B020910145C4}"/>
          </ac:cxnSpMkLst>
        </pc:cxnChg>
        <pc:cxnChg chg="add del mod ord topLvl">
          <ac:chgData name="Nihar Mayur Shah" userId="ff8f693a-7bf6-40db-b5bb-7017fc69b4c1" providerId="ADAL" clId="{904D4E38-28E0-45A3-AB8A-8B034E464FF8}" dt="2024-09-08T16:59:03.142" v="4748" actId="1076"/>
          <ac:cxnSpMkLst>
            <pc:docMk/>
            <pc:sldMk cId="4131475517" sldId="263"/>
            <ac:cxnSpMk id="23" creationId="{2412E1D8-3060-2690-CA72-715993C21160}"/>
          </ac:cxnSpMkLst>
        </pc:cxnChg>
        <pc:cxnChg chg="add del mod ord topLvl">
          <ac:chgData name="Nihar Mayur Shah" userId="ff8f693a-7bf6-40db-b5bb-7017fc69b4c1" providerId="ADAL" clId="{904D4E38-28E0-45A3-AB8A-8B034E464FF8}" dt="2024-09-08T16:59:03.142" v="4748" actId="1076"/>
          <ac:cxnSpMkLst>
            <pc:docMk/>
            <pc:sldMk cId="4131475517" sldId="263"/>
            <ac:cxnSpMk id="24" creationId="{C770FB69-51B2-9570-D88B-820EB6753BDB}"/>
          </ac:cxnSpMkLst>
        </pc:cxnChg>
        <pc:cxnChg chg="add del mod ord topLvl">
          <ac:chgData name="Nihar Mayur Shah" userId="ff8f693a-7bf6-40db-b5bb-7017fc69b4c1" providerId="ADAL" clId="{904D4E38-28E0-45A3-AB8A-8B034E464FF8}" dt="2024-09-08T16:59:03.142" v="4748" actId="1076"/>
          <ac:cxnSpMkLst>
            <pc:docMk/>
            <pc:sldMk cId="4131475517" sldId="263"/>
            <ac:cxnSpMk id="25" creationId="{4BB559D9-ADCC-ADCE-681F-AE7149F4ECC8}"/>
          </ac:cxnSpMkLst>
        </pc:cxnChg>
        <pc:cxnChg chg="add mod ord topLvl">
          <ac:chgData name="Nihar Mayur Shah" userId="ff8f693a-7bf6-40db-b5bb-7017fc69b4c1" providerId="ADAL" clId="{904D4E38-28E0-45A3-AB8A-8B034E464FF8}" dt="2024-09-08T16:59:03.142" v="4748" actId="1076"/>
          <ac:cxnSpMkLst>
            <pc:docMk/>
            <pc:sldMk cId="4131475517" sldId="263"/>
            <ac:cxnSpMk id="51" creationId="{DA3AF9C3-8207-31EA-8914-3CE403270F88}"/>
          </ac:cxnSpMkLst>
        </pc:cxnChg>
        <pc:cxnChg chg="add mod ord topLvl">
          <ac:chgData name="Nihar Mayur Shah" userId="ff8f693a-7bf6-40db-b5bb-7017fc69b4c1" providerId="ADAL" clId="{904D4E38-28E0-45A3-AB8A-8B034E464FF8}" dt="2024-09-08T16:59:03.142" v="4748" actId="1076"/>
          <ac:cxnSpMkLst>
            <pc:docMk/>
            <pc:sldMk cId="4131475517" sldId="263"/>
            <ac:cxnSpMk id="54" creationId="{374A0CA1-595B-A127-52A0-BACA81B8F3FD}"/>
          </ac:cxnSpMkLst>
        </pc:cxnChg>
        <pc:cxnChg chg="mod">
          <ac:chgData name="Nihar Mayur Shah" userId="ff8f693a-7bf6-40db-b5bb-7017fc69b4c1" providerId="ADAL" clId="{904D4E38-28E0-45A3-AB8A-8B034E464FF8}" dt="2024-09-08T16:22:57.904" v="4154" actId="165"/>
          <ac:cxnSpMkLst>
            <pc:docMk/>
            <pc:sldMk cId="4131475517" sldId="263"/>
            <ac:cxnSpMk id="67" creationId="{3BEBDF9A-0B26-A2BD-7482-00D370CA268E}"/>
          </ac:cxnSpMkLst>
        </pc:cxnChg>
        <pc:cxnChg chg="mod">
          <ac:chgData name="Nihar Mayur Shah" userId="ff8f693a-7bf6-40db-b5bb-7017fc69b4c1" providerId="ADAL" clId="{904D4E38-28E0-45A3-AB8A-8B034E464FF8}" dt="2024-09-08T16:22:57.904" v="4154" actId="165"/>
          <ac:cxnSpMkLst>
            <pc:docMk/>
            <pc:sldMk cId="4131475517" sldId="263"/>
            <ac:cxnSpMk id="68" creationId="{860CC539-1965-786F-4DC6-E5D88C1DA602}"/>
          </ac:cxnSpMkLst>
        </pc:cxnChg>
        <pc:cxnChg chg="mod">
          <ac:chgData name="Nihar Mayur Shah" userId="ff8f693a-7bf6-40db-b5bb-7017fc69b4c1" providerId="ADAL" clId="{904D4E38-28E0-45A3-AB8A-8B034E464FF8}" dt="2024-09-08T16:35:51.786" v="4248" actId="1076"/>
          <ac:cxnSpMkLst>
            <pc:docMk/>
            <pc:sldMk cId="4131475517" sldId="263"/>
            <ac:cxnSpMk id="69" creationId="{7B303D08-25AF-183C-2629-945BE17B5674}"/>
          </ac:cxnSpMkLst>
        </pc:cxnChg>
        <pc:cxnChg chg="mod">
          <ac:chgData name="Nihar Mayur Shah" userId="ff8f693a-7bf6-40db-b5bb-7017fc69b4c1" providerId="ADAL" clId="{904D4E38-28E0-45A3-AB8A-8B034E464FF8}" dt="2024-09-08T16:36:06.663" v="4251" actId="1076"/>
          <ac:cxnSpMkLst>
            <pc:docMk/>
            <pc:sldMk cId="4131475517" sldId="263"/>
            <ac:cxnSpMk id="70" creationId="{14427248-8140-4FB3-5B17-DA1AB49275EA}"/>
          </ac:cxnSpMkLst>
        </pc:cxnChg>
        <pc:cxnChg chg="mod">
          <ac:chgData name="Nihar Mayur Shah" userId="ff8f693a-7bf6-40db-b5bb-7017fc69b4c1" providerId="ADAL" clId="{904D4E38-28E0-45A3-AB8A-8B034E464FF8}" dt="2024-09-08T16:36:14.501" v="4252" actId="1076"/>
          <ac:cxnSpMkLst>
            <pc:docMk/>
            <pc:sldMk cId="4131475517" sldId="263"/>
            <ac:cxnSpMk id="71" creationId="{38CE04F3-4B20-F4EF-8DF2-8F76DCB2F622}"/>
          </ac:cxnSpMkLst>
        </pc:cxnChg>
        <pc:cxnChg chg="mod">
          <ac:chgData name="Nihar Mayur Shah" userId="ff8f693a-7bf6-40db-b5bb-7017fc69b4c1" providerId="ADAL" clId="{904D4E38-28E0-45A3-AB8A-8B034E464FF8}" dt="2024-09-08T16:35:47.170" v="4247" actId="1076"/>
          <ac:cxnSpMkLst>
            <pc:docMk/>
            <pc:sldMk cId="4131475517" sldId="263"/>
            <ac:cxnSpMk id="72" creationId="{DC6C11F1-45F1-3214-A67A-200D5F4FD1D0}"/>
          </ac:cxnSpMkLst>
        </pc:cxnChg>
        <pc:cxnChg chg="mod">
          <ac:chgData name="Nihar Mayur Shah" userId="ff8f693a-7bf6-40db-b5bb-7017fc69b4c1" providerId="ADAL" clId="{904D4E38-28E0-45A3-AB8A-8B034E464FF8}" dt="2024-09-08T16:22:57.904" v="4154" actId="165"/>
          <ac:cxnSpMkLst>
            <pc:docMk/>
            <pc:sldMk cId="4131475517" sldId="263"/>
            <ac:cxnSpMk id="73" creationId="{A6F092BF-D275-FE89-E23C-63E5AABDD043}"/>
          </ac:cxnSpMkLst>
        </pc:cxnChg>
        <pc:cxnChg chg="add mod">
          <ac:chgData name="Nihar Mayur Shah" userId="ff8f693a-7bf6-40db-b5bb-7017fc69b4c1" providerId="ADAL" clId="{904D4E38-28E0-45A3-AB8A-8B034E464FF8}" dt="2024-09-04T08:54:48.929" v="3097"/>
          <ac:cxnSpMkLst>
            <pc:docMk/>
            <pc:sldMk cId="4131475517" sldId="263"/>
            <ac:cxnSpMk id="74" creationId="{234690BE-D9F9-4C81-DFEA-641B75E5B458}"/>
          </ac:cxnSpMkLst>
        </pc:cxnChg>
        <pc:cxnChg chg="add mod">
          <ac:chgData name="Nihar Mayur Shah" userId="ff8f693a-7bf6-40db-b5bb-7017fc69b4c1" providerId="ADAL" clId="{904D4E38-28E0-45A3-AB8A-8B034E464FF8}" dt="2024-09-04T08:54:48.929" v="3097"/>
          <ac:cxnSpMkLst>
            <pc:docMk/>
            <pc:sldMk cId="4131475517" sldId="263"/>
            <ac:cxnSpMk id="75" creationId="{8FB11AE6-3F77-494A-12F3-BC52FA136789}"/>
          </ac:cxnSpMkLst>
        </pc:cxnChg>
        <pc:cxnChg chg="add mod">
          <ac:chgData name="Nihar Mayur Shah" userId="ff8f693a-7bf6-40db-b5bb-7017fc69b4c1" providerId="ADAL" clId="{904D4E38-28E0-45A3-AB8A-8B034E464FF8}" dt="2024-09-04T08:54:48.929" v="3097"/>
          <ac:cxnSpMkLst>
            <pc:docMk/>
            <pc:sldMk cId="4131475517" sldId="263"/>
            <ac:cxnSpMk id="76" creationId="{1972FAFA-BDB5-0451-66E3-197E54501EDD}"/>
          </ac:cxnSpMkLst>
        </pc:cxnChg>
        <pc:cxnChg chg="add mod">
          <ac:chgData name="Nihar Mayur Shah" userId="ff8f693a-7bf6-40db-b5bb-7017fc69b4c1" providerId="ADAL" clId="{904D4E38-28E0-45A3-AB8A-8B034E464FF8}" dt="2024-09-04T08:54:48.929" v="3097"/>
          <ac:cxnSpMkLst>
            <pc:docMk/>
            <pc:sldMk cId="4131475517" sldId="263"/>
            <ac:cxnSpMk id="77" creationId="{D709817C-1F9A-8516-3384-35627996C824}"/>
          </ac:cxnSpMkLst>
        </pc:cxnChg>
        <pc:cxnChg chg="add mod">
          <ac:chgData name="Nihar Mayur Shah" userId="ff8f693a-7bf6-40db-b5bb-7017fc69b4c1" providerId="ADAL" clId="{904D4E38-28E0-45A3-AB8A-8B034E464FF8}" dt="2024-09-04T08:54:48.929" v="3097"/>
          <ac:cxnSpMkLst>
            <pc:docMk/>
            <pc:sldMk cId="4131475517" sldId="263"/>
            <ac:cxnSpMk id="78" creationId="{2C31809F-36B7-724F-57D0-952C36B83FED}"/>
          </ac:cxnSpMkLst>
        </pc:cxnChg>
        <pc:cxnChg chg="add mod">
          <ac:chgData name="Nihar Mayur Shah" userId="ff8f693a-7bf6-40db-b5bb-7017fc69b4c1" providerId="ADAL" clId="{904D4E38-28E0-45A3-AB8A-8B034E464FF8}" dt="2024-09-04T08:54:48.929" v="3097"/>
          <ac:cxnSpMkLst>
            <pc:docMk/>
            <pc:sldMk cId="4131475517" sldId="263"/>
            <ac:cxnSpMk id="79" creationId="{644200C1-293C-0E6C-FA79-76F63325172B}"/>
          </ac:cxnSpMkLst>
        </pc:cxnChg>
        <pc:cxnChg chg="add mod">
          <ac:chgData name="Nihar Mayur Shah" userId="ff8f693a-7bf6-40db-b5bb-7017fc69b4c1" providerId="ADAL" clId="{904D4E38-28E0-45A3-AB8A-8B034E464FF8}" dt="2024-09-04T08:54:48.929" v="3097"/>
          <ac:cxnSpMkLst>
            <pc:docMk/>
            <pc:sldMk cId="4131475517" sldId="263"/>
            <ac:cxnSpMk id="80" creationId="{29580625-061D-BC8E-988F-992B3E24EA58}"/>
          </ac:cxnSpMkLst>
        </pc:cxnChg>
        <pc:cxnChg chg="add mod ord topLvl">
          <ac:chgData name="Nihar Mayur Shah" userId="ff8f693a-7bf6-40db-b5bb-7017fc69b4c1" providerId="ADAL" clId="{904D4E38-28E0-45A3-AB8A-8B034E464FF8}" dt="2024-09-08T16:59:03.142" v="4748" actId="1076"/>
          <ac:cxnSpMkLst>
            <pc:docMk/>
            <pc:sldMk cId="4131475517" sldId="263"/>
            <ac:cxnSpMk id="81" creationId="{F5BF2176-76D3-DA9C-9FDE-DD43CE147ADC}"/>
          </ac:cxnSpMkLst>
        </pc:cxnChg>
      </pc:sldChg>
      <pc:sldChg chg="addSp delSp modSp new mod modTransition addAnim delAnim modAnim">
        <pc:chgData name="Nihar Mayur Shah" userId="ff8f693a-7bf6-40db-b5bb-7017fc69b4c1" providerId="ADAL" clId="{904D4E38-28E0-45A3-AB8A-8B034E464FF8}" dt="2024-09-24T14:05:14.844" v="30414" actId="20577"/>
        <pc:sldMkLst>
          <pc:docMk/>
          <pc:sldMk cId="1371344700" sldId="264"/>
        </pc:sldMkLst>
        <pc:spChg chg="mod">
          <ac:chgData name="Nihar Mayur Shah" userId="ff8f693a-7bf6-40db-b5bb-7017fc69b4c1" providerId="ADAL" clId="{904D4E38-28E0-45A3-AB8A-8B034E464FF8}" dt="2024-09-09T08:01:45.769" v="6082" actId="2711"/>
          <ac:spMkLst>
            <pc:docMk/>
            <pc:sldMk cId="1371344700" sldId="264"/>
            <ac:spMk id="2" creationId="{EFDA5663-6503-9E98-55EF-C11A5E091A8B}"/>
          </ac:spMkLst>
        </pc:spChg>
        <pc:spChg chg="del mod">
          <ac:chgData name="Nihar Mayur Shah" userId="ff8f693a-7bf6-40db-b5bb-7017fc69b4c1" providerId="ADAL" clId="{904D4E38-28E0-45A3-AB8A-8B034E464FF8}" dt="2024-09-08T17:13:54.035" v="5014" actId="478"/>
          <ac:spMkLst>
            <pc:docMk/>
            <pc:sldMk cId="1371344700" sldId="264"/>
            <ac:spMk id="3" creationId="{12A77918-F7BD-7F35-704B-5C821E700E71}"/>
          </ac:spMkLst>
        </pc:spChg>
        <pc:spChg chg="add mod">
          <ac:chgData name="Nihar Mayur Shah" userId="ff8f693a-7bf6-40db-b5bb-7017fc69b4c1" providerId="ADAL" clId="{904D4E38-28E0-45A3-AB8A-8B034E464FF8}" dt="2024-09-24T04:05:41.700" v="23970" actId="1076"/>
          <ac:spMkLst>
            <pc:docMk/>
            <pc:sldMk cId="1371344700" sldId="264"/>
            <ac:spMk id="3" creationId="{38A30697-02DA-8596-863F-CF0CDAAAC556}"/>
          </ac:spMkLst>
        </pc:spChg>
        <pc:spChg chg="mod">
          <ac:chgData name="Nihar Mayur Shah" userId="ff8f693a-7bf6-40db-b5bb-7017fc69b4c1" providerId="ADAL" clId="{904D4E38-28E0-45A3-AB8A-8B034E464FF8}" dt="2024-09-09T08:01:45.769" v="6082" actId="2711"/>
          <ac:spMkLst>
            <pc:docMk/>
            <pc:sldMk cId="1371344700" sldId="264"/>
            <ac:spMk id="4" creationId="{0252E953-7C63-F188-B3B1-A7F9C3053B24}"/>
          </ac:spMkLst>
        </pc:spChg>
        <pc:spChg chg="mod">
          <ac:chgData name="Nihar Mayur Shah" userId="ff8f693a-7bf6-40db-b5bb-7017fc69b4c1" providerId="ADAL" clId="{904D4E38-28E0-45A3-AB8A-8B034E464FF8}" dt="2024-09-09T08:01:45.769" v="6082" actId="2711"/>
          <ac:spMkLst>
            <pc:docMk/>
            <pc:sldMk cId="1371344700" sldId="264"/>
            <ac:spMk id="5" creationId="{CD520323-0053-F82F-AEB5-AF3DAF763616}"/>
          </ac:spMkLst>
        </pc:spChg>
        <pc:spChg chg="add del mod">
          <ac:chgData name="Nihar Mayur Shah" userId="ff8f693a-7bf6-40db-b5bb-7017fc69b4c1" providerId="ADAL" clId="{904D4E38-28E0-45A3-AB8A-8B034E464FF8}" dt="2024-09-08T17:13:23.722" v="5006" actId="478"/>
          <ac:spMkLst>
            <pc:docMk/>
            <pc:sldMk cId="1371344700" sldId="264"/>
            <ac:spMk id="6" creationId="{561B405E-B93A-5B99-EEF0-72EF126297C2}"/>
          </ac:spMkLst>
        </pc:spChg>
        <pc:spChg chg="add mod">
          <ac:chgData name="Nihar Mayur Shah" userId="ff8f693a-7bf6-40db-b5bb-7017fc69b4c1" providerId="ADAL" clId="{904D4E38-28E0-45A3-AB8A-8B034E464FF8}" dt="2024-09-23T12:05:19.837" v="23613" actId="404"/>
          <ac:spMkLst>
            <pc:docMk/>
            <pc:sldMk cId="1371344700" sldId="264"/>
            <ac:spMk id="7" creationId="{1D28BE0E-3104-4CAE-0B83-53130FB821AA}"/>
          </ac:spMkLst>
        </pc:spChg>
        <pc:spChg chg="add mod">
          <ac:chgData name="Nihar Mayur Shah" userId="ff8f693a-7bf6-40db-b5bb-7017fc69b4c1" providerId="ADAL" clId="{904D4E38-28E0-45A3-AB8A-8B034E464FF8}" dt="2024-09-22T07:15:13.764" v="15777" actId="1076"/>
          <ac:spMkLst>
            <pc:docMk/>
            <pc:sldMk cId="1371344700" sldId="264"/>
            <ac:spMk id="9" creationId="{77404355-22BE-9D5F-9BCC-6BD5ECA8A7A3}"/>
          </ac:spMkLst>
        </pc:spChg>
        <pc:spChg chg="add del mod">
          <ac:chgData name="Nihar Mayur Shah" userId="ff8f693a-7bf6-40db-b5bb-7017fc69b4c1" providerId="ADAL" clId="{904D4E38-28E0-45A3-AB8A-8B034E464FF8}" dt="2024-09-08T17:14:01.050" v="5015" actId="478"/>
          <ac:spMkLst>
            <pc:docMk/>
            <pc:sldMk cId="1371344700" sldId="264"/>
            <ac:spMk id="12" creationId="{DFDACA60-4BC8-B731-0CCE-C3812AC49228}"/>
          </ac:spMkLst>
        </pc:spChg>
        <pc:graphicFrameChg chg="add mod modGraphic">
          <ac:chgData name="Nihar Mayur Shah" userId="ff8f693a-7bf6-40db-b5bb-7017fc69b4c1" providerId="ADAL" clId="{904D4E38-28E0-45A3-AB8A-8B034E464FF8}" dt="2024-09-24T14:05:14.844" v="30414" actId="20577"/>
          <ac:graphicFrameMkLst>
            <pc:docMk/>
            <pc:sldMk cId="1371344700" sldId="264"/>
            <ac:graphicFrameMk id="10" creationId="{25CB9D7A-6861-26A5-EF39-BC38F217F6EF}"/>
          </ac:graphicFrameMkLst>
        </pc:graphicFrameChg>
        <pc:picChg chg="add del mod">
          <ac:chgData name="Nihar Mayur Shah" userId="ff8f693a-7bf6-40db-b5bb-7017fc69b4c1" providerId="ADAL" clId="{904D4E38-28E0-45A3-AB8A-8B034E464FF8}" dt="2024-09-23T10:28:55.430" v="22347" actId="34818"/>
          <ac:picMkLst>
            <pc:docMk/>
            <pc:sldMk cId="1371344700" sldId="264"/>
            <ac:picMk id="6" creationId="{EB41EEFD-21BD-A038-5601-63C43825AA1B}"/>
          </ac:picMkLst>
        </pc:picChg>
      </pc:sldChg>
      <pc:sldChg chg="addSp delSp modSp new mod modTransition modAnim">
        <pc:chgData name="Nihar Mayur Shah" userId="ff8f693a-7bf6-40db-b5bb-7017fc69b4c1" providerId="ADAL" clId="{904D4E38-28E0-45A3-AB8A-8B034E464FF8}" dt="2024-09-24T14:05:32.477" v="30450" actId="20577"/>
        <pc:sldMkLst>
          <pc:docMk/>
          <pc:sldMk cId="2524709266" sldId="265"/>
        </pc:sldMkLst>
        <pc:spChg chg="mod">
          <ac:chgData name="Nihar Mayur Shah" userId="ff8f693a-7bf6-40db-b5bb-7017fc69b4c1" providerId="ADAL" clId="{904D4E38-28E0-45A3-AB8A-8B034E464FF8}" dt="2024-09-08T16:39:14.116" v="4299" actId="20577"/>
          <ac:spMkLst>
            <pc:docMk/>
            <pc:sldMk cId="2524709266" sldId="265"/>
            <ac:spMk id="2" creationId="{8367EFC4-7A1A-93AD-2F32-110BC8265521}"/>
          </ac:spMkLst>
        </pc:spChg>
        <pc:spChg chg="del">
          <ac:chgData name="Nihar Mayur Shah" userId="ff8f693a-7bf6-40db-b5bb-7017fc69b4c1" providerId="ADAL" clId="{904D4E38-28E0-45A3-AB8A-8B034E464FF8}" dt="2024-09-08T16:39:33.127" v="4300" actId="3680"/>
          <ac:spMkLst>
            <pc:docMk/>
            <pc:sldMk cId="2524709266" sldId="265"/>
            <ac:spMk id="3" creationId="{2E38F31F-6A19-B1F1-E3C4-EAC6470B4475}"/>
          </ac:spMkLst>
        </pc:spChg>
        <pc:spChg chg="add del mod">
          <ac:chgData name="Nihar Mayur Shah" userId="ff8f693a-7bf6-40db-b5bb-7017fc69b4c1" providerId="ADAL" clId="{904D4E38-28E0-45A3-AB8A-8B034E464FF8}" dt="2024-09-22T06:24:53.262" v="15029" actId="478"/>
          <ac:spMkLst>
            <pc:docMk/>
            <pc:sldMk cId="2524709266" sldId="265"/>
            <ac:spMk id="3" creationId="{6767A452-1562-57B7-79D3-E40F2EEC6998}"/>
          </ac:spMkLst>
        </pc:spChg>
        <pc:spChg chg="add del mod">
          <ac:chgData name="Nihar Mayur Shah" userId="ff8f693a-7bf6-40db-b5bb-7017fc69b4c1" providerId="ADAL" clId="{904D4E38-28E0-45A3-AB8A-8B034E464FF8}" dt="2024-09-08T16:52:01.125" v="4723" actId="478"/>
          <ac:spMkLst>
            <pc:docMk/>
            <pc:sldMk cId="2524709266" sldId="265"/>
            <ac:spMk id="7" creationId="{8D4C810E-6A81-D31E-6B1C-F51FF28FE20F}"/>
          </ac:spMkLst>
        </pc:spChg>
        <pc:spChg chg="add mod">
          <ac:chgData name="Nihar Mayur Shah" userId="ff8f693a-7bf6-40db-b5bb-7017fc69b4c1" providerId="ADAL" clId="{904D4E38-28E0-45A3-AB8A-8B034E464FF8}" dt="2024-09-22T06:25:21.617" v="15043" actId="1076"/>
          <ac:spMkLst>
            <pc:docMk/>
            <pc:sldMk cId="2524709266" sldId="265"/>
            <ac:spMk id="7" creationId="{FCDE8EF0-23B8-D8F7-C9A5-603773A4B92B}"/>
          </ac:spMkLst>
        </pc:spChg>
        <pc:spChg chg="add">
          <ac:chgData name="Nihar Mayur Shah" userId="ff8f693a-7bf6-40db-b5bb-7017fc69b4c1" providerId="ADAL" clId="{904D4E38-28E0-45A3-AB8A-8B034E464FF8}" dt="2024-09-08T16:51:21.160" v="4707"/>
          <ac:spMkLst>
            <pc:docMk/>
            <pc:sldMk cId="2524709266" sldId="265"/>
            <ac:spMk id="8" creationId="{69E6F6B1-E58C-1E5E-3AF5-63D86AC3C954}"/>
          </ac:spMkLst>
        </pc:spChg>
        <pc:spChg chg="add">
          <ac:chgData name="Nihar Mayur Shah" userId="ff8f693a-7bf6-40db-b5bb-7017fc69b4c1" providerId="ADAL" clId="{904D4E38-28E0-45A3-AB8A-8B034E464FF8}" dt="2024-09-08T16:51:29.864" v="4709"/>
          <ac:spMkLst>
            <pc:docMk/>
            <pc:sldMk cId="2524709266" sldId="265"/>
            <ac:spMk id="9" creationId="{242A8E6F-CBC5-F31D-2372-1A8BD2ED21FB}"/>
          </ac:spMkLst>
        </pc:spChg>
        <pc:spChg chg="add mod">
          <ac:chgData name="Nihar Mayur Shah" userId="ff8f693a-7bf6-40db-b5bb-7017fc69b4c1" providerId="ADAL" clId="{904D4E38-28E0-45A3-AB8A-8B034E464FF8}" dt="2024-09-08T17:07:20.350" v="4954" actId="14100"/>
          <ac:spMkLst>
            <pc:docMk/>
            <pc:sldMk cId="2524709266" sldId="265"/>
            <ac:spMk id="10" creationId="{A04A6B1F-80E5-2171-BE37-9362AB8AA513}"/>
          </ac:spMkLst>
        </pc:spChg>
        <pc:spChg chg="add mod">
          <ac:chgData name="Nihar Mayur Shah" userId="ff8f693a-7bf6-40db-b5bb-7017fc69b4c1" providerId="ADAL" clId="{904D4E38-28E0-45A3-AB8A-8B034E464FF8}" dt="2024-09-12T05:06:15.159" v="8467" actId="1076"/>
          <ac:spMkLst>
            <pc:docMk/>
            <pc:sldMk cId="2524709266" sldId="265"/>
            <ac:spMk id="11" creationId="{95B30830-07CC-3264-BA6E-9D87E2EB520D}"/>
          </ac:spMkLst>
        </pc:spChg>
        <pc:graphicFrameChg chg="add mod ord modGraphic">
          <ac:chgData name="Nihar Mayur Shah" userId="ff8f693a-7bf6-40db-b5bb-7017fc69b4c1" providerId="ADAL" clId="{904D4E38-28E0-45A3-AB8A-8B034E464FF8}" dt="2024-09-24T14:05:32.477" v="30450" actId="20577"/>
          <ac:graphicFrameMkLst>
            <pc:docMk/>
            <pc:sldMk cId="2524709266" sldId="265"/>
            <ac:graphicFrameMk id="6" creationId="{572E9352-39E8-D31F-38CC-5838A0E40A6C}"/>
          </ac:graphicFrameMkLst>
        </pc:graphicFrameChg>
        <pc:picChg chg="add del mod">
          <ac:chgData name="Nihar Mayur Shah" userId="ff8f693a-7bf6-40db-b5bb-7017fc69b4c1" providerId="ADAL" clId="{904D4E38-28E0-45A3-AB8A-8B034E464FF8}" dt="2024-09-23T10:28:55.430" v="22347" actId="34818"/>
          <ac:picMkLst>
            <pc:docMk/>
            <pc:sldMk cId="2524709266" sldId="265"/>
            <ac:picMk id="8" creationId="{47C1ECA8-2ECE-9259-3657-BDF0B623BCBA}"/>
          </ac:picMkLst>
        </pc:picChg>
      </pc:sldChg>
      <pc:sldChg chg="addSp delSp modSp new mod modTransition">
        <pc:chgData name="Nihar Mayur Shah" userId="ff8f693a-7bf6-40db-b5bb-7017fc69b4c1" providerId="ADAL" clId="{904D4E38-28E0-45A3-AB8A-8B034E464FF8}" dt="2024-09-23T10:28:55.430" v="22347" actId="34818"/>
        <pc:sldMkLst>
          <pc:docMk/>
          <pc:sldMk cId="4004462283" sldId="266"/>
        </pc:sldMkLst>
        <pc:spChg chg="mod">
          <ac:chgData name="Nihar Mayur Shah" userId="ff8f693a-7bf6-40db-b5bb-7017fc69b4c1" providerId="ADAL" clId="{904D4E38-28E0-45A3-AB8A-8B034E464FF8}" dt="2024-09-09T07:58:04.872" v="6028" actId="20577"/>
          <ac:spMkLst>
            <pc:docMk/>
            <pc:sldMk cId="4004462283" sldId="266"/>
            <ac:spMk id="2" creationId="{407E52B6-7F7B-DB07-DEF9-8C0C60D51383}"/>
          </ac:spMkLst>
        </pc:spChg>
        <pc:spChg chg="mod">
          <ac:chgData name="Nihar Mayur Shah" userId="ff8f693a-7bf6-40db-b5bb-7017fc69b4c1" providerId="ADAL" clId="{904D4E38-28E0-45A3-AB8A-8B034E464FF8}" dt="2024-09-09T07:58:25.870" v="6057" actId="20577"/>
          <ac:spMkLst>
            <pc:docMk/>
            <pc:sldMk cId="4004462283" sldId="266"/>
            <ac:spMk id="3" creationId="{5C4FB4C8-5CC8-9F58-8D6D-D6702056E11C}"/>
          </ac:spMkLst>
        </pc:spChg>
        <pc:picChg chg="add del mod">
          <ac:chgData name="Nihar Mayur Shah" userId="ff8f693a-7bf6-40db-b5bb-7017fc69b4c1" providerId="ADAL" clId="{904D4E38-28E0-45A3-AB8A-8B034E464FF8}" dt="2024-09-23T10:28:55.430" v="22347" actId="34818"/>
          <ac:picMkLst>
            <pc:docMk/>
            <pc:sldMk cId="4004462283" sldId="266"/>
            <ac:picMk id="6" creationId="{4B0B2F1E-E191-5AE5-1488-6A58137171DE}"/>
          </ac:picMkLst>
        </pc:picChg>
      </pc:sldChg>
      <pc:sldChg chg="addSp delSp modSp new mod">
        <pc:chgData name="Nihar Mayur Shah" userId="ff8f693a-7bf6-40db-b5bb-7017fc69b4c1" providerId="ADAL" clId="{904D4E38-28E0-45A3-AB8A-8B034E464FF8}" dt="2024-09-26T06:39:05.425" v="33631"/>
        <pc:sldMkLst>
          <pc:docMk/>
          <pc:sldMk cId="3824125150" sldId="267"/>
        </pc:sldMkLst>
        <pc:spChg chg="mod">
          <ac:chgData name="Nihar Mayur Shah" userId="ff8f693a-7bf6-40db-b5bb-7017fc69b4c1" providerId="ADAL" clId="{904D4E38-28E0-45A3-AB8A-8B034E464FF8}" dt="2024-09-09T08:00:23.903" v="6068" actId="20577"/>
          <ac:spMkLst>
            <pc:docMk/>
            <pc:sldMk cId="3824125150" sldId="267"/>
            <ac:spMk id="2" creationId="{37F72CDC-2211-BD08-E650-5B34CCDCA9AA}"/>
          </ac:spMkLst>
        </pc:spChg>
        <pc:spChg chg="mod">
          <ac:chgData name="Nihar Mayur Shah" userId="ff8f693a-7bf6-40db-b5bb-7017fc69b4c1" providerId="ADAL" clId="{904D4E38-28E0-45A3-AB8A-8B034E464FF8}" dt="2024-09-26T06:39:05.425" v="33631"/>
          <ac:spMkLst>
            <pc:docMk/>
            <pc:sldMk cId="3824125150" sldId="267"/>
            <ac:spMk id="3" creationId="{1C247BE7-A9DF-D661-C602-1D9C54BBCF48}"/>
          </ac:spMkLst>
        </pc:spChg>
        <pc:picChg chg="add del mod">
          <ac:chgData name="Nihar Mayur Shah" userId="ff8f693a-7bf6-40db-b5bb-7017fc69b4c1" providerId="ADAL" clId="{904D4E38-28E0-45A3-AB8A-8B034E464FF8}" dt="2024-09-23T10:28:55.430" v="22347" actId="34818"/>
          <ac:picMkLst>
            <pc:docMk/>
            <pc:sldMk cId="3824125150" sldId="267"/>
            <ac:picMk id="6" creationId="{4E68DAEB-54B6-A79C-8260-5F4AB18F7856}"/>
          </ac:picMkLst>
        </pc:picChg>
      </pc:sldChg>
      <pc:sldChg chg="addSp delSp modSp new mod modTransition addAnim delAnim modAnim modNotesTx">
        <pc:chgData name="Nihar Mayur Shah" userId="ff8f693a-7bf6-40db-b5bb-7017fc69b4c1" providerId="ADAL" clId="{904D4E38-28E0-45A3-AB8A-8B034E464FF8}" dt="2024-09-25T08:42:31.792" v="31005" actId="20577"/>
        <pc:sldMkLst>
          <pc:docMk/>
          <pc:sldMk cId="1614516110" sldId="268"/>
        </pc:sldMkLst>
        <pc:spChg chg="mod">
          <ac:chgData name="Nihar Mayur Shah" userId="ff8f693a-7bf6-40db-b5bb-7017fc69b4c1" providerId="ADAL" clId="{904D4E38-28E0-45A3-AB8A-8B034E464FF8}" dt="2024-09-22T07:31:28.811" v="15976" actId="1076"/>
          <ac:spMkLst>
            <pc:docMk/>
            <pc:sldMk cId="1614516110" sldId="268"/>
            <ac:spMk id="2" creationId="{75E2537F-18B7-816B-CA86-64C5593D35CE}"/>
          </ac:spMkLst>
        </pc:spChg>
        <pc:spChg chg="del mod">
          <ac:chgData name="Nihar Mayur Shah" userId="ff8f693a-7bf6-40db-b5bb-7017fc69b4c1" providerId="ADAL" clId="{904D4E38-28E0-45A3-AB8A-8B034E464FF8}" dt="2024-09-09T08:30:06.358" v="6631" actId="3680"/>
          <ac:spMkLst>
            <pc:docMk/>
            <pc:sldMk cId="1614516110" sldId="268"/>
            <ac:spMk id="3" creationId="{74339A6D-8249-C7C7-CF65-0AA44D5CCE3E}"/>
          </ac:spMkLst>
        </pc:spChg>
        <pc:spChg chg="add del mod">
          <ac:chgData name="Nihar Mayur Shah" userId="ff8f693a-7bf6-40db-b5bb-7017fc69b4c1" providerId="ADAL" clId="{904D4E38-28E0-45A3-AB8A-8B034E464FF8}" dt="2024-09-13T06:56:37.559" v="11045" actId="478"/>
          <ac:spMkLst>
            <pc:docMk/>
            <pc:sldMk cId="1614516110" sldId="268"/>
            <ac:spMk id="6" creationId="{818C3769-3271-3550-C8CE-77EA75CE6D66}"/>
          </ac:spMkLst>
        </pc:spChg>
        <pc:spChg chg="add mod">
          <ac:chgData name="Nihar Mayur Shah" userId="ff8f693a-7bf6-40db-b5bb-7017fc69b4c1" providerId="ADAL" clId="{904D4E38-28E0-45A3-AB8A-8B034E464FF8}" dt="2024-09-23T12:07:06.384" v="23766" actId="1076"/>
          <ac:spMkLst>
            <pc:docMk/>
            <pc:sldMk cId="1614516110" sldId="268"/>
            <ac:spMk id="7" creationId="{8F5F257B-B052-BAF2-4073-9A183D300D31}"/>
          </ac:spMkLst>
        </pc:spChg>
        <pc:spChg chg="add mod ord">
          <ac:chgData name="Nihar Mayur Shah" userId="ff8f693a-7bf6-40db-b5bb-7017fc69b4c1" providerId="ADAL" clId="{904D4E38-28E0-45A3-AB8A-8B034E464FF8}" dt="2024-09-23T12:08:02.862" v="23787" actId="166"/>
          <ac:spMkLst>
            <pc:docMk/>
            <pc:sldMk cId="1614516110" sldId="268"/>
            <ac:spMk id="8" creationId="{5AA25A68-18B9-D3D0-F606-6F0062AE05CF}"/>
          </ac:spMkLst>
        </pc:spChg>
        <pc:spChg chg="add del mod">
          <ac:chgData name="Nihar Mayur Shah" userId="ff8f693a-7bf6-40db-b5bb-7017fc69b4c1" providerId="ADAL" clId="{904D4E38-28E0-45A3-AB8A-8B034E464FF8}" dt="2024-09-09T08:30:52.368" v="6704" actId="3680"/>
          <ac:spMkLst>
            <pc:docMk/>
            <pc:sldMk cId="1614516110" sldId="268"/>
            <ac:spMk id="8" creationId="{667D67BF-6C77-5BA5-5994-3DAF63DC5BAB}"/>
          </ac:spMkLst>
        </pc:spChg>
        <pc:spChg chg="add del mod">
          <ac:chgData name="Nihar Mayur Shah" userId="ff8f693a-7bf6-40db-b5bb-7017fc69b4c1" providerId="ADAL" clId="{904D4E38-28E0-45A3-AB8A-8B034E464FF8}" dt="2024-09-23T12:06:45.598" v="23761" actId="478"/>
          <ac:spMkLst>
            <pc:docMk/>
            <pc:sldMk cId="1614516110" sldId="268"/>
            <ac:spMk id="9" creationId="{E06237F9-1DB6-59A0-56DE-6685C3BECB7B}"/>
          </ac:spMkLst>
        </pc:spChg>
        <pc:spChg chg="add del mod">
          <ac:chgData name="Nihar Mayur Shah" userId="ff8f693a-7bf6-40db-b5bb-7017fc69b4c1" providerId="ADAL" clId="{904D4E38-28E0-45A3-AB8A-8B034E464FF8}" dt="2024-09-09T08:58:15.721" v="6746" actId="3680"/>
          <ac:spMkLst>
            <pc:docMk/>
            <pc:sldMk cId="1614516110" sldId="268"/>
            <ac:spMk id="11" creationId="{D9DF51CE-58BD-7321-5C02-D0D5CB6D71D6}"/>
          </ac:spMkLst>
        </pc:spChg>
        <pc:spChg chg="add del mod">
          <ac:chgData name="Nihar Mayur Shah" userId="ff8f693a-7bf6-40db-b5bb-7017fc69b4c1" providerId="ADAL" clId="{904D4E38-28E0-45A3-AB8A-8B034E464FF8}" dt="2024-09-13T07:05:35.457" v="11129" actId="21"/>
          <ac:spMkLst>
            <pc:docMk/>
            <pc:sldMk cId="1614516110" sldId="268"/>
            <ac:spMk id="13" creationId="{8F5F257B-B052-BAF2-4073-9A183D300D31}"/>
          </ac:spMkLst>
        </pc:spChg>
        <pc:graphicFrameChg chg="add del mod ord modGraphic">
          <ac:chgData name="Nihar Mayur Shah" userId="ff8f693a-7bf6-40db-b5bb-7017fc69b4c1" providerId="ADAL" clId="{904D4E38-28E0-45A3-AB8A-8B034E464FF8}" dt="2024-09-09T08:30:36.504" v="6703" actId="478"/>
          <ac:graphicFrameMkLst>
            <pc:docMk/>
            <pc:sldMk cId="1614516110" sldId="268"/>
            <ac:graphicFrameMk id="6" creationId="{0C734A93-8B25-62FE-49BF-2CD0574D6C32}"/>
          </ac:graphicFrameMkLst>
        </pc:graphicFrameChg>
        <pc:graphicFrameChg chg="add del mod ord modGraphic">
          <ac:chgData name="Nihar Mayur Shah" userId="ff8f693a-7bf6-40db-b5bb-7017fc69b4c1" providerId="ADAL" clId="{904D4E38-28E0-45A3-AB8A-8B034E464FF8}" dt="2024-09-09T08:58:08.297" v="6745" actId="478"/>
          <ac:graphicFrameMkLst>
            <pc:docMk/>
            <pc:sldMk cId="1614516110" sldId="268"/>
            <ac:graphicFrameMk id="9" creationId="{71AB748E-1135-DD28-A287-02FBB6204A94}"/>
          </ac:graphicFrameMkLst>
        </pc:graphicFrameChg>
        <pc:graphicFrameChg chg="add mod modGraphic">
          <ac:chgData name="Nihar Mayur Shah" userId="ff8f693a-7bf6-40db-b5bb-7017fc69b4c1" providerId="ADAL" clId="{904D4E38-28E0-45A3-AB8A-8B034E464FF8}" dt="2024-09-25T08:42:31.792" v="31005" actId="20577"/>
          <ac:graphicFrameMkLst>
            <pc:docMk/>
            <pc:sldMk cId="1614516110" sldId="268"/>
            <ac:graphicFrameMk id="10" creationId="{D3C803A6-0578-3560-361A-2DAD83C0A1B3}"/>
          </ac:graphicFrameMkLst>
        </pc:graphicFrameChg>
        <pc:graphicFrameChg chg="add del mod ord modGraphic">
          <ac:chgData name="Nihar Mayur Shah" userId="ff8f693a-7bf6-40db-b5bb-7017fc69b4c1" providerId="ADAL" clId="{904D4E38-28E0-45A3-AB8A-8B034E464FF8}" dt="2024-09-23T12:06:39.775" v="23760" actId="21"/>
          <ac:graphicFrameMkLst>
            <pc:docMk/>
            <pc:sldMk cId="1614516110" sldId="268"/>
            <ac:graphicFrameMk id="12" creationId="{94F4EB4F-52A3-D48A-77F5-04BA5E0216F0}"/>
          </ac:graphicFrameMkLst>
        </pc:graphicFrameChg>
        <pc:picChg chg="add del mod">
          <ac:chgData name="Nihar Mayur Shah" userId="ff8f693a-7bf6-40db-b5bb-7017fc69b4c1" providerId="ADAL" clId="{904D4E38-28E0-45A3-AB8A-8B034E464FF8}" dt="2024-09-23T10:28:55.430" v="22347" actId="34818"/>
          <ac:picMkLst>
            <pc:docMk/>
            <pc:sldMk cId="1614516110" sldId="268"/>
            <ac:picMk id="3" creationId="{9F31E5B3-9D1F-AFAD-5E61-74D5FE2348B4}"/>
          </ac:picMkLst>
        </pc:picChg>
      </pc:sldChg>
      <pc:sldChg chg="addSp delSp modSp new mod ord modTransition modAnim">
        <pc:chgData name="Nihar Mayur Shah" userId="ff8f693a-7bf6-40db-b5bb-7017fc69b4c1" providerId="ADAL" clId="{904D4E38-28E0-45A3-AB8A-8B034E464FF8}" dt="2024-09-23T10:28:55.430" v="22347" actId="34818"/>
        <pc:sldMkLst>
          <pc:docMk/>
          <pc:sldMk cId="1738829100" sldId="269"/>
        </pc:sldMkLst>
        <pc:spChg chg="mod">
          <ac:chgData name="Nihar Mayur Shah" userId="ff8f693a-7bf6-40db-b5bb-7017fc69b4c1" providerId="ADAL" clId="{904D4E38-28E0-45A3-AB8A-8B034E464FF8}" dt="2024-09-09T08:06:15.795" v="6180" actId="20577"/>
          <ac:spMkLst>
            <pc:docMk/>
            <pc:sldMk cId="1738829100" sldId="269"/>
            <ac:spMk id="2" creationId="{785B2D67-3AEC-CA10-D43E-88C2E5FA9BB8}"/>
          </ac:spMkLst>
        </pc:spChg>
        <pc:spChg chg="mod">
          <ac:chgData name="Nihar Mayur Shah" userId="ff8f693a-7bf6-40db-b5bb-7017fc69b4c1" providerId="ADAL" clId="{904D4E38-28E0-45A3-AB8A-8B034E464FF8}" dt="2024-09-12T04:34:51.350" v="8419" actId="20577"/>
          <ac:spMkLst>
            <pc:docMk/>
            <pc:sldMk cId="1738829100" sldId="269"/>
            <ac:spMk id="3" creationId="{0DE6C6E7-0DC5-92F6-31F4-FE9888980FFB}"/>
          </ac:spMkLst>
        </pc:spChg>
        <pc:spChg chg="add mod">
          <ac:chgData name="Nihar Mayur Shah" userId="ff8f693a-7bf6-40db-b5bb-7017fc69b4c1" providerId="ADAL" clId="{904D4E38-28E0-45A3-AB8A-8B034E464FF8}" dt="2024-09-22T06:40:20.382" v="15744" actId="1076"/>
          <ac:spMkLst>
            <pc:docMk/>
            <pc:sldMk cId="1738829100" sldId="269"/>
            <ac:spMk id="6" creationId="{738AEAC1-1A2D-D2B7-B224-17D1E894636B}"/>
          </ac:spMkLst>
        </pc:spChg>
        <pc:spChg chg="add mod">
          <ac:chgData name="Nihar Mayur Shah" userId="ff8f693a-7bf6-40db-b5bb-7017fc69b4c1" providerId="ADAL" clId="{904D4E38-28E0-45A3-AB8A-8B034E464FF8}" dt="2024-09-10T10:11:19.877" v="8159" actId="20577"/>
          <ac:spMkLst>
            <pc:docMk/>
            <pc:sldMk cId="1738829100" sldId="269"/>
            <ac:spMk id="7" creationId="{7DC9D2CB-5CD7-2B19-614F-847490C0E994}"/>
          </ac:spMkLst>
        </pc:spChg>
        <pc:spChg chg="add mod">
          <ac:chgData name="Nihar Mayur Shah" userId="ff8f693a-7bf6-40db-b5bb-7017fc69b4c1" providerId="ADAL" clId="{904D4E38-28E0-45A3-AB8A-8B034E464FF8}" dt="2024-09-22T06:40:24.270" v="15745" actId="1076"/>
          <ac:spMkLst>
            <pc:docMk/>
            <pc:sldMk cId="1738829100" sldId="269"/>
            <ac:spMk id="7" creationId="{B0ABB883-73F3-DCC1-4991-226511A16F27}"/>
          </ac:spMkLst>
        </pc:spChg>
        <pc:spChg chg="add mod">
          <ac:chgData name="Nihar Mayur Shah" userId="ff8f693a-7bf6-40db-b5bb-7017fc69b4c1" providerId="ADAL" clId="{904D4E38-28E0-45A3-AB8A-8B034E464FF8}" dt="2024-09-22T07:22:01.328" v="15837" actId="14100"/>
          <ac:spMkLst>
            <pc:docMk/>
            <pc:sldMk cId="1738829100" sldId="269"/>
            <ac:spMk id="8" creationId="{7FBC32DD-DBAA-74B1-6045-C69EA44009E8}"/>
          </ac:spMkLst>
        </pc:spChg>
        <pc:picChg chg="add del mod">
          <ac:chgData name="Nihar Mayur Shah" userId="ff8f693a-7bf6-40db-b5bb-7017fc69b4c1" providerId="ADAL" clId="{904D4E38-28E0-45A3-AB8A-8B034E464FF8}" dt="2024-09-23T10:28:55.430" v="22347" actId="34818"/>
          <ac:picMkLst>
            <pc:docMk/>
            <pc:sldMk cId="1738829100" sldId="269"/>
            <ac:picMk id="9" creationId="{4EB47E83-AD95-59A9-22CD-5F9029E8EFCC}"/>
          </ac:picMkLst>
        </pc:picChg>
      </pc:sldChg>
      <pc:sldChg chg="addSp delSp modSp new del mod">
        <pc:chgData name="Nihar Mayur Shah" userId="ff8f693a-7bf6-40db-b5bb-7017fc69b4c1" providerId="ADAL" clId="{904D4E38-28E0-45A3-AB8A-8B034E464FF8}" dt="2024-09-09T08:06:04.247" v="6157" actId="47"/>
        <pc:sldMkLst>
          <pc:docMk/>
          <pc:sldMk cId="1940506321" sldId="269"/>
        </pc:sldMkLst>
        <pc:spChg chg="mod">
          <ac:chgData name="Nihar Mayur Shah" userId="ff8f693a-7bf6-40db-b5bb-7017fc69b4c1" providerId="ADAL" clId="{904D4E38-28E0-45A3-AB8A-8B034E464FF8}" dt="2024-09-09T08:06:00.129" v="6156" actId="313"/>
          <ac:spMkLst>
            <pc:docMk/>
            <pc:sldMk cId="1940506321" sldId="269"/>
            <ac:spMk id="2" creationId="{819DAB25-3A01-3204-AB25-5BEF17C2C82A}"/>
          </ac:spMkLst>
        </pc:spChg>
        <pc:spChg chg="add del">
          <ac:chgData name="Nihar Mayur Shah" userId="ff8f693a-7bf6-40db-b5bb-7017fc69b4c1" providerId="ADAL" clId="{904D4E38-28E0-45A3-AB8A-8B034E464FF8}" dt="2024-09-09T08:05:58.451" v="6155" actId="11529"/>
          <ac:spMkLst>
            <pc:docMk/>
            <pc:sldMk cId="1940506321" sldId="269"/>
            <ac:spMk id="5" creationId="{17BE42B1-B95D-01C8-B70E-E2F7FE673477}"/>
          </ac:spMkLst>
        </pc:spChg>
      </pc:sldChg>
      <pc:sldChg chg="addSp delSp modSp new mod modTransition delAnim modAnim">
        <pc:chgData name="Nihar Mayur Shah" userId="ff8f693a-7bf6-40db-b5bb-7017fc69b4c1" providerId="ADAL" clId="{904D4E38-28E0-45A3-AB8A-8B034E464FF8}" dt="2024-09-25T13:22:36.360" v="33042" actId="478"/>
        <pc:sldMkLst>
          <pc:docMk/>
          <pc:sldMk cId="1833986381" sldId="270"/>
        </pc:sldMkLst>
        <pc:spChg chg="mod">
          <ac:chgData name="Nihar Mayur Shah" userId="ff8f693a-7bf6-40db-b5bb-7017fc69b4c1" providerId="ADAL" clId="{904D4E38-28E0-45A3-AB8A-8B034E464FF8}" dt="2024-09-09T09:18:56.515" v="7254" actId="20577"/>
          <ac:spMkLst>
            <pc:docMk/>
            <pc:sldMk cId="1833986381" sldId="270"/>
            <ac:spMk id="2" creationId="{CB07097C-F8D0-C049-000E-A95FAC66245B}"/>
          </ac:spMkLst>
        </pc:spChg>
        <pc:spChg chg="mod">
          <ac:chgData name="Nihar Mayur Shah" userId="ff8f693a-7bf6-40db-b5bb-7017fc69b4c1" providerId="ADAL" clId="{904D4E38-28E0-45A3-AB8A-8B034E464FF8}" dt="2024-09-24T04:33:03.246" v="24049" actId="27636"/>
          <ac:spMkLst>
            <pc:docMk/>
            <pc:sldMk cId="1833986381" sldId="270"/>
            <ac:spMk id="3" creationId="{AC001EAA-2563-A48F-37C2-602BB534A2ED}"/>
          </ac:spMkLst>
        </pc:spChg>
        <pc:spChg chg="add mod">
          <ac:chgData name="Nihar Mayur Shah" userId="ff8f693a-7bf6-40db-b5bb-7017fc69b4c1" providerId="ADAL" clId="{904D4E38-28E0-45A3-AB8A-8B034E464FF8}" dt="2024-09-23T05:58:05.014" v="16932" actId="1076"/>
          <ac:spMkLst>
            <pc:docMk/>
            <pc:sldMk cId="1833986381" sldId="270"/>
            <ac:spMk id="6" creationId="{78533F33-82E1-CFCA-7F71-17F0CF329395}"/>
          </ac:spMkLst>
        </pc:spChg>
        <pc:spChg chg="add mod">
          <ac:chgData name="Nihar Mayur Shah" userId="ff8f693a-7bf6-40db-b5bb-7017fc69b4c1" providerId="ADAL" clId="{904D4E38-28E0-45A3-AB8A-8B034E464FF8}" dt="2024-09-10T09:54:59.005" v="7923" actId="1076"/>
          <ac:spMkLst>
            <pc:docMk/>
            <pc:sldMk cId="1833986381" sldId="270"/>
            <ac:spMk id="7" creationId="{210E792C-AD88-8E5A-0732-FAA76F1E9D81}"/>
          </ac:spMkLst>
        </pc:spChg>
        <pc:spChg chg="add mod">
          <ac:chgData name="Nihar Mayur Shah" userId="ff8f693a-7bf6-40db-b5bb-7017fc69b4c1" providerId="ADAL" clId="{904D4E38-28E0-45A3-AB8A-8B034E464FF8}" dt="2024-09-23T05:58:10.004" v="16934" actId="1076"/>
          <ac:spMkLst>
            <pc:docMk/>
            <pc:sldMk cId="1833986381" sldId="270"/>
            <ac:spMk id="8" creationId="{3BB121D5-E9F2-AE12-2670-CE791453E980}"/>
          </ac:spMkLst>
        </pc:spChg>
        <pc:spChg chg="add del mod">
          <ac:chgData name="Nihar Mayur Shah" userId="ff8f693a-7bf6-40db-b5bb-7017fc69b4c1" providerId="ADAL" clId="{904D4E38-28E0-45A3-AB8A-8B034E464FF8}" dt="2024-09-25T13:22:36.360" v="33042" actId="478"/>
          <ac:spMkLst>
            <pc:docMk/>
            <pc:sldMk cId="1833986381" sldId="270"/>
            <ac:spMk id="9" creationId="{FE528E31-2C49-5564-5F1F-6D2FD9DCD585}"/>
          </ac:spMkLst>
        </pc:spChg>
        <pc:picChg chg="add del mod">
          <ac:chgData name="Nihar Mayur Shah" userId="ff8f693a-7bf6-40db-b5bb-7017fc69b4c1" providerId="ADAL" clId="{904D4E38-28E0-45A3-AB8A-8B034E464FF8}" dt="2024-09-23T10:28:55.430" v="22347" actId="34818"/>
          <ac:picMkLst>
            <pc:docMk/>
            <pc:sldMk cId="1833986381" sldId="270"/>
            <ac:picMk id="10" creationId="{829C9BE8-83C1-CC63-262A-29EA5FD8C151}"/>
          </ac:picMkLst>
        </pc:picChg>
      </pc:sldChg>
      <pc:sldChg chg="addSp delSp modSp new del mod">
        <pc:chgData name="Nihar Mayur Shah" userId="ff8f693a-7bf6-40db-b5bb-7017fc69b4c1" providerId="ADAL" clId="{904D4E38-28E0-45A3-AB8A-8B034E464FF8}" dt="2024-09-24T10:36:54.236" v="30251" actId="47"/>
        <pc:sldMkLst>
          <pc:docMk/>
          <pc:sldMk cId="2781069926" sldId="271"/>
        </pc:sldMkLst>
        <pc:spChg chg="mod">
          <ac:chgData name="Nihar Mayur Shah" userId="ff8f693a-7bf6-40db-b5bb-7017fc69b4c1" providerId="ADAL" clId="{904D4E38-28E0-45A3-AB8A-8B034E464FF8}" dt="2024-09-10T10:45:51.053" v="8176" actId="20577"/>
          <ac:spMkLst>
            <pc:docMk/>
            <pc:sldMk cId="2781069926" sldId="271"/>
            <ac:spMk id="2" creationId="{32236B77-A85E-49E1-952E-B8FD34E2E930}"/>
          </ac:spMkLst>
        </pc:spChg>
        <pc:spChg chg="mod">
          <ac:chgData name="Nihar Mayur Shah" userId="ff8f693a-7bf6-40db-b5bb-7017fc69b4c1" providerId="ADAL" clId="{904D4E38-28E0-45A3-AB8A-8B034E464FF8}" dt="2024-09-24T10:04:10.832" v="29497" actId="20577"/>
          <ac:spMkLst>
            <pc:docMk/>
            <pc:sldMk cId="2781069926" sldId="271"/>
            <ac:spMk id="3" creationId="{905CCAD6-482C-34E7-B9DE-998FE24EF47A}"/>
          </ac:spMkLst>
        </pc:spChg>
        <pc:picChg chg="add del mod">
          <ac:chgData name="Nihar Mayur Shah" userId="ff8f693a-7bf6-40db-b5bb-7017fc69b4c1" providerId="ADAL" clId="{904D4E38-28E0-45A3-AB8A-8B034E464FF8}" dt="2024-09-23T10:28:55.430" v="22347" actId="34818"/>
          <ac:picMkLst>
            <pc:docMk/>
            <pc:sldMk cId="2781069926" sldId="271"/>
            <ac:picMk id="6" creationId="{22906DFD-1B66-92FD-774C-E896B5DEF910}"/>
          </ac:picMkLst>
        </pc:picChg>
      </pc:sldChg>
      <pc:sldChg chg="addSp delSp modSp new mod modTransition modAnim">
        <pc:chgData name="Nihar Mayur Shah" userId="ff8f693a-7bf6-40db-b5bb-7017fc69b4c1" providerId="ADAL" clId="{904D4E38-28E0-45A3-AB8A-8B034E464FF8}" dt="2024-09-25T12:59:20.308" v="32901"/>
        <pc:sldMkLst>
          <pc:docMk/>
          <pc:sldMk cId="1389931417" sldId="272"/>
        </pc:sldMkLst>
        <pc:spChg chg="mod">
          <ac:chgData name="Nihar Mayur Shah" userId="ff8f693a-7bf6-40db-b5bb-7017fc69b4c1" providerId="ADAL" clId="{904D4E38-28E0-45A3-AB8A-8B034E464FF8}" dt="2024-09-23T08:25:30.054" v="20586" actId="14100"/>
          <ac:spMkLst>
            <pc:docMk/>
            <pc:sldMk cId="1389931417" sldId="272"/>
            <ac:spMk id="2" creationId="{C9CD6FD9-7B31-F75F-D1DB-31E7925FF1A8}"/>
          </ac:spMkLst>
        </pc:spChg>
        <pc:spChg chg="mod">
          <ac:chgData name="Nihar Mayur Shah" userId="ff8f693a-7bf6-40db-b5bb-7017fc69b4c1" providerId="ADAL" clId="{904D4E38-28E0-45A3-AB8A-8B034E464FF8}" dt="2024-09-25T09:03:41.019" v="31354" actId="20577"/>
          <ac:spMkLst>
            <pc:docMk/>
            <pc:sldMk cId="1389931417" sldId="272"/>
            <ac:spMk id="3" creationId="{D5DDDDE6-A1FE-C08D-E5B9-6FC771876BF8}"/>
          </ac:spMkLst>
        </pc:spChg>
        <pc:spChg chg="add mod">
          <ac:chgData name="Nihar Mayur Shah" userId="ff8f693a-7bf6-40db-b5bb-7017fc69b4c1" providerId="ADAL" clId="{904D4E38-28E0-45A3-AB8A-8B034E464FF8}" dt="2024-09-23T09:46:09.263" v="20630" actId="14100"/>
          <ac:spMkLst>
            <pc:docMk/>
            <pc:sldMk cId="1389931417" sldId="272"/>
            <ac:spMk id="12" creationId="{58377F62-144C-BC0A-28E3-5501603D572E}"/>
          </ac:spMkLst>
        </pc:spChg>
        <pc:spChg chg="add mod">
          <ac:chgData name="Nihar Mayur Shah" userId="ff8f693a-7bf6-40db-b5bb-7017fc69b4c1" providerId="ADAL" clId="{904D4E38-28E0-45A3-AB8A-8B034E464FF8}" dt="2024-09-23T09:46:13.834" v="20631" actId="14100"/>
          <ac:spMkLst>
            <pc:docMk/>
            <pc:sldMk cId="1389931417" sldId="272"/>
            <ac:spMk id="13" creationId="{576CF556-8750-FCF1-9425-5F02BEC09868}"/>
          </ac:spMkLst>
        </pc:spChg>
        <pc:grpChg chg="add mod">
          <ac:chgData name="Nihar Mayur Shah" userId="ff8f693a-7bf6-40db-b5bb-7017fc69b4c1" providerId="ADAL" clId="{904D4E38-28E0-45A3-AB8A-8B034E464FF8}" dt="2024-09-25T12:57:29.475" v="32893" actId="1076"/>
          <ac:grpSpMkLst>
            <pc:docMk/>
            <pc:sldMk cId="1389931417" sldId="272"/>
            <ac:grpSpMk id="14" creationId="{598C6C1F-992F-04EE-D708-83B1B1C5C9CB}"/>
          </ac:grpSpMkLst>
        </pc:grpChg>
        <pc:picChg chg="add del mod">
          <ac:chgData name="Nihar Mayur Shah" userId="ff8f693a-7bf6-40db-b5bb-7017fc69b4c1" providerId="ADAL" clId="{904D4E38-28E0-45A3-AB8A-8B034E464FF8}" dt="2024-09-23T08:16:49.132" v="19932" actId="478"/>
          <ac:picMkLst>
            <pc:docMk/>
            <pc:sldMk cId="1389931417" sldId="272"/>
            <ac:picMk id="7" creationId="{E67B97CE-0639-C48F-9DCF-43E788F7AB28}"/>
          </ac:picMkLst>
        </pc:picChg>
        <pc:picChg chg="add mod">
          <ac:chgData name="Nihar Mayur Shah" userId="ff8f693a-7bf6-40db-b5bb-7017fc69b4c1" providerId="ADAL" clId="{904D4E38-28E0-45A3-AB8A-8B034E464FF8}" dt="2024-09-23T08:21:06.484" v="20392" actId="164"/>
          <ac:picMkLst>
            <pc:docMk/>
            <pc:sldMk cId="1389931417" sldId="272"/>
            <ac:picMk id="9" creationId="{B66CC1CC-1DF1-218B-D6F9-5F343682C125}"/>
          </ac:picMkLst>
        </pc:picChg>
        <pc:picChg chg="add mod">
          <ac:chgData name="Nihar Mayur Shah" userId="ff8f693a-7bf6-40db-b5bb-7017fc69b4c1" providerId="ADAL" clId="{904D4E38-28E0-45A3-AB8A-8B034E464FF8}" dt="2024-09-23T08:21:06.484" v="20392" actId="164"/>
          <ac:picMkLst>
            <pc:docMk/>
            <pc:sldMk cId="1389931417" sldId="272"/>
            <ac:picMk id="11" creationId="{7098958E-1145-C0CF-BBD9-0F31F02A372A}"/>
          </ac:picMkLst>
        </pc:picChg>
        <pc:picChg chg="add del mod">
          <ac:chgData name="Nihar Mayur Shah" userId="ff8f693a-7bf6-40db-b5bb-7017fc69b4c1" providerId="ADAL" clId="{904D4E38-28E0-45A3-AB8A-8B034E464FF8}" dt="2024-09-23T10:28:55.430" v="22347" actId="34818"/>
          <ac:picMkLst>
            <pc:docMk/>
            <pc:sldMk cId="1389931417" sldId="272"/>
            <ac:picMk id="15" creationId="{43B055E4-762C-8481-50C1-6D43FA9F93E6}"/>
          </ac:picMkLst>
        </pc:picChg>
      </pc:sldChg>
      <pc:sldChg chg="addSp delSp modSp mod ord modTransition modAnim modNotesTx">
        <pc:chgData name="Nihar Mayur Shah" userId="ff8f693a-7bf6-40db-b5bb-7017fc69b4c1" providerId="ADAL" clId="{904D4E38-28E0-45A3-AB8A-8B034E464FF8}" dt="2024-09-25T09:00:02.943" v="31269" actId="403"/>
        <pc:sldMkLst>
          <pc:docMk/>
          <pc:sldMk cId="1417806056" sldId="273"/>
        </pc:sldMkLst>
        <pc:spChg chg="mod">
          <ac:chgData name="Nihar Mayur Shah" userId="ff8f693a-7bf6-40db-b5bb-7017fc69b4c1" providerId="ADAL" clId="{904D4E38-28E0-45A3-AB8A-8B034E464FF8}" dt="2024-09-25T09:00:02.943" v="31269" actId="403"/>
          <ac:spMkLst>
            <pc:docMk/>
            <pc:sldMk cId="1417806056" sldId="273"/>
            <ac:spMk id="2" creationId="{D5EF2A97-3771-DDB0-2FCE-D3D939A8B9D3}"/>
          </ac:spMkLst>
        </pc:spChg>
        <pc:spChg chg="add mod">
          <ac:chgData name="Nihar Mayur Shah" userId="ff8f693a-7bf6-40db-b5bb-7017fc69b4c1" providerId="ADAL" clId="{904D4E38-28E0-45A3-AB8A-8B034E464FF8}" dt="2024-09-23T10:25:48.436" v="22345" actId="2711"/>
          <ac:spMkLst>
            <pc:docMk/>
            <pc:sldMk cId="1417806056" sldId="273"/>
            <ac:spMk id="3" creationId="{83381FCB-B12A-728C-82C5-90080EB9A300}"/>
          </ac:spMkLst>
        </pc:spChg>
        <pc:spChg chg="del mod">
          <ac:chgData name="Nihar Mayur Shah" userId="ff8f693a-7bf6-40db-b5bb-7017fc69b4c1" providerId="ADAL" clId="{904D4E38-28E0-45A3-AB8A-8B034E464FF8}" dt="2024-09-12T06:34:42.767" v="8526" actId="478"/>
          <ac:spMkLst>
            <pc:docMk/>
            <pc:sldMk cId="1417806056" sldId="273"/>
            <ac:spMk id="3" creationId="{8F50430F-73C7-C5DA-C2ED-A80E44EE7C1B}"/>
          </ac:spMkLst>
        </pc:spChg>
        <pc:spChg chg="add del mod">
          <ac:chgData name="Nihar Mayur Shah" userId="ff8f693a-7bf6-40db-b5bb-7017fc69b4c1" providerId="ADAL" clId="{904D4E38-28E0-45A3-AB8A-8B034E464FF8}" dt="2024-09-12T06:34:44.354" v="8527" actId="478"/>
          <ac:spMkLst>
            <pc:docMk/>
            <pc:sldMk cId="1417806056" sldId="273"/>
            <ac:spMk id="7" creationId="{2326D5CA-754A-013C-46EB-87741C105F89}"/>
          </ac:spMkLst>
        </pc:spChg>
        <pc:spChg chg="add mod">
          <ac:chgData name="Nihar Mayur Shah" userId="ff8f693a-7bf6-40db-b5bb-7017fc69b4c1" providerId="ADAL" clId="{904D4E38-28E0-45A3-AB8A-8B034E464FF8}" dt="2024-09-23T10:25:40.970" v="22344" actId="2711"/>
          <ac:spMkLst>
            <pc:docMk/>
            <pc:sldMk cId="1417806056" sldId="273"/>
            <ac:spMk id="10" creationId="{020A7E2F-AA73-D95B-DA8E-ADCB595E4F23}"/>
          </ac:spMkLst>
        </pc:spChg>
        <pc:spChg chg="mod">
          <ac:chgData name="Nihar Mayur Shah" userId="ff8f693a-7bf6-40db-b5bb-7017fc69b4c1" providerId="ADAL" clId="{904D4E38-28E0-45A3-AB8A-8B034E464FF8}" dt="2024-09-12T06:34:29.912" v="8525" actId="113"/>
          <ac:spMkLst>
            <pc:docMk/>
            <pc:sldMk cId="1417806056" sldId="273"/>
            <ac:spMk id="11" creationId="{62FEC8EF-D229-4A1F-4F36-827108EC0951}"/>
          </ac:spMkLst>
        </pc:spChg>
        <pc:spChg chg="add del mod">
          <ac:chgData name="Nihar Mayur Shah" userId="ff8f693a-7bf6-40db-b5bb-7017fc69b4c1" providerId="ADAL" clId="{904D4E38-28E0-45A3-AB8A-8B034E464FF8}" dt="2024-09-12T07:24:11.878" v="8636" actId="478"/>
          <ac:spMkLst>
            <pc:docMk/>
            <pc:sldMk cId="1417806056" sldId="273"/>
            <ac:spMk id="12" creationId="{C96EF81B-26DE-26A5-A02D-401A6861AD7F}"/>
          </ac:spMkLst>
        </pc:spChg>
        <pc:spChg chg="add del mod">
          <ac:chgData name="Nihar Mayur Shah" userId="ff8f693a-7bf6-40db-b5bb-7017fc69b4c1" providerId="ADAL" clId="{904D4E38-28E0-45A3-AB8A-8B034E464FF8}" dt="2024-09-12T07:26:37.156" v="8693" actId="478"/>
          <ac:spMkLst>
            <pc:docMk/>
            <pc:sldMk cId="1417806056" sldId="273"/>
            <ac:spMk id="13" creationId="{C4EC2902-253B-610E-23C7-17D462D8A9A0}"/>
          </ac:spMkLst>
        </pc:spChg>
        <pc:spChg chg="add del mod">
          <ac:chgData name="Nihar Mayur Shah" userId="ff8f693a-7bf6-40db-b5bb-7017fc69b4c1" providerId="ADAL" clId="{904D4E38-28E0-45A3-AB8A-8B034E464FF8}" dt="2024-09-12T07:27:07.039" v="8719" actId="478"/>
          <ac:spMkLst>
            <pc:docMk/>
            <pc:sldMk cId="1417806056" sldId="273"/>
            <ac:spMk id="14" creationId="{E0803ACD-0BD4-F4D2-DBDB-89909C5481BF}"/>
          </ac:spMkLst>
        </pc:spChg>
        <pc:spChg chg="add del mod">
          <ac:chgData name="Nihar Mayur Shah" userId="ff8f693a-7bf6-40db-b5bb-7017fc69b4c1" providerId="ADAL" clId="{904D4E38-28E0-45A3-AB8A-8B034E464FF8}" dt="2024-09-12T07:29:53.684" v="8784" actId="478"/>
          <ac:spMkLst>
            <pc:docMk/>
            <pc:sldMk cId="1417806056" sldId="273"/>
            <ac:spMk id="15" creationId="{4C0E2747-FD2C-21F6-7FF0-126200F1C512}"/>
          </ac:spMkLst>
        </pc:spChg>
        <pc:spChg chg="add del mod">
          <ac:chgData name="Nihar Mayur Shah" userId="ff8f693a-7bf6-40db-b5bb-7017fc69b4c1" providerId="ADAL" clId="{904D4E38-28E0-45A3-AB8A-8B034E464FF8}" dt="2024-09-12T07:33:12.123" v="8868" actId="478"/>
          <ac:spMkLst>
            <pc:docMk/>
            <pc:sldMk cId="1417806056" sldId="273"/>
            <ac:spMk id="16" creationId="{FE913E93-35BB-C840-DD22-621169A7BB1A}"/>
          </ac:spMkLst>
        </pc:spChg>
        <pc:spChg chg="add del mod">
          <ac:chgData name="Nihar Mayur Shah" userId="ff8f693a-7bf6-40db-b5bb-7017fc69b4c1" providerId="ADAL" clId="{904D4E38-28E0-45A3-AB8A-8B034E464FF8}" dt="2024-09-12T07:52:26.429" v="8905" actId="478"/>
          <ac:spMkLst>
            <pc:docMk/>
            <pc:sldMk cId="1417806056" sldId="273"/>
            <ac:spMk id="17" creationId="{8229EEBF-6D5D-537C-C00E-B39C26D9EBB0}"/>
          </ac:spMkLst>
        </pc:spChg>
        <pc:spChg chg="add del mod">
          <ac:chgData name="Nihar Mayur Shah" userId="ff8f693a-7bf6-40db-b5bb-7017fc69b4c1" providerId="ADAL" clId="{904D4E38-28E0-45A3-AB8A-8B034E464FF8}" dt="2024-09-12T07:54:09.087" v="8973" actId="478"/>
          <ac:spMkLst>
            <pc:docMk/>
            <pc:sldMk cId="1417806056" sldId="273"/>
            <ac:spMk id="18" creationId="{C28302D8-7E37-FA87-697D-FA9E22B3AE41}"/>
          </ac:spMkLst>
        </pc:spChg>
        <pc:spChg chg="add del mod">
          <ac:chgData name="Nihar Mayur Shah" userId="ff8f693a-7bf6-40db-b5bb-7017fc69b4c1" providerId="ADAL" clId="{904D4E38-28E0-45A3-AB8A-8B034E464FF8}" dt="2024-09-12T07:56:30.939" v="9063" actId="478"/>
          <ac:spMkLst>
            <pc:docMk/>
            <pc:sldMk cId="1417806056" sldId="273"/>
            <ac:spMk id="19" creationId="{0DDB297A-E811-8877-8460-2BDC8B27A9DF}"/>
          </ac:spMkLst>
        </pc:spChg>
        <pc:spChg chg="add del mod">
          <ac:chgData name="Nihar Mayur Shah" userId="ff8f693a-7bf6-40db-b5bb-7017fc69b4c1" providerId="ADAL" clId="{904D4E38-28E0-45A3-AB8A-8B034E464FF8}" dt="2024-09-12T07:54:17.668" v="8979" actId="22"/>
          <ac:spMkLst>
            <pc:docMk/>
            <pc:sldMk cId="1417806056" sldId="273"/>
            <ac:spMk id="21" creationId="{D5ACEE57-1157-47D1-429B-D0E0F5AF6D03}"/>
          </ac:spMkLst>
        </pc:spChg>
        <pc:spChg chg="add mod">
          <ac:chgData name="Nihar Mayur Shah" userId="ff8f693a-7bf6-40db-b5bb-7017fc69b4c1" providerId="ADAL" clId="{904D4E38-28E0-45A3-AB8A-8B034E464FF8}" dt="2024-09-23T10:25:35.581" v="22343" actId="2711"/>
          <ac:spMkLst>
            <pc:docMk/>
            <pc:sldMk cId="1417806056" sldId="273"/>
            <ac:spMk id="22" creationId="{F5367382-24E0-D0BB-A0F3-209446B588FB}"/>
          </ac:spMkLst>
        </pc:spChg>
        <pc:spChg chg="add mod">
          <ac:chgData name="Nihar Mayur Shah" userId="ff8f693a-7bf6-40db-b5bb-7017fc69b4c1" providerId="ADAL" clId="{904D4E38-28E0-45A3-AB8A-8B034E464FF8}" dt="2024-09-13T05:18:36.966" v="9576" actId="1076"/>
          <ac:spMkLst>
            <pc:docMk/>
            <pc:sldMk cId="1417806056" sldId="273"/>
            <ac:spMk id="23" creationId="{D84EFCE0-80C9-337E-99EF-FA0583CDFE52}"/>
          </ac:spMkLst>
        </pc:spChg>
        <pc:picChg chg="add del mod">
          <ac:chgData name="Nihar Mayur Shah" userId="ff8f693a-7bf6-40db-b5bb-7017fc69b4c1" providerId="ADAL" clId="{904D4E38-28E0-45A3-AB8A-8B034E464FF8}" dt="2024-09-23T10:28:55.430" v="22347" actId="34818"/>
          <ac:picMkLst>
            <pc:docMk/>
            <pc:sldMk cId="1417806056" sldId="273"/>
            <ac:picMk id="6" creationId="{2CC69725-FB2B-76FF-01CF-29BA03856309}"/>
          </ac:picMkLst>
        </pc:picChg>
        <pc:cxnChg chg="add mod">
          <ac:chgData name="Nihar Mayur Shah" userId="ff8f693a-7bf6-40db-b5bb-7017fc69b4c1" providerId="ADAL" clId="{904D4E38-28E0-45A3-AB8A-8B034E464FF8}" dt="2024-09-12T06:35:24.146" v="8532"/>
          <ac:cxnSpMkLst>
            <pc:docMk/>
            <pc:sldMk cId="1417806056" sldId="273"/>
            <ac:cxnSpMk id="9" creationId="{BEE13DCD-A682-55B0-A25C-C5509463B0F0}"/>
          </ac:cxnSpMkLst>
        </pc:cxnChg>
      </pc:sldChg>
      <pc:sldChg chg="addSp delSp modSp new mod modTransition addAnim delAnim modAnim modNotesTx">
        <pc:chgData name="Nihar Mayur Shah" userId="ff8f693a-7bf6-40db-b5bb-7017fc69b4c1" providerId="ADAL" clId="{904D4E38-28E0-45A3-AB8A-8B034E464FF8}" dt="2024-09-25T08:51:27.113" v="31128" actId="20577"/>
        <pc:sldMkLst>
          <pc:docMk/>
          <pc:sldMk cId="3142778496" sldId="274"/>
        </pc:sldMkLst>
        <pc:spChg chg="add mod">
          <ac:chgData name="Nihar Mayur Shah" userId="ff8f693a-7bf6-40db-b5bb-7017fc69b4c1" providerId="ADAL" clId="{904D4E38-28E0-45A3-AB8A-8B034E464FF8}" dt="2024-09-22T07:35:16.523" v="16362" actId="1076"/>
          <ac:spMkLst>
            <pc:docMk/>
            <pc:sldMk cId="3142778496" sldId="274"/>
            <ac:spMk id="2" creationId="{DCEF0798-39D7-A1BB-5561-1A8E2FD8AA37}"/>
          </ac:spMkLst>
        </pc:spChg>
        <pc:spChg chg="del">
          <ac:chgData name="Nihar Mayur Shah" userId="ff8f693a-7bf6-40db-b5bb-7017fc69b4c1" providerId="ADAL" clId="{904D4E38-28E0-45A3-AB8A-8B034E464FF8}" dt="2024-09-13T09:37:57.297" v="11716" actId="478"/>
          <ac:spMkLst>
            <pc:docMk/>
            <pc:sldMk cId="3142778496" sldId="274"/>
            <ac:spMk id="2" creationId="{F2681B52-A691-93C8-616B-BC5BCD4E065F}"/>
          </ac:spMkLst>
        </pc:spChg>
        <pc:graphicFrameChg chg="add del mod modGraphic">
          <ac:chgData name="Nihar Mayur Shah" userId="ff8f693a-7bf6-40db-b5bb-7017fc69b4c1" providerId="ADAL" clId="{904D4E38-28E0-45A3-AB8A-8B034E464FF8}" dt="2024-09-23T12:06:53.669" v="23763" actId="21"/>
          <ac:graphicFrameMkLst>
            <pc:docMk/>
            <pc:sldMk cId="3142778496" sldId="274"/>
            <ac:graphicFrameMk id="5" creationId="{D3C803A6-0578-3560-361A-2DAD83C0A1B3}"/>
          </ac:graphicFrameMkLst>
        </pc:graphicFrameChg>
        <pc:graphicFrameChg chg="add mod modGraphic">
          <ac:chgData name="Nihar Mayur Shah" userId="ff8f693a-7bf6-40db-b5bb-7017fc69b4c1" providerId="ADAL" clId="{904D4E38-28E0-45A3-AB8A-8B034E464FF8}" dt="2024-09-25T08:51:27.113" v="31128" actId="20577"/>
          <ac:graphicFrameMkLst>
            <pc:docMk/>
            <pc:sldMk cId="3142778496" sldId="274"/>
            <ac:graphicFrameMk id="12" creationId="{94F4EB4F-52A3-D48A-77F5-04BA5E0216F0}"/>
          </ac:graphicFrameMkLst>
        </pc:graphicFrameChg>
        <pc:picChg chg="add del mod">
          <ac:chgData name="Nihar Mayur Shah" userId="ff8f693a-7bf6-40db-b5bb-7017fc69b4c1" providerId="ADAL" clId="{904D4E38-28E0-45A3-AB8A-8B034E464FF8}" dt="2024-09-23T10:28:55.430" v="22347" actId="34818"/>
          <ac:picMkLst>
            <pc:docMk/>
            <pc:sldMk cId="3142778496" sldId="274"/>
            <ac:picMk id="6" creationId="{785758DB-AAF1-5942-3218-9C129AD5C8BF}"/>
          </ac:picMkLst>
        </pc:picChg>
      </pc:sldChg>
      <pc:sldChg chg="addSp delSp modSp new mod modTransition modAnim modNotesTx">
        <pc:chgData name="Nihar Mayur Shah" userId="ff8f693a-7bf6-40db-b5bb-7017fc69b4c1" providerId="ADAL" clId="{904D4E38-28E0-45A3-AB8A-8B034E464FF8}" dt="2024-09-25T08:44:48.940" v="31029" actId="20577"/>
        <pc:sldMkLst>
          <pc:docMk/>
          <pc:sldMk cId="2835983322" sldId="275"/>
        </pc:sldMkLst>
        <pc:spChg chg="del">
          <ac:chgData name="Nihar Mayur Shah" userId="ff8f693a-7bf6-40db-b5bb-7017fc69b4c1" providerId="ADAL" clId="{904D4E38-28E0-45A3-AB8A-8B034E464FF8}" dt="2024-09-14T09:43:10.625" v="12152" actId="478"/>
          <ac:spMkLst>
            <pc:docMk/>
            <pc:sldMk cId="2835983322" sldId="275"/>
            <ac:spMk id="2" creationId="{55AF37E1-0B8C-0498-B6FA-CB74FD2CFF66}"/>
          </ac:spMkLst>
        </pc:spChg>
        <pc:spChg chg="mod">
          <ac:chgData name="Nihar Mayur Shah" userId="ff8f693a-7bf6-40db-b5bb-7017fc69b4c1" providerId="ADAL" clId="{904D4E38-28E0-45A3-AB8A-8B034E464FF8}" dt="2024-09-23T10:25:07.385" v="22339" actId="2711"/>
          <ac:spMkLst>
            <pc:docMk/>
            <pc:sldMk cId="2835983322" sldId="275"/>
            <ac:spMk id="2" creationId="{846C3A33-88C0-73C4-AEB5-01AAC695072D}"/>
          </ac:spMkLst>
        </pc:spChg>
        <pc:graphicFrameChg chg="add mod modGraphic">
          <ac:chgData name="Nihar Mayur Shah" userId="ff8f693a-7bf6-40db-b5bb-7017fc69b4c1" providerId="ADAL" clId="{904D4E38-28E0-45A3-AB8A-8B034E464FF8}" dt="2024-09-25T08:44:48.940" v="31029" actId="20577"/>
          <ac:graphicFrameMkLst>
            <pc:docMk/>
            <pc:sldMk cId="2835983322" sldId="275"/>
            <ac:graphicFrameMk id="5" creationId="{FC9C36C9-E721-C2AC-2F44-4F18B41ED319}"/>
          </ac:graphicFrameMkLst>
        </pc:graphicFrameChg>
        <pc:picChg chg="add del mod">
          <ac:chgData name="Nihar Mayur Shah" userId="ff8f693a-7bf6-40db-b5bb-7017fc69b4c1" providerId="ADAL" clId="{904D4E38-28E0-45A3-AB8A-8B034E464FF8}" dt="2024-09-23T10:28:55.430" v="22347" actId="34818"/>
          <ac:picMkLst>
            <pc:docMk/>
            <pc:sldMk cId="2835983322" sldId="275"/>
            <ac:picMk id="6" creationId="{881F2C34-34D7-39D9-F75E-F8AEB4DA8847}"/>
          </ac:picMkLst>
        </pc:picChg>
      </pc:sldChg>
      <pc:sldChg chg="new del">
        <pc:chgData name="Nihar Mayur Shah" userId="ff8f693a-7bf6-40db-b5bb-7017fc69b4c1" providerId="ADAL" clId="{904D4E38-28E0-45A3-AB8A-8B034E464FF8}" dt="2024-09-14T09:43:03.993" v="12150" actId="680"/>
        <pc:sldMkLst>
          <pc:docMk/>
          <pc:sldMk cId="3817021535" sldId="275"/>
        </pc:sldMkLst>
      </pc:sldChg>
      <pc:sldChg chg="addSp delSp modSp new mod ord modTransition modAnim">
        <pc:chgData name="Nihar Mayur Shah" userId="ff8f693a-7bf6-40db-b5bb-7017fc69b4c1" providerId="ADAL" clId="{904D4E38-28E0-45A3-AB8A-8B034E464FF8}" dt="2024-09-25T08:58:56.704" v="31236" actId="313"/>
        <pc:sldMkLst>
          <pc:docMk/>
          <pc:sldMk cId="3644237927" sldId="276"/>
        </pc:sldMkLst>
        <pc:spChg chg="mod">
          <ac:chgData name="Nihar Mayur Shah" userId="ff8f693a-7bf6-40db-b5bb-7017fc69b4c1" providerId="ADAL" clId="{904D4E38-28E0-45A3-AB8A-8B034E464FF8}" dt="2024-09-23T10:02:52.819" v="21450" actId="14100"/>
          <ac:spMkLst>
            <pc:docMk/>
            <pc:sldMk cId="3644237927" sldId="276"/>
            <ac:spMk id="2" creationId="{4F4AC282-A7BC-EAE3-C5A3-ABD4416416CF}"/>
          </ac:spMkLst>
        </pc:spChg>
        <pc:spChg chg="mod">
          <ac:chgData name="Nihar Mayur Shah" userId="ff8f693a-7bf6-40db-b5bb-7017fc69b4c1" providerId="ADAL" clId="{904D4E38-28E0-45A3-AB8A-8B034E464FF8}" dt="2024-09-24T07:51:36.082" v="27137" actId="20577"/>
          <ac:spMkLst>
            <pc:docMk/>
            <pc:sldMk cId="3644237927" sldId="276"/>
            <ac:spMk id="3" creationId="{21745837-4946-32D6-FE82-C94310D7A6C2}"/>
          </ac:spMkLst>
        </pc:spChg>
        <pc:spChg chg="add del mod">
          <ac:chgData name="Nihar Mayur Shah" userId="ff8f693a-7bf6-40db-b5bb-7017fc69b4c1" providerId="ADAL" clId="{904D4E38-28E0-45A3-AB8A-8B034E464FF8}" dt="2024-09-21T10:17:58.480" v="12330" actId="478"/>
          <ac:spMkLst>
            <pc:docMk/>
            <pc:sldMk cId="3644237927" sldId="276"/>
            <ac:spMk id="6" creationId="{404B63E1-2071-7CD3-9750-045181C4721A}"/>
          </ac:spMkLst>
        </pc:spChg>
        <pc:spChg chg="add mod">
          <ac:chgData name="Nihar Mayur Shah" userId="ff8f693a-7bf6-40db-b5bb-7017fc69b4c1" providerId="ADAL" clId="{904D4E38-28E0-45A3-AB8A-8B034E464FF8}" dt="2024-09-23T10:03:19.978" v="21456" actId="404"/>
          <ac:spMkLst>
            <pc:docMk/>
            <pc:sldMk cId="3644237927" sldId="276"/>
            <ac:spMk id="7" creationId="{1CB27879-239A-D01B-FC52-8C9FE9F9820C}"/>
          </ac:spMkLst>
        </pc:spChg>
        <pc:spChg chg="add mod">
          <ac:chgData name="Nihar Mayur Shah" userId="ff8f693a-7bf6-40db-b5bb-7017fc69b4c1" providerId="ADAL" clId="{904D4E38-28E0-45A3-AB8A-8B034E464FF8}" dt="2024-09-25T08:58:56.704" v="31236" actId="313"/>
          <ac:spMkLst>
            <pc:docMk/>
            <pc:sldMk cId="3644237927" sldId="276"/>
            <ac:spMk id="8" creationId="{09CDB4CD-3286-E0BB-0BB5-28FCAA6D52F9}"/>
          </ac:spMkLst>
        </pc:spChg>
        <pc:picChg chg="add del mod">
          <ac:chgData name="Nihar Mayur Shah" userId="ff8f693a-7bf6-40db-b5bb-7017fc69b4c1" providerId="ADAL" clId="{904D4E38-28E0-45A3-AB8A-8B034E464FF8}" dt="2024-09-23T10:28:55.430" v="22347" actId="34818"/>
          <ac:picMkLst>
            <pc:docMk/>
            <pc:sldMk cId="3644237927" sldId="276"/>
            <ac:picMk id="6" creationId="{40932E88-475F-C680-2307-48BA451AC410}"/>
          </ac:picMkLst>
        </pc:picChg>
      </pc:sldChg>
      <pc:sldChg chg="new del">
        <pc:chgData name="Nihar Mayur Shah" userId="ff8f693a-7bf6-40db-b5bb-7017fc69b4c1" providerId="ADAL" clId="{904D4E38-28E0-45A3-AB8A-8B034E464FF8}" dt="2024-09-21T10:20:10.069" v="12435" actId="47"/>
        <pc:sldMkLst>
          <pc:docMk/>
          <pc:sldMk cId="991896396" sldId="277"/>
        </pc:sldMkLst>
      </pc:sldChg>
      <pc:sldChg chg="addSp delSp modSp new mod ord modTransition addAnim delAnim modAnim modNotesTx">
        <pc:chgData name="Nihar Mayur Shah" userId="ff8f693a-7bf6-40db-b5bb-7017fc69b4c1" providerId="ADAL" clId="{904D4E38-28E0-45A3-AB8A-8B034E464FF8}" dt="2024-09-26T09:49:22.062" v="33932"/>
        <pc:sldMkLst>
          <pc:docMk/>
          <pc:sldMk cId="1629149570" sldId="277"/>
        </pc:sldMkLst>
        <pc:spChg chg="mod">
          <ac:chgData name="Nihar Mayur Shah" userId="ff8f693a-7bf6-40db-b5bb-7017fc69b4c1" providerId="ADAL" clId="{904D4E38-28E0-45A3-AB8A-8B034E464FF8}" dt="2024-09-22T05:54:59.178" v="14896" actId="404"/>
          <ac:spMkLst>
            <pc:docMk/>
            <pc:sldMk cId="1629149570" sldId="277"/>
            <ac:spMk id="2" creationId="{20F47692-D2CB-06F3-DE52-F7C0B6032A6C}"/>
          </ac:spMkLst>
        </pc:spChg>
        <pc:spChg chg="mod">
          <ac:chgData name="Nihar Mayur Shah" userId="ff8f693a-7bf6-40db-b5bb-7017fc69b4c1" providerId="ADAL" clId="{904D4E38-28E0-45A3-AB8A-8B034E464FF8}" dt="2024-09-25T08:12:36.163" v="30626" actId="20577"/>
          <ac:spMkLst>
            <pc:docMk/>
            <pc:sldMk cId="1629149570" sldId="277"/>
            <ac:spMk id="3" creationId="{14BA885B-02D5-5F0F-CCFD-AC2677738677}"/>
          </ac:spMkLst>
        </pc:spChg>
        <pc:spChg chg="mod">
          <ac:chgData name="Nihar Mayur Shah" userId="ff8f693a-7bf6-40db-b5bb-7017fc69b4c1" providerId="ADAL" clId="{904D4E38-28E0-45A3-AB8A-8B034E464FF8}" dt="2024-09-25T08:06:11.301" v="30556" actId="1076"/>
          <ac:spMkLst>
            <pc:docMk/>
            <pc:sldMk cId="1629149570" sldId="277"/>
            <ac:spMk id="6" creationId="{3DA148B4-08F9-5055-E3A8-B6E081880797}"/>
          </ac:spMkLst>
        </pc:spChg>
        <pc:spChg chg="mod">
          <ac:chgData name="Nihar Mayur Shah" userId="ff8f693a-7bf6-40db-b5bb-7017fc69b4c1" providerId="ADAL" clId="{904D4E38-28E0-45A3-AB8A-8B034E464FF8}" dt="2024-09-22T05:44:11.488" v="14385"/>
          <ac:spMkLst>
            <pc:docMk/>
            <pc:sldMk cId="1629149570" sldId="277"/>
            <ac:spMk id="7" creationId="{113AA3BD-0D37-F6B9-05AC-D69338E4A445}"/>
          </ac:spMkLst>
        </pc:spChg>
        <pc:spChg chg="mod">
          <ac:chgData name="Nihar Mayur Shah" userId="ff8f693a-7bf6-40db-b5bb-7017fc69b4c1" providerId="ADAL" clId="{904D4E38-28E0-45A3-AB8A-8B034E464FF8}" dt="2024-09-22T05:44:11.488" v="14385"/>
          <ac:spMkLst>
            <pc:docMk/>
            <pc:sldMk cId="1629149570" sldId="277"/>
            <ac:spMk id="8" creationId="{94C93792-4509-CEDF-8B8B-0127596FFED6}"/>
          </ac:spMkLst>
        </pc:spChg>
        <pc:spChg chg="mod">
          <ac:chgData name="Nihar Mayur Shah" userId="ff8f693a-7bf6-40db-b5bb-7017fc69b4c1" providerId="ADAL" clId="{904D4E38-28E0-45A3-AB8A-8B034E464FF8}" dt="2024-09-22T05:44:11.488" v="14385"/>
          <ac:spMkLst>
            <pc:docMk/>
            <pc:sldMk cId="1629149570" sldId="277"/>
            <ac:spMk id="17" creationId="{19883243-1258-0DAE-FE6E-88DC9EEC4731}"/>
          </ac:spMkLst>
        </pc:spChg>
        <pc:spChg chg="mod">
          <ac:chgData name="Nihar Mayur Shah" userId="ff8f693a-7bf6-40db-b5bb-7017fc69b4c1" providerId="ADAL" clId="{904D4E38-28E0-45A3-AB8A-8B034E464FF8}" dt="2024-09-22T05:44:11.488" v="14385"/>
          <ac:spMkLst>
            <pc:docMk/>
            <pc:sldMk cId="1629149570" sldId="277"/>
            <ac:spMk id="18" creationId="{209C047E-EA17-5FAC-4811-1845FA511467}"/>
          </ac:spMkLst>
        </pc:spChg>
        <pc:spChg chg="mod">
          <ac:chgData name="Nihar Mayur Shah" userId="ff8f693a-7bf6-40db-b5bb-7017fc69b4c1" providerId="ADAL" clId="{904D4E38-28E0-45A3-AB8A-8B034E464FF8}" dt="2024-09-22T05:44:11.488" v="14385"/>
          <ac:spMkLst>
            <pc:docMk/>
            <pc:sldMk cId="1629149570" sldId="277"/>
            <ac:spMk id="19" creationId="{973450AA-BB5D-2AD0-AAE6-EF6ED9D95BEB}"/>
          </ac:spMkLst>
        </pc:spChg>
        <pc:spChg chg="mod">
          <ac:chgData name="Nihar Mayur Shah" userId="ff8f693a-7bf6-40db-b5bb-7017fc69b4c1" providerId="ADAL" clId="{904D4E38-28E0-45A3-AB8A-8B034E464FF8}" dt="2024-09-22T05:44:11.488" v="14385"/>
          <ac:spMkLst>
            <pc:docMk/>
            <pc:sldMk cId="1629149570" sldId="277"/>
            <ac:spMk id="22" creationId="{4119C054-86EC-6A2D-59B3-FEA5D85AD407}"/>
          </ac:spMkLst>
        </pc:spChg>
        <pc:spChg chg="mod">
          <ac:chgData name="Nihar Mayur Shah" userId="ff8f693a-7bf6-40db-b5bb-7017fc69b4c1" providerId="ADAL" clId="{904D4E38-28E0-45A3-AB8A-8B034E464FF8}" dt="2024-09-22T05:44:11.488" v="14385"/>
          <ac:spMkLst>
            <pc:docMk/>
            <pc:sldMk cId="1629149570" sldId="277"/>
            <ac:spMk id="23" creationId="{1C0FE79E-E0A7-C8F9-179B-05CC564430F2}"/>
          </ac:spMkLst>
        </pc:spChg>
        <pc:spChg chg="mod">
          <ac:chgData name="Nihar Mayur Shah" userId="ff8f693a-7bf6-40db-b5bb-7017fc69b4c1" providerId="ADAL" clId="{904D4E38-28E0-45A3-AB8A-8B034E464FF8}" dt="2024-09-22T05:44:11.488" v="14385"/>
          <ac:spMkLst>
            <pc:docMk/>
            <pc:sldMk cId="1629149570" sldId="277"/>
            <ac:spMk id="24" creationId="{0EBA570A-D931-836C-365E-276280AC91EE}"/>
          </ac:spMkLst>
        </pc:spChg>
        <pc:spChg chg="mod">
          <ac:chgData name="Nihar Mayur Shah" userId="ff8f693a-7bf6-40db-b5bb-7017fc69b4c1" providerId="ADAL" clId="{904D4E38-28E0-45A3-AB8A-8B034E464FF8}" dt="2024-09-22T05:44:11.488" v="14385"/>
          <ac:spMkLst>
            <pc:docMk/>
            <pc:sldMk cId="1629149570" sldId="277"/>
            <ac:spMk id="25" creationId="{BCB3B97A-4695-12E4-2CCE-46A1A8495119}"/>
          </ac:spMkLst>
        </pc:spChg>
        <pc:spChg chg="mod">
          <ac:chgData name="Nihar Mayur Shah" userId="ff8f693a-7bf6-40db-b5bb-7017fc69b4c1" providerId="ADAL" clId="{904D4E38-28E0-45A3-AB8A-8B034E464FF8}" dt="2024-09-22T05:44:11.488" v="14385"/>
          <ac:spMkLst>
            <pc:docMk/>
            <pc:sldMk cId="1629149570" sldId="277"/>
            <ac:spMk id="26" creationId="{71AD134F-4B17-A32E-9B36-7E48588F49A5}"/>
          </ac:spMkLst>
        </pc:spChg>
        <pc:spChg chg="mod">
          <ac:chgData name="Nihar Mayur Shah" userId="ff8f693a-7bf6-40db-b5bb-7017fc69b4c1" providerId="ADAL" clId="{904D4E38-28E0-45A3-AB8A-8B034E464FF8}" dt="2024-09-22T05:44:11.488" v="14385"/>
          <ac:spMkLst>
            <pc:docMk/>
            <pc:sldMk cId="1629149570" sldId="277"/>
            <ac:spMk id="27" creationId="{DAC9F54B-578B-3D12-2EC0-46963BC66935}"/>
          </ac:spMkLst>
        </pc:spChg>
        <pc:spChg chg="mod">
          <ac:chgData name="Nihar Mayur Shah" userId="ff8f693a-7bf6-40db-b5bb-7017fc69b4c1" providerId="ADAL" clId="{904D4E38-28E0-45A3-AB8A-8B034E464FF8}" dt="2024-09-22T05:44:11.488" v="14385"/>
          <ac:spMkLst>
            <pc:docMk/>
            <pc:sldMk cId="1629149570" sldId="277"/>
            <ac:spMk id="28" creationId="{8B1334E2-0310-1D23-E021-E41AB2E652AD}"/>
          </ac:spMkLst>
        </pc:spChg>
        <pc:spChg chg="mod">
          <ac:chgData name="Nihar Mayur Shah" userId="ff8f693a-7bf6-40db-b5bb-7017fc69b4c1" providerId="ADAL" clId="{904D4E38-28E0-45A3-AB8A-8B034E464FF8}" dt="2024-09-22T05:44:11.488" v="14385"/>
          <ac:spMkLst>
            <pc:docMk/>
            <pc:sldMk cId="1629149570" sldId="277"/>
            <ac:spMk id="29" creationId="{B61F5D08-F735-AA66-AF25-DAB3B658AD95}"/>
          </ac:spMkLst>
        </pc:spChg>
        <pc:spChg chg="mod">
          <ac:chgData name="Nihar Mayur Shah" userId="ff8f693a-7bf6-40db-b5bb-7017fc69b4c1" providerId="ADAL" clId="{904D4E38-28E0-45A3-AB8A-8B034E464FF8}" dt="2024-09-22T05:44:11.488" v="14385"/>
          <ac:spMkLst>
            <pc:docMk/>
            <pc:sldMk cId="1629149570" sldId="277"/>
            <ac:spMk id="35" creationId="{72176766-F14C-35B1-6794-D74E68A96500}"/>
          </ac:spMkLst>
        </pc:spChg>
        <pc:spChg chg="mod">
          <ac:chgData name="Nihar Mayur Shah" userId="ff8f693a-7bf6-40db-b5bb-7017fc69b4c1" providerId="ADAL" clId="{904D4E38-28E0-45A3-AB8A-8B034E464FF8}" dt="2024-09-22T05:44:11.488" v="14385"/>
          <ac:spMkLst>
            <pc:docMk/>
            <pc:sldMk cId="1629149570" sldId="277"/>
            <ac:spMk id="36" creationId="{BD067634-602F-87FC-7D2A-1E3D6C2E7D6F}"/>
          </ac:spMkLst>
        </pc:spChg>
        <pc:spChg chg="mod">
          <ac:chgData name="Nihar Mayur Shah" userId="ff8f693a-7bf6-40db-b5bb-7017fc69b4c1" providerId="ADAL" clId="{904D4E38-28E0-45A3-AB8A-8B034E464FF8}" dt="2024-09-22T05:44:11.488" v="14385"/>
          <ac:spMkLst>
            <pc:docMk/>
            <pc:sldMk cId="1629149570" sldId="277"/>
            <ac:spMk id="37" creationId="{2C468D4D-9907-50B9-8332-4C831F9A7734}"/>
          </ac:spMkLst>
        </pc:spChg>
        <pc:spChg chg="mod">
          <ac:chgData name="Nihar Mayur Shah" userId="ff8f693a-7bf6-40db-b5bb-7017fc69b4c1" providerId="ADAL" clId="{904D4E38-28E0-45A3-AB8A-8B034E464FF8}" dt="2024-09-22T05:44:11.488" v="14385"/>
          <ac:spMkLst>
            <pc:docMk/>
            <pc:sldMk cId="1629149570" sldId="277"/>
            <ac:spMk id="41" creationId="{48E737FE-E4FB-9197-63AE-1391D2318C53}"/>
          </ac:spMkLst>
        </pc:spChg>
        <pc:spChg chg="mod">
          <ac:chgData name="Nihar Mayur Shah" userId="ff8f693a-7bf6-40db-b5bb-7017fc69b4c1" providerId="ADAL" clId="{904D4E38-28E0-45A3-AB8A-8B034E464FF8}" dt="2024-09-22T05:44:11.488" v="14385"/>
          <ac:spMkLst>
            <pc:docMk/>
            <pc:sldMk cId="1629149570" sldId="277"/>
            <ac:spMk id="54" creationId="{66560B79-1CE0-0BEF-EC28-AB3B14D64805}"/>
          </ac:spMkLst>
        </pc:spChg>
        <pc:spChg chg="mod">
          <ac:chgData name="Nihar Mayur Shah" userId="ff8f693a-7bf6-40db-b5bb-7017fc69b4c1" providerId="ADAL" clId="{904D4E38-28E0-45A3-AB8A-8B034E464FF8}" dt="2024-09-22T05:44:11.488" v="14385"/>
          <ac:spMkLst>
            <pc:docMk/>
            <pc:sldMk cId="1629149570" sldId="277"/>
            <ac:spMk id="55" creationId="{0428F425-7181-FB19-727E-F807037704DF}"/>
          </ac:spMkLst>
        </pc:spChg>
        <pc:spChg chg="mod">
          <ac:chgData name="Nihar Mayur Shah" userId="ff8f693a-7bf6-40db-b5bb-7017fc69b4c1" providerId="ADAL" clId="{904D4E38-28E0-45A3-AB8A-8B034E464FF8}" dt="2024-09-22T05:44:11.488" v="14385"/>
          <ac:spMkLst>
            <pc:docMk/>
            <pc:sldMk cId="1629149570" sldId="277"/>
            <ac:spMk id="56" creationId="{E00D4754-8982-275E-7381-2EA4C34A950C}"/>
          </ac:spMkLst>
        </pc:spChg>
        <pc:spChg chg="mod">
          <ac:chgData name="Nihar Mayur Shah" userId="ff8f693a-7bf6-40db-b5bb-7017fc69b4c1" providerId="ADAL" clId="{904D4E38-28E0-45A3-AB8A-8B034E464FF8}" dt="2024-09-22T05:44:11.488" v="14385"/>
          <ac:spMkLst>
            <pc:docMk/>
            <pc:sldMk cId="1629149570" sldId="277"/>
            <ac:spMk id="57" creationId="{30102D51-6B6A-8316-BF3C-41560FF9FF1F}"/>
          </ac:spMkLst>
        </pc:spChg>
        <pc:spChg chg="mod">
          <ac:chgData name="Nihar Mayur Shah" userId="ff8f693a-7bf6-40db-b5bb-7017fc69b4c1" providerId="ADAL" clId="{904D4E38-28E0-45A3-AB8A-8B034E464FF8}" dt="2024-09-22T05:44:11.488" v="14385"/>
          <ac:spMkLst>
            <pc:docMk/>
            <pc:sldMk cId="1629149570" sldId="277"/>
            <ac:spMk id="58" creationId="{48E60001-6475-CCD9-6B65-29E19C01A189}"/>
          </ac:spMkLst>
        </pc:spChg>
        <pc:spChg chg="mod">
          <ac:chgData name="Nihar Mayur Shah" userId="ff8f693a-7bf6-40db-b5bb-7017fc69b4c1" providerId="ADAL" clId="{904D4E38-28E0-45A3-AB8A-8B034E464FF8}" dt="2024-09-22T05:44:11.488" v="14385"/>
          <ac:spMkLst>
            <pc:docMk/>
            <pc:sldMk cId="1629149570" sldId="277"/>
            <ac:spMk id="59" creationId="{3BF20CC7-B125-3C54-9413-DBF389002986}"/>
          </ac:spMkLst>
        </pc:spChg>
        <pc:spChg chg="mod">
          <ac:chgData name="Nihar Mayur Shah" userId="ff8f693a-7bf6-40db-b5bb-7017fc69b4c1" providerId="ADAL" clId="{904D4E38-28E0-45A3-AB8A-8B034E464FF8}" dt="2024-09-22T05:44:11.488" v="14385"/>
          <ac:spMkLst>
            <pc:docMk/>
            <pc:sldMk cId="1629149570" sldId="277"/>
            <ac:spMk id="60" creationId="{869FC8B1-9520-1D47-8A16-BFCBD7FD83B4}"/>
          </ac:spMkLst>
        </pc:spChg>
        <pc:spChg chg="mod">
          <ac:chgData name="Nihar Mayur Shah" userId="ff8f693a-7bf6-40db-b5bb-7017fc69b4c1" providerId="ADAL" clId="{904D4E38-28E0-45A3-AB8A-8B034E464FF8}" dt="2024-09-22T05:44:11.488" v="14385"/>
          <ac:spMkLst>
            <pc:docMk/>
            <pc:sldMk cId="1629149570" sldId="277"/>
            <ac:spMk id="61" creationId="{A1E18C4D-D355-61CA-AD99-CCD47A908485}"/>
          </ac:spMkLst>
        </pc:spChg>
        <pc:spChg chg="mod">
          <ac:chgData name="Nihar Mayur Shah" userId="ff8f693a-7bf6-40db-b5bb-7017fc69b4c1" providerId="ADAL" clId="{904D4E38-28E0-45A3-AB8A-8B034E464FF8}" dt="2024-09-22T05:44:11.488" v="14385"/>
          <ac:spMkLst>
            <pc:docMk/>
            <pc:sldMk cId="1629149570" sldId="277"/>
            <ac:spMk id="77" creationId="{F9808301-959A-8E0B-2648-32899937F481}"/>
          </ac:spMkLst>
        </pc:spChg>
        <pc:spChg chg="mod">
          <ac:chgData name="Nihar Mayur Shah" userId="ff8f693a-7bf6-40db-b5bb-7017fc69b4c1" providerId="ADAL" clId="{904D4E38-28E0-45A3-AB8A-8B034E464FF8}" dt="2024-09-22T05:44:11.488" v="14385"/>
          <ac:spMkLst>
            <pc:docMk/>
            <pc:sldMk cId="1629149570" sldId="277"/>
            <ac:spMk id="78" creationId="{CD58E2B3-599B-60B2-7F59-30B5F8C9E0DC}"/>
          </ac:spMkLst>
        </pc:spChg>
        <pc:spChg chg="mod">
          <ac:chgData name="Nihar Mayur Shah" userId="ff8f693a-7bf6-40db-b5bb-7017fc69b4c1" providerId="ADAL" clId="{904D4E38-28E0-45A3-AB8A-8B034E464FF8}" dt="2024-09-22T05:44:11.488" v="14385"/>
          <ac:spMkLst>
            <pc:docMk/>
            <pc:sldMk cId="1629149570" sldId="277"/>
            <ac:spMk id="79" creationId="{5FA93BE7-E32F-5489-3CD4-2CC8C6C1CC00}"/>
          </ac:spMkLst>
        </pc:spChg>
        <pc:spChg chg="mod">
          <ac:chgData name="Nihar Mayur Shah" userId="ff8f693a-7bf6-40db-b5bb-7017fc69b4c1" providerId="ADAL" clId="{904D4E38-28E0-45A3-AB8A-8B034E464FF8}" dt="2024-09-22T05:44:11.488" v="14385"/>
          <ac:spMkLst>
            <pc:docMk/>
            <pc:sldMk cId="1629149570" sldId="277"/>
            <ac:spMk id="80" creationId="{0497BDD0-AF37-35B8-A9E6-04FD63DAE63C}"/>
          </ac:spMkLst>
        </pc:spChg>
        <pc:spChg chg="mod">
          <ac:chgData name="Nihar Mayur Shah" userId="ff8f693a-7bf6-40db-b5bb-7017fc69b4c1" providerId="ADAL" clId="{904D4E38-28E0-45A3-AB8A-8B034E464FF8}" dt="2024-09-22T05:44:11.488" v="14385"/>
          <ac:spMkLst>
            <pc:docMk/>
            <pc:sldMk cId="1629149570" sldId="277"/>
            <ac:spMk id="81" creationId="{5440ED61-AA7D-F221-40D3-53F59538564A}"/>
          </ac:spMkLst>
        </pc:spChg>
        <pc:spChg chg="mod">
          <ac:chgData name="Nihar Mayur Shah" userId="ff8f693a-7bf6-40db-b5bb-7017fc69b4c1" providerId="ADAL" clId="{904D4E38-28E0-45A3-AB8A-8B034E464FF8}" dt="2024-09-22T05:44:11.488" v="14385"/>
          <ac:spMkLst>
            <pc:docMk/>
            <pc:sldMk cId="1629149570" sldId="277"/>
            <ac:spMk id="82" creationId="{15F5F100-04A9-42A8-4E69-647A285DE176}"/>
          </ac:spMkLst>
        </pc:spChg>
        <pc:spChg chg="mod">
          <ac:chgData name="Nihar Mayur Shah" userId="ff8f693a-7bf6-40db-b5bb-7017fc69b4c1" providerId="ADAL" clId="{904D4E38-28E0-45A3-AB8A-8B034E464FF8}" dt="2024-09-22T05:44:11.488" v="14385"/>
          <ac:spMkLst>
            <pc:docMk/>
            <pc:sldMk cId="1629149570" sldId="277"/>
            <ac:spMk id="83" creationId="{4C6D74D5-CA6F-5D6C-8AF6-5CF549223142}"/>
          </ac:spMkLst>
        </pc:spChg>
        <pc:spChg chg="mod">
          <ac:chgData name="Nihar Mayur Shah" userId="ff8f693a-7bf6-40db-b5bb-7017fc69b4c1" providerId="ADAL" clId="{904D4E38-28E0-45A3-AB8A-8B034E464FF8}" dt="2024-09-25T08:04:01.840" v="30539"/>
          <ac:spMkLst>
            <pc:docMk/>
            <pc:sldMk cId="1629149570" sldId="277"/>
            <ac:spMk id="91" creationId="{B9F1EF6D-6F80-8EB4-C6F8-E9E073A4875D}"/>
          </ac:spMkLst>
        </pc:spChg>
        <pc:spChg chg="mod">
          <ac:chgData name="Nihar Mayur Shah" userId="ff8f693a-7bf6-40db-b5bb-7017fc69b4c1" providerId="ADAL" clId="{904D4E38-28E0-45A3-AB8A-8B034E464FF8}" dt="2024-09-25T08:04:01.840" v="30539"/>
          <ac:spMkLst>
            <pc:docMk/>
            <pc:sldMk cId="1629149570" sldId="277"/>
            <ac:spMk id="92" creationId="{53F0E294-96B1-46DF-89B9-19611B751835}"/>
          </ac:spMkLst>
        </pc:spChg>
        <pc:spChg chg="mod">
          <ac:chgData name="Nihar Mayur Shah" userId="ff8f693a-7bf6-40db-b5bb-7017fc69b4c1" providerId="ADAL" clId="{904D4E38-28E0-45A3-AB8A-8B034E464FF8}" dt="2024-09-25T08:04:01.840" v="30539"/>
          <ac:spMkLst>
            <pc:docMk/>
            <pc:sldMk cId="1629149570" sldId="277"/>
            <ac:spMk id="101" creationId="{5907B7C2-94F8-32B8-981B-A2AB1AAED7C5}"/>
          </ac:spMkLst>
        </pc:spChg>
        <pc:spChg chg="mod">
          <ac:chgData name="Nihar Mayur Shah" userId="ff8f693a-7bf6-40db-b5bb-7017fc69b4c1" providerId="ADAL" clId="{904D4E38-28E0-45A3-AB8A-8B034E464FF8}" dt="2024-09-25T08:04:01.840" v="30539"/>
          <ac:spMkLst>
            <pc:docMk/>
            <pc:sldMk cId="1629149570" sldId="277"/>
            <ac:spMk id="102" creationId="{14EE7FFC-5DE0-4115-82DB-65E83653BD73}"/>
          </ac:spMkLst>
        </pc:spChg>
        <pc:spChg chg="mod">
          <ac:chgData name="Nihar Mayur Shah" userId="ff8f693a-7bf6-40db-b5bb-7017fc69b4c1" providerId="ADAL" clId="{904D4E38-28E0-45A3-AB8A-8B034E464FF8}" dt="2024-09-25T08:04:01.840" v="30539"/>
          <ac:spMkLst>
            <pc:docMk/>
            <pc:sldMk cId="1629149570" sldId="277"/>
            <ac:spMk id="103" creationId="{86AE3F6E-A396-0723-3F32-617469D463C1}"/>
          </ac:spMkLst>
        </pc:spChg>
        <pc:spChg chg="mod">
          <ac:chgData name="Nihar Mayur Shah" userId="ff8f693a-7bf6-40db-b5bb-7017fc69b4c1" providerId="ADAL" clId="{904D4E38-28E0-45A3-AB8A-8B034E464FF8}" dt="2024-09-25T08:04:01.840" v="30539"/>
          <ac:spMkLst>
            <pc:docMk/>
            <pc:sldMk cId="1629149570" sldId="277"/>
            <ac:spMk id="106" creationId="{7184E393-BC61-308E-8583-AB4F1934CC7B}"/>
          </ac:spMkLst>
        </pc:spChg>
        <pc:spChg chg="mod">
          <ac:chgData name="Nihar Mayur Shah" userId="ff8f693a-7bf6-40db-b5bb-7017fc69b4c1" providerId="ADAL" clId="{904D4E38-28E0-45A3-AB8A-8B034E464FF8}" dt="2024-09-25T08:04:01.840" v="30539"/>
          <ac:spMkLst>
            <pc:docMk/>
            <pc:sldMk cId="1629149570" sldId="277"/>
            <ac:spMk id="107" creationId="{FC7252F1-358F-3396-FEF3-A9847AB242E6}"/>
          </ac:spMkLst>
        </pc:spChg>
        <pc:spChg chg="mod">
          <ac:chgData name="Nihar Mayur Shah" userId="ff8f693a-7bf6-40db-b5bb-7017fc69b4c1" providerId="ADAL" clId="{904D4E38-28E0-45A3-AB8A-8B034E464FF8}" dt="2024-09-25T08:04:01.840" v="30539"/>
          <ac:spMkLst>
            <pc:docMk/>
            <pc:sldMk cId="1629149570" sldId="277"/>
            <ac:spMk id="108" creationId="{4068C464-0D49-145E-087A-E74129934099}"/>
          </ac:spMkLst>
        </pc:spChg>
        <pc:spChg chg="mod">
          <ac:chgData name="Nihar Mayur Shah" userId="ff8f693a-7bf6-40db-b5bb-7017fc69b4c1" providerId="ADAL" clId="{904D4E38-28E0-45A3-AB8A-8B034E464FF8}" dt="2024-09-25T08:04:01.840" v="30539"/>
          <ac:spMkLst>
            <pc:docMk/>
            <pc:sldMk cId="1629149570" sldId="277"/>
            <ac:spMk id="109" creationId="{74542629-E875-A589-7F48-5E74AB9813EC}"/>
          </ac:spMkLst>
        </pc:spChg>
        <pc:spChg chg="mod">
          <ac:chgData name="Nihar Mayur Shah" userId="ff8f693a-7bf6-40db-b5bb-7017fc69b4c1" providerId="ADAL" clId="{904D4E38-28E0-45A3-AB8A-8B034E464FF8}" dt="2024-09-25T08:04:01.840" v="30539"/>
          <ac:spMkLst>
            <pc:docMk/>
            <pc:sldMk cId="1629149570" sldId="277"/>
            <ac:spMk id="110" creationId="{2F8B7F3D-26D3-1BA5-0AE3-F0B9E33AB7AA}"/>
          </ac:spMkLst>
        </pc:spChg>
        <pc:spChg chg="mod">
          <ac:chgData name="Nihar Mayur Shah" userId="ff8f693a-7bf6-40db-b5bb-7017fc69b4c1" providerId="ADAL" clId="{904D4E38-28E0-45A3-AB8A-8B034E464FF8}" dt="2024-09-25T08:04:01.840" v="30539"/>
          <ac:spMkLst>
            <pc:docMk/>
            <pc:sldMk cId="1629149570" sldId="277"/>
            <ac:spMk id="111" creationId="{0D292D96-213F-C467-075F-6C4B709B2FCC}"/>
          </ac:spMkLst>
        </pc:spChg>
        <pc:spChg chg="mod">
          <ac:chgData name="Nihar Mayur Shah" userId="ff8f693a-7bf6-40db-b5bb-7017fc69b4c1" providerId="ADAL" clId="{904D4E38-28E0-45A3-AB8A-8B034E464FF8}" dt="2024-09-25T08:04:01.840" v="30539"/>
          <ac:spMkLst>
            <pc:docMk/>
            <pc:sldMk cId="1629149570" sldId="277"/>
            <ac:spMk id="112" creationId="{3A127C72-615A-EDB9-ACE2-4DCE79BD1379}"/>
          </ac:spMkLst>
        </pc:spChg>
        <pc:spChg chg="mod">
          <ac:chgData name="Nihar Mayur Shah" userId="ff8f693a-7bf6-40db-b5bb-7017fc69b4c1" providerId="ADAL" clId="{904D4E38-28E0-45A3-AB8A-8B034E464FF8}" dt="2024-09-25T08:04:01.840" v="30539"/>
          <ac:spMkLst>
            <pc:docMk/>
            <pc:sldMk cId="1629149570" sldId="277"/>
            <ac:spMk id="113" creationId="{B6A00F92-3BAF-612F-64FB-1FE7E1AF6428}"/>
          </ac:spMkLst>
        </pc:spChg>
        <pc:spChg chg="mod">
          <ac:chgData name="Nihar Mayur Shah" userId="ff8f693a-7bf6-40db-b5bb-7017fc69b4c1" providerId="ADAL" clId="{904D4E38-28E0-45A3-AB8A-8B034E464FF8}" dt="2024-09-25T08:04:01.840" v="30539"/>
          <ac:spMkLst>
            <pc:docMk/>
            <pc:sldMk cId="1629149570" sldId="277"/>
            <ac:spMk id="119" creationId="{695DBEF0-A0FE-4B4B-7DF2-BFA39FB2ACF8}"/>
          </ac:spMkLst>
        </pc:spChg>
        <pc:spChg chg="mod">
          <ac:chgData name="Nihar Mayur Shah" userId="ff8f693a-7bf6-40db-b5bb-7017fc69b4c1" providerId="ADAL" clId="{904D4E38-28E0-45A3-AB8A-8B034E464FF8}" dt="2024-09-25T08:04:01.840" v="30539"/>
          <ac:spMkLst>
            <pc:docMk/>
            <pc:sldMk cId="1629149570" sldId="277"/>
            <ac:spMk id="120" creationId="{0CBA39D4-69E2-6501-0B5E-D06C81800568}"/>
          </ac:spMkLst>
        </pc:spChg>
        <pc:spChg chg="mod">
          <ac:chgData name="Nihar Mayur Shah" userId="ff8f693a-7bf6-40db-b5bb-7017fc69b4c1" providerId="ADAL" clId="{904D4E38-28E0-45A3-AB8A-8B034E464FF8}" dt="2024-09-25T08:04:01.840" v="30539"/>
          <ac:spMkLst>
            <pc:docMk/>
            <pc:sldMk cId="1629149570" sldId="277"/>
            <ac:spMk id="121" creationId="{FE16B877-87EB-7302-1FE0-06FBD29552CC}"/>
          </ac:spMkLst>
        </pc:spChg>
        <pc:spChg chg="mod">
          <ac:chgData name="Nihar Mayur Shah" userId="ff8f693a-7bf6-40db-b5bb-7017fc69b4c1" providerId="ADAL" clId="{904D4E38-28E0-45A3-AB8A-8B034E464FF8}" dt="2024-09-25T08:04:01.840" v="30539"/>
          <ac:spMkLst>
            <pc:docMk/>
            <pc:sldMk cId="1629149570" sldId="277"/>
            <ac:spMk id="125" creationId="{9BF30A97-5F7A-F75D-8854-6EEA3EEB3A21}"/>
          </ac:spMkLst>
        </pc:spChg>
        <pc:spChg chg="mod">
          <ac:chgData name="Nihar Mayur Shah" userId="ff8f693a-7bf6-40db-b5bb-7017fc69b4c1" providerId="ADAL" clId="{904D4E38-28E0-45A3-AB8A-8B034E464FF8}" dt="2024-09-25T08:04:01.840" v="30539"/>
          <ac:spMkLst>
            <pc:docMk/>
            <pc:sldMk cId="1629149570" sldId="277"/>
            <ac:spMk id="138" creationId="{BE18729F-ECD9-533B-1109-21F929D638A1}"/>
          </ac:spMkLst>
        </pc:spChg>
        <pc:spChg chg="mod">
          <ac:chgData name="Nihar Mayur Shah" userId="ff8f693a-7bf6-40db-b5bb-7017fc69b4c1" providerId="ADAL" clId="{904D4E38-28E0-45A3-AB8A-8B034E464FF8}" dt="2024-09-25T08:04:01.840" v="30539"/>
          <ac:spMkLst>
            <pc:docMk/>
            <pc:sldMk cId="1629149570" sldId="277"/>
            <ac:spMk id="139" creationId="{6BE2CAE9-CDA3-A46C-29CB-754C0D8701D6}"/>
          </ac:spMkLst>
        </pc:spChg>
        <pc:spChg chg="mod">
          <ac:chgData name="Nihar Mayur Shah" userId="ff8f693a-7bf6-40db-b5bb-7017fc69b4c1" providerId="ADAL" clId="{904D4E38-28E0-45A3-AB8A-8B034E464FF8}" dt="2024-09-25T08:04:01.840" v="30539"/>
          <ac:spMkLst>
            <pc:docMk/>
            <pc:sldMk cId="1629149570" sldId="277"/>
            <ac:spMk id="140" creationId="{AAA64D05-00F8-FE97-0F2C-C17F867C7FA3}"/>
          </ac:spMkLst>
        </pc:spChg>
        <pc:spChg chg="mod">
          <ac:chgData name="Nihar Mayur Shah" userId="ff8f693a-7bf6-40db-b5bb-7017fc69b4c1" providerId="ADAL" clId="{904D4E38-28E0-45A3-AB8A-8B034E464FF8}" dt="2024-09-25T08:04:01.840" v="30539"/>
          <ac:spMkLst>
            <pc:docMk/>
            <pc:sldMk cId="1629149570" sldId="277"/>
            <ac:spMk id="141" creationId="{2FF3C03B-D7A7-EB33-0231-EA71038A513E}"/>
          </ac:spMkLst>
        </pc:spChg>
        <pc:spChg chg="mod">
          <ac:chgData name="Nihar Mayur Shah" userId="ff8f693a-7bf6-40db-b5bb-7017fc69b4c1" providerId="ADAL" clId="{904D4E38-28E0-45A3-AB8A-8B034E464FF8}" dt="2024-09-25T08:04:01.840" v="30539"/>
          <ac:spMkLst>
            <pc:docMk/>
            <pc:sldMk cId="1629149570" sldId="277"/>
            <ac:spMk id="142" creationId="{0291FA3D-155E-D979-0F88-25707E1AD70A}"/>
          </ac:spMkLst>
        </pc:spChg>
        <pc:spChg chg="mod">
          <ac:chgData name="Nihar Mayur Shah" userId="ff8f693a-7bf6-40db-b5bb-7017fc69b4c1" providerId="ADAL" clId="{904D4E38-28E0-45A3-AB8A-8B034E464FF8}" dt="2024-09-25T08:04:01.840" v="30539"/>
          <ac:spMkLst>
            <pc:docMk/>
            <pc:sldMk cId="1629149570" sldId="277"/>
            <ac:spMk id="143" creationId="{06DD0EC2-193D-475C-4ECD-6B71E1F9A6E1}"/>
          </ac:spMkLst>
        </pc:spChg>
        <pc:spChg chg="mod">
          <ac:chgData name="Nihar Mayur Shah" userId="ff8f693a-7bf6-40db-b5bb-7017fc69b4c1" providerId="ADAL" clId="{904D4E38-28E0-45A3-AB8A-8B034E464FF8}" dt="2024-09-25T08:04:01.840" v="30539"/>
          <ac:spMkLst>
            <pc:docMk/>
            <pc:sldMk cId="1629149570" sldId="277"/>
            <ac:spMk id="144" creationId="{F7D0553F-9C7C-54C9-93E7-1DE9153F1804}"/>
          </ac:spMkLst>
        </pc:spChg>
        <pc:spChg chg="mod">
          <ac:chgData name="Nihar Mayur Shah" userId="ff8f693a-7bf6-40db-b5bb-7017fc69b4c1" providerId="ADAL" clId="{904D4E38-28E0-45A3-AB8A-8B034E464FF8}" dt="2024-09-25T08:04:01.840" v="30539"/>
          <ac:spMkLst>
            <pc:docMk/>
            <pc:sldMk cId="1629149570" sldId="277"/>
            <ac:spMk id="145" creationId="{0A27B0C1-3D59-B657-C852-F93CAC4FC86C}"/>
          </ac:spMkLst>
        </pc:spChg>
        <pc:spChg chg="mod">
          <ac:chgData name="Nihar Mayur Shah" userId="ff8f693a-7bf6-40db-b5bb-7017fc69b4c1" providerId="ADAL" clId="{904D4E38-28E0-45A3-AB8A-8B034E464FF8}" dt="2024-09-25T08:04:01.840" v="30539"/>
          <ac:spMkLst>
            <pc:docMk/>
            <pc:sldMk cId="1629149570" sldId="277"/>
            <ac:spMk id="161" creationId="{7C5B1411-E44E-20FF-2D70-F45F00AA6616}"/>
          </ac:spMkLst>
        </pc:spChg>
        <pc:spChg chg="mod">
          <ac:chgData name="Nihar Mayur Shah" userId="ff8f693a-7bf6-40db-b5bb-7017fc69b4c1" providerId="ADAL" clId="{904D4E38-28E0-45A3-AB8A-8B034E464FF8}" dt="2024-09-25T08:04:01.840" v="30539"/>
          <ac:spMkLst>
            <pc:docMk/>
            <pc:sldMk cId="1629149570" sldId="277"/>
            <ac:spMk id="162" creationId="{F54DAE85-2DEC-36E7-C0E6-68B7B883C3C2}"/>
          </ac:spMkLst>
        </pc:spChg>
        <pc:spChg chg="mod">
          <ac:chgData name="Nihar Mayur Shah" userId="ff8f693a-7bf6-40db-b5bb-7017fc69b4c1" providerId="ADAL" clId="{904D4E38-28E0-45A3-AB8A-8B034E464FF8}" dt="2024-09-25T08:04:01.840" v="30539"/>
          <ac:spMkLst>
            <pc:docMk/>
            <pc:sldMk cId="1629149570" sldId="277"/>
            <ac:spMk id="163" creationId="{4F0B9D98-A896-3725-E322-AB7A52DD044B}"/>
          </ac:spMkLst>
        </pc:spChg>
        <pc:spChg chg="mod">
          <ac:chgData name="Nihar Mayur Shah" userId="ff8f693a-7bf6-40db-b5bb-7017fc69b4c1" providerId="ADAL" clId="{904D4E38-28E0-45A3-AB8A-8B034E464FF8}" dt="2024-09-25T08:04:01.840" v="30539"/>
          <ac:spMkLst>
            <pc:docMk/>
            <pc:sldMk cId="1629149570" sldId="277"/>
            <ac:spMk id="164" creationId="{7F83FC5D-41A5-F407-7CFE-C2B37D2DC0F6}"/>
          </ac:spMkLst>
        </pc:spChg>
        <pc:spChg chg="mod">
          <ac:chgData name="Nihar Mayur Shah" userId="ff8f693a-7bf6-40db-b5bb-7017fc69b4c1" providerId="ADAL" clId="{904D4E38-28E0-45A3-AB8A-8B034E464FF8}" dt="2024-09-25T08:04:01.840" v="30539"/>
          <ac:spMkLst>
            <pc:docMk/>
            <pc:sldMk cId="1629149570" sldId="277"/>
            <ac:spMk id="165" creationId="{170A2A7D-0457-DD33-8695-8425D4B46105}"/>
          </ac:spMkLst>
        </pc:spChg>
        <pc:spChg chg="mod">
          <ac:chgData name="Nihar Mayur Shah" userId="ff8f693a-7bf6-40db-b5bb-7017fc69b4c1" providerId="ADAL" clId="{904D4E38-28E0-45A3-AB8A-8B034E464FF8}" dt="2024-09-25T08:04:01.840" v="30539"/>
          <ac:spMkLst>
            <pc:docMk/>
            <pc:sldMk cId="1629149570" sldId="277"/>
            <ac:spMk id="166" creationId="{ED023705-E136-AC00-F4B7-F3D6D35C80FE}"/>
          </ac:spMkLst>
        </pc:spChg>
        <pc:spChg chg="mod">
          <ac:chgData name="Nihar Mayur Shah" userId="ff8f693a-7bf6-40db-b5bb-7017fc69b4c1" providerId="ADAL" clId="{904D4E38-28E0-45A3-AB8A-8B034E464FF8}" dt="2024-09-25T08:04:01.840" v="30539"/>
          <ac:spMkLst>
            <pc:docMk/>
            <pc:sldMk cId="1629149570" sldId="277"/>
            <ac:spMk id="167" creationId="{02FC18E5-DC5F-D8ED-13D0-6AF6EED7AAE2}"/>
          </ac:spMkLst>
        </pc:spChg>
        <pc:grpChg chg="add del mod">
          <ac:chgData name="Nihar Mayur Shah" userId="ff8f693a-7bf6-40db-b5bb-7017fc69b4c1" providerId="ADAL" clId="{904D4E38-28E0-45A3-AB8A-8B034E464FF8}" dt="2024-09-22T05:45:31.746" v="14392" actId="478"/>
          <ac:grpSpMkLst>
            <pc:docMk/>
            <pc:sldMk cId="1629149570" sldId="277"/>
            <ac:grpSpMk id="6" creationId="{4E1E9CC0-D55F-3F19-151F-14CF16F4C4E7}"/>
          </ac:grpSpMkLst>
        </pc:grpChg>
        <pc:grpChg chg="add mod">
          <ac:chgData name="Nihar Mayur Shah" userId="ff8f693a-7bf6-40db-b5bb-7017fc69b4c1" providerId="ADAL" clId="{904D4E38-28E0-45A3-AB8A-8B034E464FF8}" dt="2024-09-25T08:04:12.167" v="30543" actId="1076"/>
          <ac:grpSpMkLst>
            <pc:docMk/>
            <pc:sldMk cId="1629149570" sldId="277"/>
            <ac:grpSpMk id="90" creationId="{17D1118B-5588-4965-3FB9-BEF4DF866D4F}"/>
          </ac:grpSpMkLst>
        </pc:grpChg>
        <pc:picChg chg="add del mod">
          <ac:chgData name="Nihar Mayur Shah" userId="ff8f693a-7bf6-40db-b5bb-7017fc69b4c1" providerId="ADAL" clId="{904D4E38-28E0-45A3-AB8A-8B034E464FF8}" dt="2024-09-25T08:04:33.636" v="30545" actId="478"/>
          <ac:picMkLst>
            <pc:docMk/>
            <pc:sldMk cId="1629149570" sldId="277"/>
            <ac:picMk id="88" creationId="{0B4563B9-266F-FD20-E06E-53C5F96799F4}"/>
          </ac:picMkLst>
        </pc:picChg>
        <pc:picChg chg="add del mod">
          <ac:chgData name="Nihar Mayur Shah" userId="ff8f693a-7bf6-40db-b5bb-7017fc69b4c1" providerId="ADAL" clId="{904D4E38-28E0-45A3-AB8A-8B034E464FF8}" dt="2024-09-23T10:28:55.430" v="22347" actId="34818"/>
          <ac:picMkLst>
            <pc:docMk/>
            <pc:sldMk cId="1629149570" sldId="277"/>
            <ac:picMk id="89" creationId="{8FDB8D72-D950-7208-6327-24D83DAA1BF8}"/>
          </ac:picMkLst>
        </pc:picChg>
        <pc:picChg chg="add mod">
          <ac:chgData name="Nihar Mayur Shah" userId="ff8f693a-7bf6-40db-b5bb-7017fc69b4c1" providerId="ADAL" clId="{904D4E38-28E0-45A3-AB8A-8B034E464FF8}" dt="2024-09-25T08:12:47.492" v="30627" actId="1076"/>
          <ac:picMkLst>
            <pc:docMk/>
            <pc:sldMk cId="1629149570" sldId="277"/>
            <ac:picMk id="172" creationId="{1E940B62-2D5F-FE7D-F114-F0C7F1E25C19}"/>
          </ac:picMkLst>
        </pc:picChg>
        <pc:cxnChg chg="mod">
          <ac:chgData name="Nihar Mayur Shah" userId="ff8f693a-7bf6-40db-b5bb-7017fc69b4c1" providerId="ADAL" clId="{904D4E38-28E0-45A3-AB8A-8B034E464FF8}" dt="2024-09-22T05:44:11.488" v="14385"/>
          <ac:cxnSpMkLst>
            <pc:docMk/>
            <pc:sldMk cId="1629149570" sldId="277"/>
            <ac:cxnSpMk id="9" creationId="{219830DA-D0C2-59FB-3ABE-7795F50E1EFD}"/>
          </ac:cxnSpMkLst>
        </pc:cxnChg>
        <pc:cxnChg chg="mod">
          <ac:chgData name="Nihar Mayur Shah" userId="ff8f693a-7bf6-40db-b5bb-7017fc69b4c1" providerId="ADAL" clId="{904D4E38-28E0-45A3-AB8A-8B034E464FF8}" dt="2024-09-22T05:44:11.488" v="14385"/>
          <ac:cxnSpMkLst>
            <pc:docMk/>
            <pc:sldMk cId="1629149570" sldId="277"/>
            <ac:cxnSpMk id="10" creationId="{21E5CD91-CC9D-6F49-77DE-85851866C851}"/>
          </ac:cxnSpMkLst>
        </pc:cxnChg>
        <pc:cxnChg chg="mod">
          <ac:chgData name="Nihar Mayur Shah" userId="ff8f693a-7bf6-40db-b5bb-7017fc69b4c1" providerId="ADAL" clId="{904D4E38-28E0-45A3-AB8A-8B034E464FF8}" dt="2024-09-22T05:44:11.488" v="14385"/>
          <ac:cxnSpMkLst>
            <pc:docMk/>
            <pc:sldMk cId="1629149570" sldId="277"/>
            <ac:cxnSpMk id="11" creationId="{4451BAD6-486D-B2F3-A5F8-A4560CDF44DF}"/>
          </ac:cxnSpMkLst>
        </pc:cxnChg>
        <pc:cxnChg chg="mod">
          <ac:chgData name="Nihar Mayur Shah" userId="ff8f693a-7bf6-40db-b5bb-7017fc69b4c1" providerId="ADAL" clId="{904D4E38-28E0-45A3-AB8A-8B034E464FF8}" dt="2024-09-22T05:44:11.488" v="14385"/>
          <ac:cxnSpMkLst>
            <pc:docMk/>
            <pc:sldMk cId="1629149570" sldId="277"/>
            <ac:cxnSpMk id="12" creationId="{902D4F6D-66DE-6D56-95CC-714E005ABFBC}"/>
          </ac:cxnSpMkLst>
        </pc:cxnChg>
        <pc:cxnChg chg="mod">
          <ac:chgData name="Nihar Mayur Shah" userId="ff8f693a-7bf6-40db-b5bb-7017fc69b4c1" providerId="ADAL" clId="{904D4E38-28E0-45A3-AB8A-8B034E464FF8}" dt="2024-09-22T05:44:11.488" v="14385"/>
          <ac:cxnSpMkLst>
            <pc:docMk/>
            <pc:sldMk cId="1629149570" sldId="277"/>
            <ac:cxnSpMk id="13" creationId="{6F01BCEE-0341-E0FF-645E-C7FC0187C137}"/>
          </ac:cxnSpMkLst>
        </pc:cxnChg>
        <pc:cxnChg chg="mod">
          <ac:chgData name="Nihar Mayur Shah" userId="ff8f693a-7bf6-40db-b5bb-7017fc69b4c1" providerId="ADAL" clId="{904D4E38-28E0-45A3-AB8A-8B034E464FF8}" dt="2024-09-22T05:44:11.488" v="14385"/>
          <ac:cxnSpMkLst>
            <pc:docMk/>
            <pc:sldMk cId="1629149570" sldId="277"/>
            <ac:cxnSpMk id="14" creationId="{2861E869-016B-E4D6-0F00-A9D58383D33D}"/>
          </ac:cxnSpMkLst>
        </pc:cxnChg>
        <pc:cxnChg chg="mod">
          <ac:chgData name="Nihar Mayur Shah" userId="ff8f693a-7bf6-40db-b5bb-7017fc69b4c1" providerId="ADAL" clId="{904D4E38-28E0-45A3-AB8A-8B034E464FF8}" dt="2024-09-22T05:44:11.488" v="14385"/>
          <ac:cxnSpMkLst>
            <pc:docMk/>
            <pc:sldMk cId="1629149570" sldId="277"/>
            <ac:cxnSpMk id="15" creationId="{CC27EC02-3BD6-325A-4ED4-DC20908F7AE2}"/>
          </ac:cxnSpMkLst>
        </pc:cxnChg>
        <pc:cxnChg chg="mod">
          <ac:chgData name="Nihar Mayur Shah" userId="ff8f693a-7bf6-40db-b5bb-7017fc69b4c1" providerId="ADAL" clId="{904D4E38-28E0-45A3-AB8A-8B034E464FF8}" dt="2024-09-22T05:44:11.488" v="14385"/>
          <ac:cxnSpMkLst>
            <pc:docMk/>
            <pc:sldMk cId="1629149570" sldId="277"/>
            <ac:cxnSpMk id="16" creationId="{7AFF0E17-5929-179A-0626-1FB3D6DCEBAD}"/>
          </ac:cxnSpMkLst>
        </pc:cxnChg>
        <pc:cxnChg chg="mod">
          <ac:chgData name="Nihar Mayur Shah" userId="ff8f693a-7bf6-40db-b5bb-7017fc69b4c1" providerId="ADAL" clId="{904D4E38-28E0-45A3-AB8A-8B034E464FF8}" dt="2024-09-22T05:44:11.488" v="14385"/>
          <ac:cxnSpMkLst>
            <pc:docMk/>
            <pc:sldMk cId="1629149570" sldId="277"/>
            <ac:cxnSpMk id="20" creationId="{C3C65D80-74A4-F706-71ED-FA8B723D132E}"/>
          </ac:cxnSpMkLst>
        </pc:cxnChg>
        <pc:cxnChg chg="mod">
          <ac:chgData name="Nihar Mayur Shah" userId="ff8f693a-7bf6-40db-b5bb-7017fc69b4c1" providerId="ADAL" clId="{904D4E38-28E0-45A3-AB8A-8B034E464FF8}" dt="2024-09-22T05:44:11.488" v="14385"/>
          <ac:cxnSpMkLst>
            <pc:docMk/>
            <pc:sldMk cId="1629149570" sldId="277"/>
            <ac:cxnSpMk id="21" creationId="{56AB8674-3F06-0373-AD9D-368754941A46}"/>
          </ac:cxnSpMkLst>
        </pc:cxnChg>
        <pc:cxnChg chg="mod">
          <ac:chgData name="Nihar Mayur Shah" userId="ff8f693a-7bf6-40db-b5bb-7017fc69b4c1" providerId="ADAL" clId="{904D4E38-28E0-45A3-AB8A-8B034E464FF8}" dt="2024-09-22T05:44:11.488" v="14385"/>
          <ac:cxnSpMkLst>
            <pc:docMk/>
            <pc:sldMk cId="1629149570" sldId="277"/>
            <ac:cxnSpMk id="30" creationId="{A0981EB9-5177-EF58-89CA-FF830CD685BF}"/>
          </ac:cxnSpMkLst>
        </pc:cxnChg>
        <pc:cxnChg chg="mod">
          <ac:chgData name="Nihar Mayur Shah" userId="ff8f693a-7bf6-40db-b5bb-7017fc69b4c1" providerId="ADAL" clId="{904D4E38-28E0-45A3-AB8A-8B034E464FF8}" dt="2024-09-22T05:44:11.488" v="14385"/>
          <ac:cxnSpMkLst>
            <pc:docMk/>
            <pc:sldMk cId="1629149570" sldId="277"/>
            <ac:cxnSpMk id="31" creationId="{9E50BC12-25BE-DC32-A7A0-970AA404861A}"/>
          </ac:cxnSpMkLst>
        </pc:cxnChg>
        <pc:cxnChg chg="mod">
          <ac:chgData name="Nihar Mayur Shah" userId="ff8f693a-7bf6-40db-b5bb-7017fc69b4c1" providerId="ADAL" clId="{904D4E38-28E0-45A3-AB8A-8B034E464FF8}" dt="2024-09-22T05:44:11.488" v="14385"/>
          <ac:cxnSpMkLst>
            <pc:docMk/>
            <pc:sldMk cId="1629149570" sldId="277"/>
            <ac:cxnSpMk id="32" creationId="{EA0CE223-6B50-E0AF-F014-9528B48E3C55}"/>
          </ac:cxnSpMkLst>
        </pc:cxnChg>
        <pc:cxnChg chg="mod">
          <ac:chgData name="Nihar Mayur Shah" userId="ff8f693a-7bf6-40db-b5bb-7017fc69b4c1" providerId="ADAL" clId="{904D4E38-28E0-45A3-AB8A-8B034E464FF8}" dt="2024-09-22T05:44:11.488" v="14385"/>
          <ac:cxnSpMkLst>
            <pc:docMk/>
            <pc:sldMk cId="1629149570" sldId="277"/>
            <ac:cxnSpMk id="33" creationId="{23526E83-8C93-B846-7193-193491063700}"/>
          </ac:cxnSpMkLst>
        </pc:cxnChg>
        <pc:cxnChg chg="mod">
          <ac:chgData name="Nihar Mayur Shah" userId="ff8f693a-7bf6-40db-b5bb-7017fc69b4c1" providerId="ADAL" clId="{904D4E38-28E0-45A3-AB8A-8B034E464FF8}" dt="2024-09-22T05:44:11.488" v="14385"/>
          <ac:cxnSpMkLst>
            <pc:docMk/>
            <pc:sldMk cId="1629149570" sldId="277"/>
            <ac:cxnSpMk id="34" creationId="{6CB800A1-A550-D13A-6DDD-BB92DE9A0674}"/>
          </ac:cxnSpMkLst>
        </pc:cxnChg>
        <pc:cxnChg chg="mod">
          <ac:chgData name="Nihar Mayur Shah" userId="ff8f693a-7bf6-40db-b5bb-7017fc69b4c1" providerId="ADAL" clId="{904D4E38-28E0-45A3-AB8A-8B034E464FF8}" dt="2024-09-22T05:44:11.488" v="14385"/>
          <ac:cxnSpMkLst>
            <pc:docMk/>
            <pc:sldMk cId="1629149570" sldId="277"/>
            <ac:cxnSpMk id="38" creationId="{2BACF147-3AE8-A988-40AE-2A1C432EDDDE}"/>
          </ac:cxnSpMkLst>
        </pc:cxnChg>
        <pc:cxnChg chg="mod">
          <ac:chgData name="Nihar Mayur Shah" userId="ff8f693a-7bf6-40db-b5bb-7017fc69b4c1" providerId="ADAL" clId="{904D4E38-28E0-45A3-AB8A-8B034E464FF8}" dt="2024-09-22T05:44:11.488" v="14385"/>
          <ac:cxnSpMkLst>
            <pc:docMk/>
            <pc:sldMk cId="1629149570" sldId="277"/>
            <ac:cxnSpMk id="39" creationId="{01BE6F51-FB96-2DEF-30CB-8AAD0814AAC4}"/>
          </ac:cxnSpMkLst>
        </pc:cxnChg>
        <pc:cxnChg chg="mod">
          <ac:chgData name="Nihar Mayur Shah" userId="ff8f693a-7bf6-40db-b5bb-7017fc69b4c1" providerId="ADAL" clId="{904D4E38-28E0-45A3-AB8A-8B034E464FF8}" dt="2024-09-22T05:44:11.488" v="14385"/>
          <ac:cxnSpMkLst>
            <pc:docMk/>
            <pc:sldMk cId="1629149570" sldId="277"/>
            <ac:cxnSpMk id="40" creationId="{820C8D9D-6BE6-ADBE-D1F7-E1CF13F75D9B}"/>
          </ac:cxnSpMkLst>
        </pc:cxnChg>
        <pc:cxnChg chg="mod">
          <ac:chgData name="Nihar Mayur Shah" userId="ff8f693a-7bf6-40db-b5bb-7017fc69b4c1" providerId="ADAL" clId="{904D4E38-28E0-45A3-AB8A-8B034E464FF8}" dt="2024-09-22T05:44:11.488" v="14385"/>
          <ac:cxnSpMkLst>
            <pc:docMk/>
            <pc:sldMk cId="1629149570" sldId="277"/>
            <ac:cxnSpMk id="42" creationId="{E78F9A64-8076-AF6A-B563-B06688E1075B}"/>
          </ac:cxnSpMkLst>
        </pc:cxnChg>
        <pc:cxnChg chg="mod">
          <ac:chgData name="Nihar Mayur Shah" userId="ff8f693a-7bf6-40db-b5bb-7017fc69b4c1" providerId="ADAL" clId="{904D4E38-28E0-45A3-AB8A-8B034E464FF8}" dt="2024-09-22T05:44:11.488" v="14385"/>
          <ac:cxnSpMkLst>
            <pc:docMk/>
            <pc:sldMk cId="1629149570" sldId="277"/>
            <ac:cxnSpMk id="43" creationId="{A8C00EF7-A3A2-1FC1-F63B-6266EA66D35A}"/>
          </ac:cxnSpMkLst>
        </pc:cxnChg>
        <pc:cxnChg chg="mod">
          <ac:chgData name="Nihar Mayur Shah" userId="ff8f693a-7bf6-40db-b5bb-7017fc69b4c1" providerId="ADAL" clId="{904D4E38-28E0-45A3-AB8A-8B034E464FF8}" dt="2024-09-22T05:44:11.488" v="14385"/>
          <ac:cxnSpMkLst>
            <pc:docMk/>
            <pc:sldMk cId="1629149570" sldId="277"/>
            <ac:cxnSpMk id="44" creationId="{F16C0723-4428-EF39-9964-B4053B3724ED}"/>
          </ac:cxnSpMkLst>
        </pc:cxnChg>
        <pc:cxnChg chg="mod">
          <ac:chgData name="Nihar Mayur Shah" userId="ff8f693a-7bf6-40db-b5bb-7017fc69b4c1" providerId="ADAL" clId="{904D4E38-28E0-45A3-AB8A-8B034E464FF8}" dt="2024-09-22T05:44:11.488" v="14385"/>
          <ac:cxnSpMkLst>
            <pc:docMk/>
            <pc:sldMk cId="1629149570" sldId="277"/>
            <ac:cxnSpMk id="45" creationId="{053137DE-3087-8568-7574-51C6A1730DDD}"/>
          </ac:cxnSpMkLst>
        </pc:cxnChg>
        <pc:cxnChg chg="mod">
          <ac:chgData name="Nihar Mayur Shah" userId="ff8f693a-7bf6-40db-b5bb-7017fc69b4c1" providerId="ADAL" clId="{904D4E38-28E0-45A3-AB8A-8B034E464FF8}" dt="2024-09-22T05:44:11.488" v="14385"/>
          <ac:cxnSpMkLst>
            <pc:docMk/>
            <pc:sldMk cId="1629149570" sldId="277"/>
            <ac:cxnSpMk id="46" creationId="{115D11CA-BC26-550A-4609-663A0AF6D07F}"/>
          </ac:cxnSpMkLst>
        </pc:cxnChg>
        <pc:cxnChg chg="mod">
          <ac:chgData name="Nihar Mayur Shah" userId="ff8f693a-7bf6-40db-b5bb-7017fc69b4c1" providerId="ADAL" clId="{904D4E38-28E0-45A3-AB8A-8B034E464FF8}" dt="2024-09-22T05:44:11.488" v="14385"/>
          <ac:cxnSpMkLst>
            <pc:docMk/>
            <pc:sldMk cId="1629149570" sldId="277"/>
            <ac:cxnSpMk id="47" creationId="{46D1FEE7-40BA-CEBC-85AE-C0EE1F4FCBFB}"/>
          </ac:cxnSpMkLst>
        </pc:cxnChg>
        <pc:cxnChg chg="mod">
          <ac:chgData name="Nihar Mayur Shah" userId="ff8f693a-7bf6-40db-b5bb-7017fc69b4c1" providerId="ADAL" clId="{904D4E38-28E0-45A3-AB8A-8B034E464FF8}" dt="2024-09-22T05:44:11.488" v="14385"/>
          <ac:cxnSpMkLst>
            <pc:docMk/>
            <pc:sldMk cId="1629149570" sldId="277"/>
            <ac:cxnSpMk id="48" creationId="{2604E652-538E-478A-7351-E91C8A391C68}"/>
          </ac:cxnSpMkLst>
        </pc:cxnChg>
        <pc:cxnChg chg="mod">
          <ac:chgData name="Nihar Mayur Shah" userId="ff8f693a-7bf6-40db-b5bb-7017fc69b4c1" providerId="ADAL" clId="{904D4E38-28E0-45A3-AB8A-8B034E464FF8}" dt="2024-09-22T05:44:11.488" v="14385"/>
          <ac:cxnSpMkLst>
            <pc:docMk/>
            <pc:sldMk cId="1629149570" sldId="277"/>
            <ac:cxnSpMk id="49" creationId="{B3345A37-8042-2559-9BB9-AD3D0AC3D119}"/>
          </ac:cxnSpMkLst>
        </pc:cxnChg>
        <pc:cxnChg chg="mod">
          <ac:chgData name="Nihar Mayur Shah" userId="ff8f693a-7bf6-40db-b5bb-7017fc69b4c1" providerId="ADAL" clId="{904D4E38-28E0-45A3-AB8A-8B034E464FF8}" dt="2024-09-22T05:44:11.488" v="14385"/>
          <ac:cxnSpMkLst>
            <pc:docMk/>
            <pc:sldMk cId="1629149570" sldId="277"/>
            <ac:cxnSpMk id="50" creationId="{0F165F38-4409-F114-E8EE-D1B3344634D9}"/>
          </ac:cxnSpMkLst>
        </pc:cxnChg>
        <pc:cxnChg chg="mod">
          <ac:chgData name="Nihar Mayur Shah" userId="ff8f693a-7bf6-40db-b5bb-7017fc69b4c1" providerId="ADAL" clId="{904D4E38-28E0-45A3-AB8A-8B034E464FF8}" dt="2024-09-22T05:45:31.746" v="14392" actId="478"/>
          <ac:cxnSpMkLst>
            <pc:docMk/>
            <pc:sldMk cId="1629149570" sldId="277"/>
            <ac:cxnSpMk id="51" creationId="{0FE21241-0306-CAEE-9DCD-D063E1DC3EDE}"/>
          </ac:cxnSpMkLst>
        </pc:cxnChg>
        <pc:cxnChg chg="mod">
          <ac:chgData name="Nihar Mayur Shah" userId="ff8f693a-7bf6-40db-b5bb-7017fc69b4c1" providerId="ADAL" clId="{904D4E38-28E0-45A3-AB8A-8B034E464FF8}" dt="2024-09-22T05:45:31.746" v="14392" actId="478"/>
          <ac:cxnSpMkLst>
            <pc:docMk/>
            <pc:sldMk cId="1629149570" sldId="277"/>
            <ac:cxnSpMk id="52" creationId="{FD900A6E-B4BF-292B-C3A5-9E34304A43EE}"/>
          </ac:cxnSpMkLst>
        </pc:cxnChg>
        <pc:cxnChg chg="mod">
          <ac:chgData name="Nihar Mayur Shah" userId="ff8f693a-7bf6-40db-b5bb-7017fc69b4c1" providerId="ADAL" clId="{904D4E38-28E0-45A3-AB8A-8B034E464FF8}" dt="2024-09-22T05:45:31.746" v="14392" actId="478"/>
          <ac:cxnSpMkLst>
            <pc:docMk/>
            <pc:sldMk cId="1629149570" sldId="277"/>
            <ac:cxnSpMk id="53" creationId="{D4E2732C-76F5-0B10-39B0-4311E0C3320C}"/>
          </ac:cxnSpMkLst>
        </pc:cxnChg>
        <pc:cxnChg chg="mod">
          <ac:chgData name="Nihar Mayur Shah" userId="ff8f693a-7bf6-40db-b5bb-7017fc69b4c1" providerId="ADAL" clId="{904D4E38-28E0-45A3-AB8A-8B034E464FF8}" dt="2024-09-22T05:44:11.488" v="14385"/>
          <ac:cxnSpMkLst>
            <pc:docMk/>
            <pc:sldMk cId="1629149570" sldId="277"/>
            <ac:cxnSpMk id="62" creationId="{BF77293B-1AAC-44E6-62F4-4949F90B420C}"/>
          </ac:cxnSpMkLst>
        </pc:cxnChg>
        <pc:cxnChg chg="mod">
          <ac:chgData name="Nihar Mayur Shah" userId="ff8f693a-7bf6-40db-b5bb-7017fc69b4c1" providerId="ADAL" clId="{904D4E38-28E0-45A3-AB8A-8B034E464FF8}" dt="2024-09-22T05:44:11.488" v="14385"/>
          <ac:cxnSpMkLst>
            <pc:docMk/>
            <pc:sldMk cId="1629149570" sldId="277"/>
            <ac:cxnSpMk id="63" creationId="{702986DA-5F92-A524-8516-BA2C15AEC707}"/>
          </ac:cxnSpMkLst>
        </pc:cxnChg>
        <pc:cxnChg chg="mod">
          <ac:chgData name="Nihar Mayur Shah" userId="ff8f693a-7bf6-40db-b5bb-7017fc69b4c1" providerId="ADAL" clId="{904D4E38-28E0-45A3-AB8A-8B034E464FF8}" dt="2024-09-22T05:44:11.488" v="14385"/>
          <ac:cxnSpMkLst>
            <pc:docMk/>
            <pc:sldMk cId="1629149570" sldId="277"/>
            <ac:cxnSpMk id="64" creationId="{B0F2B9D0-190B-BAF3-CC24-0871E2BEFD41}"/>
          </ac:cxnSpMkLst>
        </pc:cxnChg>
        <pc:cxnChg chg="mod">
          <ac:chgData name="Nihar Mayur Shah" userId="ff8f693a-7bf6-40db-b5bb-7017fc69b4c1" providerId="ADAL" clId="{904D4E38-28E0-45A3-AB8A-8B034E464FF8}" dt="2024-09-22T05:44:11.488" v="14385"/>
          <ac:cxnSpMkLst>
            <pc:docMk/>
            <pc:sldMk cId="1629149570" sldId="277"/>
            <ac:cxnSpMk id="65" creationId="{7EC9210C-90B3-ED98-151A-DF9BAE8E6F50}"/>
          </ac:cxnSpMkLst>
        </pc:cxnChg>
        <pc:cxnChg chg="mod">
          <ac:chgData name="Nihar Mayur Shah" userId="ff8f693a-7bf6-40db-b5bb-7017fc69b4c1" providerId="ADAL" clId="{904D4E38-28E0-45A3-AB8A-8B034E464FF8}" dt="2024-09-22T05:44:11.488" v="14385"/>
          <ac:cxnSpMkLst>
            <pc:docMk/>
            <pc:sldMk cId="1629149570" sldId="277"/>
            <ac:cxnSpMk id="66" creationId="{0472D9BF-7EBA-08C1-1A9E-BEFC6F7B0057}"/>
          </ac:cxnSpMkLst>
        </pc:cxnChg>
        <pc:cxnChg chg="mod">
          <ac:chgData name="Nihar Mayur Shah" userId="ff8f693a-7bf6-40db-b5bb-7017fc69b4c1" providerId="ADAL" clId="{904D4E38-28E0-45A3-AB8A-8B034E464FF8}" dt="2024-09-22T05:44:11.488" v="14385"/>
          <ac:cxnSpMkLst>
            <pc:docMk/>
            <pc:sldMk cId="1629149570" sldId="277"/>
            <ac:cxnSpMk id="67" creationId="{B25B5155-A366-C620-F87A-8444C9147FFF}"/>
          </ac:cxnSpMkLst>
        </pc:cxnChg>
        <pc:cxnChg chg="mod">
          <ac:chgData name="Nihar Mayur Shah" userId="ff8f693a-7bf6-40db-b5bb-7017fc69b4c1" providerId="ADAL" clId="{904D4E38-28E0-45A3-AB8A-8B034E464FF8}" dt="2024-09-22T05:44:11.488" v="14385"/>
          <ac:cxnSpMkLst>
            <pc:docMk/>
            <pc:sldMk cId="1629149570" sldId="277"/>
            <ac:cxnSpMk id="68" creationId="{6426DC6F-6FAC-8FF2-4F68-0E4FF98F6C8D}"/>
          </ac:cxnSpMkLst>
        </pc:cxnChg>
        <pc:cxnChg chg="mod">
          <ac:chgData name="Nihar Mayur Shah" userId="ff8f693a-7bf6-40db-b5bb-7017fc69b4c1" providerId="ADAL" clId="{904D4E38-28E0-45A3-AB8A-8B034E464FF8}" dt="2024-09-22T05:44:11.488" v="14385"/>
          <ac:cxnSpMkLst>
            <pc:docMk/>
            <pc:sldMk cId="1629149570" sldId="277"/>
            <ac:cxnSpMk id="69" creationId="{14A0B3D2-4B6F-A6B3-5891-C89E850CC58B}"/>
          </ac:cxnSpMkLst>
        </pc:cxnChg>
        <pc:cxnChg chg="mod">
          <ac:chgData name="Nihar Mayur Shah" userId="ff8f693a-7bf6-40db-b5bb-7017fc69b4c1" providerId="ADAL" clId="{904D4E38-28E0-45A3-AB8A-8B034E464FF8}" dt="2024-09-22T05:44:11.488" v="14385"/>
          <ac:cxnSpMkLst>
            <pc:docMk/>
            <pc:sldMk cId="1629149570" sldId="277"/>
            <ac:cxnSpMk id="70" creationId="{5DE05BF7-DD60-CC0E-912E-43643475F8C8}"/>
          </ac:cxnSpMkLst>
        </pc:cxnChg>
        <pc:cxnChg chg="mod">
          <ac:chgData name="Nihar Mayur Shah" userId="ff8f693a-7bf6-40db-b5bb-7017fc69b4c1" providerId="ADAL" clId="{904D4E38-28E0-45A3-AB8A-8B034E464FF8}" dt="2024-09-22T05:44:11.488" v="14385"/>
          <ac:cxnSpMkLst>
            <pc:docMk/>
            <pc:sldMk cId="1629149570" sldId="277"/>
            <ac:cxnSpMk id="71" creationId="{3EABCFC9-EC85-0ADC-588F-2E60CED56F6C}"/>
          </ac:cxnSpMkLst>
        </pc:cxnChg>
        <pc:cxnChg chg="mod">
          <ac:chgData name="Nihar Mayur Shah" userId="ff8f693a-7bf6-40db-b5bb-7017fc69b4c1" providerId="ADAL" clId="{904D4E38-28E0-45A3-AB8A-8B034E464FF8}" dt="2024-09-22T05:44:11.488" v="14385"/>
          <ac:cxnSpMkLst>
            <pc:docMk/>
            <pc:sldMk cId="1629149570" sldId="277"/>
            <ac:cxnSpMk id="72" creationId="{49217B74-9BD3-02C2-9B55-9CF6D4232437}"/>
          </ac:cxnSpMkLst>
        </pc:cxnChg>
        <pc:cxnChg chg="mod">
          <ac:chgData name="Nihar Mayur Shah" userId="ff8f693a-7bf6-40db-b5bb-7017fc69b4c1" providerId="ADAL" clId="{904D4E38-28E0-45A3-AB8A-8B034E464FF8}" dt="2024-09-22T05:44:11.488" v="14385"/>
          <ac:cxnSpMkLst>
            <pc:docMk/>
            <pc:sldMk cId="1629149570" sldId="277"/>
            <ac:cxnSpMk id="73" creationId="{6DD0F8C6-DEC5-C9F2-6BCB-CBA26900AAF9}"/>
          </ac:cxnSpMkLst>
        </pc:cxnChg>
        <pc:cxnChg chg="mod">
          <ac:chgData name="Nihar Mayur Shah" userId="ff8f693a-7bf6-40db-b5bb-7017fc69b4c1" providerId="ADAL" clId="{904D4E38-28E0-45A3-AB8A-8B034E464FF8}" dt="2024-09-22T05:44:11.488" v="14385"/>
          <ac:cxnSpMkLst>
            <pc:docMk/>
            <pc:sldMk cId="1629149570" sldId="277"/>
            <ac:cxnSpMk id="74" creationId="{324B4CFE-4DA9-D285-976D-E6FA1AC7AEBA}"/>
          </ac:cxnSpMkLst>
        </pc:cxnChg>
        <pc:cxnChg chg="mod">
          <ac:chgData name="Nihar Mayur Shah" userId="ff8f693a-7bf6-40db-b5bb-7017fc69b4c1" providerId="ADAL" clId="{904D4E38-28E0-45A3-AB8A-8B034E464FF8}" dt="2024-09-22T05:44:11.488" v="14385"/>
          <ac:cxnSpMkLst>
            <pc:docMk/>
            <pc:sldMk cId="1629149570" sldId="277"/>
            <ac:cxnSpMk id="75" creationId="{AFF0FB38-5842-C7DD-713E-A6847FDB4EFE}"/>
          </ac:cxnSpMkLst>
        </pc:cxnChg>
        <pc:cxnChg chg="mod">
          <ac:chgData name="Nihar Mayur Shah" userId="ff8f693a-7bf6-40db-b5bb-7017fc69b4c1" providerId="ADAL" clId="{904D4E38-28E0-45A3-AB8A-8B034E464FF8}" dt="2024-09-22T05:44:11.488" v="14385"/>
          <ac:cxnSpMkLst>
            <pc:docMk/>
            <pc:sldMk cId="1629149570" sldId="277"/>
            <ac:cxnSpMk id="76" creationId="{947A1947-1489-97BC-8AF0-F6FB33FFBBE6}"/>
          </ac:cxnSpMkLst>
        </pc:cxnChg>
        <pc:cxnChg chg="mod">
          <ac:chgData name="Nihar Mayur Shah" userId="ff8f693a-7bf6-40db-b5bb-7017fc69b4c1" providerId="ADAL" clId="{904D4E38-28E0-45A3-AB8A-8B034E464FF8}" dt="2024-09-22T05:44:11.488" v="14385"/>
          <ac:cxnSpMkLst>
            <pc:docMk/>
            <pc:sldMk cId="1629149570" sldId="277"/>
            <ac:cxnSpMk id="84" creationId="{14AEDF76-CA80-2D94-2E8D-5154C1CB0245}"/>
          </ac:cxnSpMkLst>
        </pc:cxnChg>
        <pc:cxnChg chg="mod">
          <ac:chgData name="Nihar Mayur Shah" userId="ff8f693a-7bf6-40db-b5bb-7017fc69b4c1" providerId="ADAL" clId="{904D4E38-28E0-45A3-AB8A-8B034E464FF8}" dt="2024-09-22T05:44:11.488" v="14385"/>
          <ac:cxnSpMkLst>
            <pc:docMk/>
            <pc:sldMk cId="1629149570" sldId="277"/>
            <ac:cxnSpMk id="85" creationId="{352A39E1-F01D-6E5E-F105-A52FB1A3F768}"/>
          </ac:cxnSpMkLst>
        </pc:cxnChg>
        <pc:cxnChg chg="mod">
          <ac:chgData name="Nihar Mayur Shah" userId="ff8f693a-7bf6-40db-b5bb-7017fc69b4c1" providerId="ADAL" clId="{904D4E38-28E0-45A3-AB8A-8B034E464FF8}" dt="2024-09-22T05:44:11.488" v="14385"/>
          <ac:cxnSpMkLst>
            <pc:docMk/>
            <pc:sldMk cId="1629149570" sldId="277"/>
            <ac:cxnSpMk id="86" creationId="{E8D3EF1A-EEE0-D113-9B8E-FD60DDCFFFF6}"/>
          </ac:cxnSpMkLst>
        </pc:cxnChg>
        <pc:cxnChg chg="mod">
          <ac:chgData name="Nihar Mayur Shah" userId="ff8f693a-7bf6-40db-b5bb-7017fc69b4c1" providerId="ADAL" clId="{904D4E38-28E0-45A3-AB8A-8B034E464FF8}" dt="2024-09-25T08:04:01.840" v="30539"/>
          <ac:cxnSpMkLst>
            <pc:docMk/>
            <pc:sldMk cId="1629149570" sldId="277"/>
            <ac:cxnSpMk id="93" creationId="{2E83FA8F-46E9-A65B-66F6-8E1B2951CFEE}"/>
          </ac:cxnSpMkLst>
        </pc:cxnChg>
        <pc:cxnChg chg="mod">
          <ac:chgData name="Nihar Mayur Shah" userId="ff8f693a-7bf6-40db-b5bb-7017fc69b4c1" providerId="ADAL" clId="{904D4E38-28E0-45A3-AB8A-8B034E464FF8}" dt="2024-09-25T08:04:01.840" v="30539"/>
          <ac:cxnSpMkLst>
            <pc:docMk/>
            <pc:sldMk cId="1629149570" sldId="277"/>
            <ac:cxnSpMk id="94" creationId="{2D2DB2F6-380D-C714-F8AA-DC3F03FE3804}"/>
          </ac:cxnSpMkLst>
        </pc:cxnChg>
        <pc:cxnChg chg="mod">
          <ac:chgData name="Nihar Mayur Shah" userId="ff8f693a-7bf6-40db-b5bb-7017fc69b4c1" providerId="ADAL" clId="{904D4E38-28E0-45A3-AB8A-8B034E464FF8}" dt="2024-09-25T08:04:01.840" v="30539"/>
          <ac:cxnSpMkLst>
            <pc:docMk/>
            <pc:sldMk cId="1629149570" sldId="277"/>
            <ac:cxnSpMk id="95" creationId="{F26E8E19-26BB-AC21-DA5F-6C14069F2817}"/>
          </ac:cxnSpMkLst>
        </pc:cxnChg>
        <pc:cxnChg chg="mod">
          <ac:chgData name="Nihar Mayur Shah" userId="ff8f693a-7bf6-40db-b5bb-7017fc69b4c1" providerId="ADAL" clId="{904D4E38-28E0-45A3-AB8A-8B034E464FF8}" dt="2024-09-25T08:04:01.840" v="30539"/>
          <ac:cxnSpMkLst>
            <pc:docMk/>
            <pc:sldMk cId="1629149570" sldId="277"/>
            <ac:cxnSpMk id="96" creationId="{5C942345-A142-1AFC-F705-ED34A7917DE8}"/>
          </ac:cxnSpMkLst>
        </pc:cxnChg>
        <pc:cxnChg chg="mod">
          <ac:chgData name="Nihar Mayur Shah" userId="ff8f693a-7bf6-40db-b5bb-7017fc69b4c1" providerId="ADAL" clId="{904D4E38-28E0-45A3-AB8A-8B034E464FF8}" dt="2024-09-25T08:04:01.840" v="30539"/>
          <ac:cxnSpMkLst>
            <pc:docMk/>
            <pc:sldMk cId="1629149570" sldId="277"/>
            <ac:cxnSpMk id="97" creationId="{682A0A5D-4380-0309-0A03-9A2C54587FA5}"/>
          </ac:cxnSpMkLst>
        </pc:cxnChg>
        <pc:cxnChg chg="mod">
          <ac:chgData name="Nihar Mayur Shah" userId="ff8f693a-7bf6-40db-b5bb-7017fc69b4c1" providerId="ADAL" clId="{904D4E38-28E0-45A3-AB8A-8B034E464FF8}" dt="2024-09-25T08:04:01.840" v="30539"/>
          <ac:cxnSpMkLst>
            <pc:docMk/>
            <pc:sldMk cId="1629149570" sldId="277"/>
            <ac:cxnSpMk id="98" creationId="{A2C01C8A-65F0-743C-55DF-9095384BF2F1}"/>
          </ac:cxnSpMkLst>
        </pc:cxnChg>
        <pc:cxnChg chg="mod">
          <ac:chgData name="Nihar Mayur Shah" userId="ff8f693a-7bf6-40db-b5bb-7017fc69b4c1" providerId="ADAL" clId="{904D4E38-28E0-45A3-AB8A-8B034E464FF8}" dt="2024-09-25T08:04:01.840" v="30539"/>
          <ac:cxnSpMkLst>
            <pc:docMk/>
            <pc:sldMk cId="1629149570" sldId="277"/>
            <ac:cxnSpMk id="99" creationId="{A846BCFA-45A6-EB6F-C1B9-FE0771153D4B}"/>
          </ac:cxnSpMkLst>
        </pc:cxnChg>
        <pc:cxnChg chg="mod">
          <ac:chgData name="Nihar Mayur Shah" userId="ff8f693a-7bf6-40db-b5bb-7017fc69b4c1" providerId="ADAL" clId="{904D4E38-28E0-45A3-AB8A-8B034E464FF8}" dt="2024-09-25T08:04:01.840" v="30539"/>
          <ac:cxnSpMkLst>
            <pc:docMk/>
            <pc:sldMk cId="1629149570" sldId="277"/>
            <ac:cxnSpMk id="100" creationId="{1EDC237D-23AE-3C53-9EE1-40708E031313}"/>
          </ac:cxnSpMkLst>
        </pc:cxnChg>
        <pc:cxnChg chg="mod">
          <ac:chgData name="Nihar Mayur Shah" userId="ff8f693a-7bf6-40db-b5bb-7017fc69b4c1" providerId="ADAL" clId="{904D4E38-28E0-45A3-AB8A-8B034E464FF8}" dt="2024-09-25T08:04:01.840" v="30539"/>
          <ac:cxnSpMkLst>
            <pc:docMk/>
            <pc:sldMk cId="1629149570" sldId="277"/>
            <ac:cxnSpMk id="104" creationId="{E330B426-C941-FFD0-2A34-B9242CDD32FF}"/>
          </ac:cxnSpMkLst>
        </pc:cxnChg>
        <pc:cxnChg chg="mod">
          <ac:chgData name="Nihar Mayur Shah" userId="ff8f693a-7bf6-40db-b5bb-7017fc69b4c1" providerId="ADAL" clId="{904D4E38-28E0-45A3-AB8A-8B034E464FF8}" dt="2024-09-25T08:04:01.840" v="30539"/>
          <ac:cxnSpMkLst>
            <pc:docMk/>
            <pc:sldMk cId="1629149570" sldId="277"/>
            <ac:cxnSpMk id="105" creationId="{5D8D02E0-5B5C-79DF-BD6D-B6B5BF918A37}"/>
          </ac:cxnSpMkLst>
        </pc:cxnChg>
        <pc:cxnChg chg="mod">
          <ac:chgData name="Nihar Mayur Shah" userId="ff8f693a-7bf6-40db-b5bb-7017fc69b4c1" providerId="ADAL" clId="{904D4E38-28E0-45A3-AB8A-8B034E464FF8}" dt="2024-09-25T08:04:01.840" v="30539"/>
          <ac:cxnSpMkLst>
            <pc:docMk/>
            <pc:sldMk cId="1629149570" sldId="277"/>
            <ac:cxnSpMk id="114" creationId="{47DA694B-6E1E-EB4D-DFE6-46A640092F66}"/>
          </ac:cxnSpMkLst>
        </pc:cxnChg>
        <pc:cxnChg chg="mod">
          <ac:chgData name="Nihar Mayur Shah" userId="ff8f693a-7bf6-40db-b5bb-7017fc69b4c1" providerId="ADAL" clId="{904D4E38-28E0-45A3-AB8A-8B034E464FF8}" dt="2024-09-25T08:04:01.840" v="30539"/>
          <ac:cxnSpMkLst>
            <pc:docMk/>
            <pc:sldMk cId="1629149570" sldId="277"/>
            <ac:cxnSpMk id="115" creationId="{77E0CAE4-827A-1349-A212-253A2FA3AFFD}"/>
          </ac:cxnSpMkLst>
        </pc:cxnChg>
        <pc:cxnChg chg="mod">
          <ac:chgData name="Nihar Mayur Shah" userId="ff8f693a-7bf6-40db-b5bb-7017fc69b4c1" providerId="ADAL" clId="{904D4E38-28E0-45A3-AB8A-8B034E464FF8}" dt="2024-09-25T08:04:01.840" v="30539"/>
          <ac:cxnSpMkLst>
            <pc:docMk/>
            <pc:sldMk cId="1629149570" sldId="277"/>
            <ac:cxnSpMk id="116" creationId="{D41C6F28-DDDF-7F72-5474-D67FC979C503}"/>
          </ac:cxnSpMkLst>
        </pc:cxnChg>
        <pc:cxnChg chg="mod">
          <ac:chgData name="Nihar Mayur Shah" userId="ff8f693a-7bf6-40db-b5bb-7017fc69b4c1" providerId="ADAL" clId="{904D4E38-28E0-45A3-AB8A-8B034E464FF8}" dt="2024-09-25T08:04:01.840" v="30539"/>
          <ac:cxnSpMkLst>
            <pc:docMk/>
            <pc:sldMk cId="1629149570" sldId="277"/>
            <ac:cxnSpMk id="117" creationId="{ADB7231D-ACBD-8E40-C23F-88EE65AA24FC}"/>
          </ac:cxnSpMkLst>
        </pc:cxnChg>
        <pc:cxnChg chg="mod">
          <ac:chgData name="Nihar Mayur Shah" userId="ff8f693a-7bf6-40db-b5bb-7017fc69b4c1" providerId="ADAL" clId="{904D4E38-28E0-45A3-AB8A-8B034E464FF8}" dt="2024-09-25T08:04:01.840" v="30539"/>
          <ac:cxnSpMkLst>
            <pc:docMk/>
            <pc:sldMk cId="1629149570" sldId="277"/>
            <ac:cxnSpMk id="118" creationId="{1341F6BF-D248-10B4-7998-CC10F58A1F52}"/>
          </ac:cxnSpMkLst>
        </pc:cxnChg>
        <pc:cxnChg chg="mod">
          <ac:chgData name="Nihar Mayur Shah" userId="ff8f693a-7bf6-40db-b5bb-7017fc69b4c1" providerId="ADAL" clId="{904D4E38-28E0-45A3-AB8A-8B034E464FF8}" dt="2024-09-25T08:04:01.840" v="30539"/>
          <ac:cxnSpMkLst>
            <pc:docMk/>
            <pc:sldMk cId="1629149570" sldId="277"/>
            <ac:cxnSpMk id="122" creationId="{15E5C7C6-91E1-D599-63B0-93A6EF138355}"/>
          </ac:cxnSpMkLst>
        </pc:cxnChg>
        <pc:cxnChg chg="mod">
          <ac:chgData name="Nihar Mayur Shah" userId="ff8f693a-7bf6-40db-b5bb-7017fc69b4c1" providerId="ADAL" clId="{904D4E38-28E0-45A3-AB8A-8B034E464FF8}" dt="2024-09-25T08:04:01.840" v="30539"/>
          <ac:cxnSpMkLst>
            <pc:docMk/>
            <pc:sldMk cId="1629149570" sldId="277"/>
            <ac:cxnSpMk id="123" creationId="{FC081723-DE90-32B8-87F1-0F41737645D9}"/>
          </ac:cxnSpMkLst>
        </pc:cxnChg>
        <pc:cxnChg chg="mod">
          <ac:chgData name="Nihar Mayur Shah" userId="ff8f693a-7bf6-40db-b5bb-7017fc69b4c1" providerId="ADAL" clId="{904D4E38-28E0-45A3-AB8A-8B034E464FF8}" dt="2024-09-25T08:04:01.840" v="30539"/>
          <ac:cxnSpMkLst>
            <pc:docMk/>
            <pc:sldMk cId="1629149570" sldId="277"/>
            <ac:cxnSpMk id="124" creationId="{9E656BE8-F11E-1651-30E7-A0316C9923E8}"/>
          </ac:cxnSpMkLst>
        </pc:cxnChg>
        <pc:cxnChg chg="mod">
          <ac:chgData name="Nihar Mayur Shah" userId="ff8f693a-7bf6-40db-b5bb-7017fc69b4c1" providerId="ADAL" clId="{904D4E38-28E0-45A3-AB8A-8B034E464FF8}" dt="2024-09-25T08:04:01.840" v="30539"/>
          <ac:cxnSpMkLst>
            <pc:docMk/>
            <pc:sldMk cId="1629149570" sldId="277"/>
            <ac:cxnSpMk id="126" creationId="{CBFFBD97-7488-236B-9D7F-6D1FE95A8B79}"/>
          </ac:cxnSpMkLst>
        </pc:cxnChg>
        <pc:cxnChg chg="mod">
          <ac:chgData name="Nihar Mayur Shah" userId="ff8f693a-7bf6-40db-b5bb-7017fc69b4c1" providerId="ADAL" clId="{904D4E38-28E0-45A3-AB8A-8B034E464FF8}" dt="2024-09-25T08:04:01.840" v="30539"/>
          <ac:cxnSpMkLst>
            <pc:docMk/>
            <pc:sldMk cId="1629149570" sldId="277"/>
            <ac:cxnSpMk id="127" creationId="{1E1B1A32-C120-8039-E0FD-E3A4CB04A60A}"/>
          </ac:cxnSpMkLst>
        </pc:cxnChg>
        <pc:cxnChg chg="mod">
          <ac:chgData name="Nihar Mayur Shah" userId="ff8f693a-7bf6-40db-b5bb-7017fc69b4c1" providerId="ADAL" clId="{904D4E38-28E0-45A3-AB8A-8B034E464FF8}" dt="2024-09-25T08:04:01.840" v="30539"/>
          <ac:cxnSpMkLst>
            <pc:docMk/>
            <pc:sldMk cId="1629149570" sldId="277"/>
            <ac:cxnSpMk id="128" creationId="{519E9A6E-078E-63C9-FC31-DB6E65E880F4}"/>
          </ac:cxnSpMkLst>
        </pc:cxnChg>
        <pc:cxnChg chg="mod">
          <ac:chgData name="Nihar Mayur Shah" userId="ff8f693a-7bf6-40db-b5bb-7017fc69b4c1" providerId="ADAL" clId="{904D4E38-28E0-45A3-AB8A-8B034E464FF8}" dt="2024-09-25T08:04:01.840" v="30539"/>
          <ac:cxnSpMkLst>
            <pc:docMk/>
            <pc:sldMk cId="1629149570" sldId="277"/>
            <ac:cxnSpMk id="129" creationId="{93A86907-82BF-88F1-68A0-F66DA7482360}"/>
          </ac:cxnSpMkLst>
        </pc:cxnChg>
        <pc:cxnChg chg="mod">
          <ac:chgData name="Nihar Mayur Shah" userId="ff8f693a-7bf6-40db-b5bb-7017fc69b4c1" providerId="ADAL" clId="{904D4E38-28E0-45A3-AB8A-8B034E464FF8}" dt="2024-09-25T08:04:01.840" v="30539"/>
          <ac:cxnSpMkLst>
            <pc:docMk/>
            <pc:sldMk cId="1629149570" sldId="277"/>
            <ac:cxnSpMk id="130" creationId="{0C2A8AB8-4772-4989-B859-CFEACEDE553F}"/>
          </ac:cxnSpMkLst>
        </pc:cxnChg>
        <pc:cxnChg chg="mod">
          <ac:chgData name="Nihar Mayur Shah" userId="ff8f693a-7bf6-40db-b5bb-7017fc69b4c1" providerId="ADAL" clId="{904D4E38-28E0-45A3-AB8A-8B034E464FF8}" dt="2024-09-25T08:04:01.840" v="30539"/>
          <ac:cxnSpMkLst>
            <pc:docMk/>
            <pc:sldMk cId="1629149570" sldId="277"/>
            <ac:cxnSpMk id="131" creationId="{9E8A6C97-A072-4B30-2BD8-082B02DBFA9B}"/>
          </ac:cxnSpMkLst>
        </pc:cxnChg>
        <pc:cxnChg chg="mod">
          <ac:chgData name="Nihar Mayur Shah" userId="ff8f693a-7bf6-40db-b5bb-7017fc69b4c1" providerId="ADAL" clId="{904D4E38-28E0-45A3-AB8A-8B034E464FF8}" dt="2024-09-25T08:04:01.840" v="30539"/>
          <ac:cxnSpMkLst>
            <pc:docMk/>
            <pc:sldMk cId="1629149570" sldId="277"/>
            <ac:cxnSpMk id="132" creationId="{78ED524A-A423-5543-7501-B8D33F1BA57B}"/>
          </ac:cxnSpMkLst>
        </pc:cxnChg>
        <pc:cxnChg chg="mod">
          <ac:chgData name="Nihar Mayur Shah" userId="ff8f693a-7bf6-40db-b5bb-7017fc69b4c1" providerId="ADAL" clId="{904D4E38-28E0-45A3-AB8A-8B034E464FF8}" dt="2024-09-25T08:04:01.840" v="30539"/>
          <ac:cxnSpMkLst>
            <pc:docMk/>
            <pc:sldMk cId="1629149570" sldId="277"/>
            <ac:cxnSpMk id="133" creationId="{732E947B-251A-85B8-A29C-2D18751E2FCC}"/>
          </ac:cxnSpMkLst>
        </pc:cxnChg>
        <pc:cxnChg chg="mod">
          <ac:chgData name="Nihar Mayur Shah" userId="ff8f693a-7bf6-40db-b5bb-7017fc69b4c1" providerId="ADAL" clId="{904D4E38-28E0-45A3-AB8A-8B034E464FF8}" dt="2024-09-25T08:04:01.840" v="30539"/>
          <ac:cxnSpMkLst>
            <pc:docMk/>
            <pc:sldMk cId="1629149570" sldId="277"/>
            <ac:cxnSpMk id="134" creationId="{C6BD7C78-A3FC-DB83-4B7E-B40DB4114C4B}"/>
          </ac:cxnSpMkLst>
        </pc:cxnChg>
        <pc:cxnChg chg="mod">
          <ac:chgData name="Nihar Mayur Shah" userId="ff8f693a-7bf6-40db-b5bb-7017fc69b4c1" providerId="ADAL" clId="{904D4E38-28E0-45A3-AB8A-8B034E464FF8}" dt="2024-09-25T08:04:01.840" v="30539"/>
          <ac:cxnSpMkLst>
            <pc:docMk/>
            <pc:sldMk cId="1629149570" sldId="277"/>
            <ac:cxnSpMk id="135" creationId="{9EA6E405-6221-6E43-FAB9-AD90F8770537}"/>
          </ac:cxnSpMkLst>
        </pc:cxnChg>
        <pc:cxnChg chg="mod">
          <ac:chgData name="Nihar Mayur Shah" userId="ff8f693a-7bf6-40db-b5bb-7017fc69b4c1" providerId="ADAL" clId="{904D4E38-28E0-45A3-AB8A-8B034E464FF8}" dt="2024-09-25T08:04:01.840" v="30539"/>
          <ac:cxnSpMkLst>
            <pc:docMk/>
            <pc:sldMk cId="1629149570" sldId="277"/>
            <ac:cxnSpMk id="136" creationId="{B6D6BB60-93A0-2C14-F95E-0198847BEA66}"/>
          </ac:cxnSpMkLst>
        </pc:cxnChg>
        <pc:cxnChg chg="mod">
          <ac:chgData name="Nihar Mayur Shah" userId="ff8f693a-7bf6-40db-b5bb-7017fc69b4c1" providerId="ADAL" clId="{904D4E38-28E0-45A3-AB8A-8B034E464FF8}" dt="2024-09-25T08:04:01.840" v="30539"/>
          <ac:cxnSpMkLst>
            <pc:docMk/>
            <pc:sldMk cId="1629149570" sldId="277"/>
            <ac:cxnSpMk id="137" creationId="{F0E7B6D8-0897-C861-CB1F-9BBF83DD6DE1}"/>
          </ac:cxnSpMkLst>
        </pc:cxnChg>
        <pc:cxnChg chg="mod">
          <ac:chgData name="Nihar Mayur Shah" userId="ff8f693a-7bf6-40db-b5bb-7017fc69b4c1" providerId="ADAL" clId="{904D4E38-28E0-45A3-AB8A-8B034E464FF8}" dt="2024-09-25T08:04:01.840" v="30539"/>
          <ac:cxnSpMkLst>
            <pc:docMk/>
            <pc:sldMk cId="1629149570" sldId="277"/>
            <ac:cxnSpMk id="146" creationId="{9E73F737-7E42-2F29-16E6-D723A761CC0A}"/>
          </ac:cxnSpMkLst>
        </pc:cxnChg>
        <pc:cxnChg chg="mod">
          <ac:chgData name="Nihar Mayur Shah" userId="ff8f693a-7bf6-40db-b5bb-7017fc69b4c1" providerId="ADAL" clId="{904D4E38-28E0-45A3-AB8A-8B034E464FF8}" dt="2024-09-25T08:04:01.840" v="30539"/>
          <ac:cxnSpMkLst>
            <pc:docMk/>
            <pc:sldMk cId="1629149570" sldId="277"/>
            <ac:cxnSpMk id="147" creationId="{43DA6A95-7205-8959-4DC8-B7BB78CFA564}"/>
          </ac:cxnSpMkLst>
        </pc:cxnChg>
        <pc:cxnChg chg="mod">
          <ac:chgData name="Nihar Mayur Shah" userId="ff8f693a-7bf6-40db-b5bb-7017fc69b4c1" providerId="ADAL" clId="{904D4E38-28E0-45A3-AB8A-8B034E464FF8}" dt="2024-09-25T08:04:01.840" v="30539"/>
          <ac:cxnSpMkLst>
            <pc:docMk/>
            <pc:sldMk cId="1629149570" sldId="277"/>
            <ac:cxnSpMk id="148" creationId="{EAF70A97-5768-602C-4E03-4D554953286E}"/>
          </ac:cxnSpMkLst>
        </pc:cxnChg>
        <pc:cxnChg chg="mod">
          <ac:chgData name="Nihar Mayur Shah" userId="ff8f693a-7bf6-40db-b5bb-7017fc69b4c1" providerId="ADAL" clId="{904D4E38-28E0-45A3-AB8A-8B034E464FF8}" dt="2024-09-25T08:04:01.840" v="30539"/>
          <ac:cxnSpMkLst>
            <pc:docMk/>
            <pc:sldMk cId="1629149570" sldId="277"/>
            <ac:cxnSpMk id="149" creationId="{46A0D593-EFF8-083E-8D84-F8CC0597CE05}"/>
          </ac:cxnSpMkLst>
        </pc:cxnChg>
        <pc:cxnChg chg="mod">
          <ac:chgData name="Nihar Mayur Shah" userId="ff8f693a-7bf6-40db-b5bb-7017fc69b4c1" providerId="ADAL" clId="{904D4E38-28E0-45A3-AB8A-8B034E464FF8}" dt="2024-09-25T08:04:01.840" v="30539"/>
          <ac:cxnSpMkLst>
            <pc:docMk/>
            <pc:sldMk cId="1629149570" sldId="277"/>
            <ac:cxnSpMk id="150" creationId="{F993F4E1-44F0-2597-2E4D-D25D0925EE1D}"/>
          </ac:cxnSpMkLst>
        </pc:cxnChg>
        <pc:cxnChg chg="mod">
          <ac:chgData name="Nihar Mayur Shah" userId="ff8f693a-7bf6-40db-b5bb-7017fc69b4c1" providerId="ADAL" clId="{904D4E38-28E0-45A3-AB8A-8B034E464FF8}" dt="2024-09-25T08:04:01.840" v="30539"/>
          <ac:cxnSpMkLst>
            <pc:docMk/>
            <pc:sldMk cId="1629149570" sldId="277"/>
            <ac:cxnSpMk id="151" creationId="{35CE20EA-DE90-D49C-D721-A5BD0C042376}"/>
          </ac:cxnSpMkLst>
        </pc:cxnChg>
        <pc:cxnChg chg="mod">
          <ac:chgData name="Nihar Mayur Shah" userId="ff8f693a-7bf6-40db-b5bb-7017fc69b4c1" providerId="ADAL" clId="{904D4E38-28E0-45A3-AB8A-8B034E464FF8}" dt="2024-09-25T08:04:01.840" v="30539"/>
          <ac:cxnSpMkLst>
            <pc:docMk/>
            <pc:sldMk cId="1629149570" sldId="277"/>
            <ac:cxnSpMk id="152" creationId="{88B52B81-4B21-BC43-9223-5B2BCC40A979}"/>
          </ac:cxnSpMkLst>
        </pc:cxnChg>
        <pc:cxnChg chg="mod">
          <ac:chgData name="Nihar Mayur Shah" userId="ff8f693a-7bf6-40db-b5bb-7017fc69b4c1" providerId="ADAL" clId="{904D4E38-28E0-45A3-AB8A-8B034E464FF8}" dt="2024-09-25T08:04:01.840" v="30539"/>
          <ac:cxnSpMkLst>
            <pc:docMk/>
            <pc:sldMk cId="1629149570" sldId="277"/>
            <ac:cxnSpMk id="153" creationId="{BA116A07-F051-A845-04A9-D630A8959059}"/>
          </ac:cxnSpMkLst>
        </pc:cxnChg>
        <pc:cxnChg chg="mod">
          <ac:chgData name="Nihar Mayur Shah" userId="ff8f693a-7bf6-40db-b5bb-7017fc69b4c1" providerId="ADAL" clId="{904D4E38-28E0-45A3-AB8A-8B034E464FF8}" dt="2024-09-25T08:04:01.840" v="30539"/>
          <ac:cxnSpMkLst>
            <pc:docMk/>
            <pc:sldMk cId="1629149570" sldId="277"/>
            <ac:cxnSpMk id="154" creationId="{94C521D4-1C1A-35DC-2689-F02AA5158E46}"/>
          </ac:cxnSpMkLst>
        </pc:cxnChg>
        <pc:cxnChg chg="mod">
          <ac:chgData name="Nihar Mayur Shah" userId="ff8f693a-7bf6-40db-b5bb-7017fc69b4c1" providerId="ADAL" clId="{904D4E38-28E0-45A3-AB8A-8B034E464FF8}" dt="2024-09-25T08:04:01.840" v="30539"/>
          <ac:cxnSpMkLst>
            <pc:docMk/>
            <pc:sldMk cId="1629149570" sldId="277"/>
            <ac:cxnSpMk id="155" creationId="{5D3B2310-CD9F-24C5-C7CC-1E7EA0C84FB0}"/>
          </ac:cxnSpMkLst>
        </pc:cxnChg>
        <pc:cxnChg chg="mod">
          <ac:chgData name="Nihar Mayur Shah" userId="ff8f693a-7bf6-40db-b5bb-7017fc69b4c1" providerId="ADAL" clId="{904D4E38-28E0-45A3-AB8A-8B034E464FF8}" dt="2024-09-25T08:04:01.840" v="30539"/>
          <ac:cxnSpMkLst>
            <pc:docMk/>
            <pc:sldMk cId="1629149570" sldId="277"/>
            <ac:cxnSpMk id="156" creationId="{E614BF74-1D3F-6325-0305-0BE0ED3467A6}"/>
          </ac:cxnSpMkLst>
        </pc:cxnChg>
        <pc:cxnChg chg="mod">
          <ac:chgData name="Nihar Mayur Shah" userId="ff8f693a-7bf6-40db-b5bb-7017fc69b4c1" providerId="ADAL" clId="{904D4E38-28E0-45A3-AB8A-8B034E464FF8}" dt="2024-09-25T08:04:01.840" v="30539"/>
          <ac:cxnSpMkLst>
            <pc:docMk/>
            <pc:sldMk cId="1629149570" sldId="277"/>
            <ac:cxnSpMk id="157" creationId="{EDC4EF46-4144-CC88-5499-4B0D51DD392D}"/>
          </ac:cxnSpMkLst>
        </pc:cxnChg>
        <pc:cxnChg chg="mod">
          <ac:chgData name="Nihar Mayur Shah" userId="ff8f693a-7bf6-40db-b5bb-7017fc69b4c1" providerId="ADAL" clId="{904D4E38-28E0-45A3-AB8A-8B034E464FF8}" dt="2024-09-25T08:04:01.840" v="30539"/>
          <ac:cxnSpMkLst>
            <pc:docMk/>
            <pc:sldMk cId="1629149570" sldId="277"/>
            <ac:cxnSpMk id="158" creationId="{4ECB9499-C9DD-FDFA-13CB-028915A53582}"/>
          </ac:cxnSpMkLst>
        </pc:cxnChg>
        <pc:cxnChg chg="mod">
          <ac:chgData name="Nihar Mayur Shah" userId="ff8f693a-7bf6-40db-b5bb-7017fc69b4c1" providerId="ADAL" clId="{904D4E38-28E0-45A3-AB8A-8B034E464FF8}" dt="2024-09-25T08:04:01.840" v="30539"/>
          <ac:cxnSpMkLst>
            <pc:docMk/>
            <pc:sldMk cId="1629149570" sldId="277"/>
            <ac:cxnSpMk id="159" creationId="{80F10CCE-CABC-BABE-56A2-27B09983761E}"/>
          </ac:cxnSpMkLst>
        </pc:cxnChg>
        <pc:cxnChg chg="mod">
          <ac:chgData name="Nihar Mayur Shah" userId="ff8f693a-7bf6-40db-b5bb-7017fc69b4c1" providerId="ADAL" clId="{904D4E38-28E0-45A3-AB8A-8B034E464FF8}" dt="2024-09-25T08:04:01.840" v="30539"/>
          <ac:cxnSpMkLst>
            <pc:docMk/>
            <pc:sldMk cId="1629149570" sldId="277"/>
            <ac:cxnSpMk id="160" creationId="{FB5A734B-ABF1-FCAC-78F6-59CCE9B64F2E}"/>
          </ac:cxnSpMkLst>
        </pc:cxnChg>
        <pc:cxnChg chg="mod">
          <ac:chgData name="Nihar Mayur Shah" userId="ff8f693a-7bf6-40db-b5bb-7017fc69b4c1" providerId="ADAL" clId="{904D4E38-28E0-45A3-AB8A-8B034E464FF8}" dt="2024-09-25T08:04:01.840" v="30539"/>
          <ac:cxnSpMkLst>
            <pc:docMk/>
            <pc:sldMk cId="1629149570" sldId="277"/>
            <ac:cxnSpMk id="168" creationId="{B348CA83-9D44-1083-883D-EE10B6B5B0B4}"/>
          </ac:cxnSpMkLst>
        </pc:cxnChg>
        <pc:cxnChg chg="mod">
          <ac:chgData name="Nihar Mayur Shah" userId="ff8f693a-7bf6-40db-b5bb-7017fc69b4c1" providerId="ADAL" clId="{904D4E38-28E0-45A3-AB8A-8B034E464FF8}" dt="2024-09-25T08:04:01.840" v="30539"/>
          <ac:cxnSpMkLst>
            <pc:docMk/>
            <pc:sldMk cId="1629149570" sldId="277"/>
            <ac:cxnSpMk id="169" creationId="{4599B4A6-B140-CC18-C3BD-9210D6AA8956}"/>
          </ac:cxnSpMkLst>
        </pc:cxnChg>
        <pc:cxnChg chg="mod">
          <ac:chgData name="Nihar Mayur Shah" userId="ff8f693a-7bf6-40db-b5bb-7017fc69b4c1" providerId="ADAL" clId="{904D4E38-28E0-45A3-AB8A-8B034E464FF8}" dt="2024-09-25T08:04:01.840" v="30539"/>
          <ac:cxnSpMkLst>
            <pc:docMk/>
            <pc:sldMk cId="1629149570" sldId="277"/>
            <ac:cxnSpMk id="170" creationId="{69589F8C-1E5A-6771-56FB-DFE0C56EA5D6}"/>
          </ac:cxnSpMkLst>
        </pc:cxnChg>
      </pc:sldChg>
      <pc:sldChg chg="addSp delSp modSp new mod modTransition modAnim">
        <pc:chgData name="Nihar Mayur Shah" userId="ff8f693a-7bf6-40db-b5bb-7017fc69b4c1" providerId="ADAL" clId="{904D4E38-28E0-45A3-AB8A-8B034E464FF8}" dt="2024-09-23T12:17:28.858" v="23835" actId="404"/>
        <pc:sldMkLst>
          <pc:docMk/>
          <pc:sldMk cId="2008921313" sldId="278"/>
        </pc:sldMkLst>
        <pc:spChg chg="mod">
          <ac:chgData name="Nihar Mayur Shah" userId="ff8f693a-7bf6-40db-b5bb-7017fc69b4c1" providerId="ADAL" clId="{904D4E38-28E0-45A3-AB8A-8B034E464FF8}" dt="2024-09-23T12:17:28.858" v="23835" actId="404"/>
          <ac:spMkLst>
            <pc:docMk/>
            <pc:sldMk cId="2008921313" sldId="278"/>
            <ac:spMk id="2" creationId="{547AA1E2-2D81-B7F4-83C2-47857E922036}"/>
          </ac:spMkLst>
        </pc:spChg>
        <pc:spChg chg="mod">
          <ac:chgData name="Nihar Mayur Shah" userId="ff8f693a-7bf6-40db-b5bb-7017fc69b4c1" providerId="ADAL" clId="{904D4E38-28E0-45A3-AB8A-8B034E464FF8}" dt="2024-09-23T06:40:21.722" v="17776" actId="20577"/>
          <ac:spMkLst>
            <pc:docMk/>
            <pc:sldMk cId="2008921313" sldId="278"/>
            <ac:spMk id="3" creationId="{E4DA0DD2-EE2C-3E33-6EA3-0523EC5EA485}"/>
          </ac:spMkLst>
        </pc:spChg>
        <pc:picChg chg="add del mod">
          <ac:chgData name="Nihar Mayur Shah" userId="ff8f693a-7bf6-40db-b5bb-7017fc69b4c1" providerId="ADAL" clId="{904D4E38-28E0-45A3-AB8A-8B034E464FF8}" dt="2024-09-23T10:28:55.430" v="22347" actId="34818"/>
          <ac:picMkLst>
            <pc:docMk/>
            <pc:sldMk cId="2008921313" sldId="278"/>
            <ac:picMk id="6" creationId="{9923BC91-0791-B25D-1B82-9980E3AD1D5B}"/>
          </ac:picMkLst>
        </pc:picChg>
      </pc:sldChg>
      <pc:sldChg chg="addSp delSp modSp new mod modTransition">
        <pc:chgData name="Nihar Mayur Shah" userId="ff8f693a-7bf6-40db-b5bb-7017fc69b4c1" providerId="ADAL" clId="{904D4E38-28E0-45A3-AB8A-8B034E464FF8}" dt="2024-09-23T10:28:55.430" v="22347" actId="34818"/>
        <pc:sldMkLst>
          <pc:docMk/>
          <pc:sldMk cId="2737937486" sldId="279"/>
        </pc:sldMkLst>
        <pc:spChg chg="mod">
          <ac:chgData name="Nihar Mayur Shah" userId="ff8f693a-7bf6-40db-b5bb-7017fc69b4c1" providerId="ADAL" clId="{904D4E38-28E0-45A3-AB8A-8B034E464FF8}" dt="2024-09-22T07:08:44.017" v="15756" actId="20577"/>
          <ac:spMkLst>
            <pc:docMk/>
            <pc:sldMk cId="2737937486" sldId="279"/>
            <ac:spMk id="2" creationId="{C74A2FF4-7DDF-85E3-35DE-660EEC25C047}"/>
          </ac:spMkLst>
        </pc:spChg>
        <pc:spChg chg="mod">
          <ac:chgData name="Nihar Mayur Shah" userId="ff8f693a-7bf6-40db-b5bb-7017fc69b4c1" providerId="ADAL" clId="{904D4E38-28E0-45A3-AB8A-8B034E464FF8}" dt="2024-09-23T06:45:31.927" v="17796" actId="20577"/>
          <ac:spMkLst>
            <pc:docMk/>
            <pc:sldMk cId="2737937486" sldId="279"/>
            <ac:spMk id="3" creationId="{43142607-CD29-2A9D-6B3B-FEEBC351C94B}"/>
          </ac:spMkLst>
        </pc:spChg>
        <pc:picChg chg="add del mod">
          <ac:chgData name="Nihar Mayur Shah" userId="ff8f693a-7bf6-40db-b5bb-7017fc69b4c1" providerId="ADAL" clId="{904D4E38-28E0-45A3-AB8A-8B034E464FF8}" dt="2024-09-23T10:28:55.430" v="22347" actId="34818"/>
          <ac:picMkLst>
            <pc:docMk/>
            <pc:sldMk cId="2737937486" sldId="279"/>
            <ac:picMk id="4" creationId="{F36F3DCA-10B7-771E-9670-C6A66FD8608D}"/>
          </ac:picMkLst>
        </pc:picChg>
      </pc:sldChg>
      <pc:sldChg chg="new del">
        <pc:chgData name="Nihar Mayur Shah" userId="ff8f693a-7bf6-40db-b5bb-7017fc69b4c1" providerId="ADAL" clId="{904D4E38-28E0-45A3-AB8A-8B034E464FF8}" dt="2024-09-22T06:15:47.547" v="14898" actId="47"/>
        <pc:sldMkLst>
          <pc:docMk/>
          <pc:sldMk cId="2849308338" sldId="279"/>
        </pc:sldMkLst>
      </pc:sldChg>
      <pc:sldChg chg="modSp new del mod">
        <pc:chgData name="Nihar Mayur Shah" userId="ff8f693a-7bf6-40db-b5bb-7017fc69b4c1" providerId="ADAL" clId="{904D4E38-28E0-45A3-AB8A-8B034E464FF8}" dt="2024-09-23T06:05:23.416" v="16965" actId="47"/>
        <pc:sldMkLst>
          <pc:docMk/>
          <pc:sldMk cId="1435139745" sldId="280"/>
        </pc:sldMkLst>
        <pc:spChg chg="mod">
          <ac:chgData name="Nihar Mayur Shah" userId="ff8f693a-7bf6-40db-b5bb-7017fc69b4c1" providerId="ADAL" clId="{904D4E38-28E0-45A3-AB8A-8B034E464FF8}" dt="2024-09-23T06:05:21.060" v="16964" actId="20577"/>
          <ac:spMkLst>
            <pc:docMk/>
            <pc:sldMk cId="1435139745" sldId="280"/>
            <ac:spMk id="2" creationId="{7DACE168-DEB6-EAFD-7BDD-5EA9D9A1051F}"/>
          </ac:spMkLst>
        </pc:spChg>
      </pc:sldChg>
      <pc:sldChg chg="addSp delSp modSp new mod modTransition modAnim modNotesTx">
        <pc:chgData name="Nihar Mayur Shah" userId="ff8f693a-7bf6-40db-b5bb-7017fc69b4c1" providerId="ADAL" clId="{904D4E38-28E0-45A3-AB8A-8B034E464FF8}" dt="2024-09-26T06:37:10.589" v="33611" actId="21"/>
        <pc:sldMkLst>
          <pc:docMk/>
          <pc:sldMk cId="2671820274" sldId="280"/>
        </pc:sldMkLst>
        <pc:spChg chg="mod">
          <ac:chgData name="Nihar Mayur Shah" userId="ff8f693a-7bf6-40db-b5bb-7017fc69b4c1" providerId="ADAL" clId="{904D4E38-28E0-45A3-AB8A-8B034E464FF8}" dt="2024-09-23T06:05:30.397" v="16990" actId="20577"/>
          <ac:spMkLst>
            <pc:docMk/>
            <pc:sldMk cId="2671820274" sldId="280"/>
            <ac:spMk id="2" creationId="{4D0D3A36-A3E6-DC9B-4B80-2CF951BA7D2C}"/>
          </ac:spMkLst>
        </pc:spChg>
        <pc:spChg chg="del">
          <ac:chgData name="Nihar Mayur Shah" userId="ff8f693a-7bf6-40db-b5bb-7017fc69b4c1" providerId="ADAL" clId="{904D4E38-28E0-45A3-AB8A-8B034E464FF8}" dt="2024-09-23T06:08:18.849" v="16991" actId="34307"/>
          <ac:spMkLst>
            <pc:docMk/>
            <pc:sldMk cId="2671820274" sldId="280"/>
            <ac:spMk id="3" creationId="{CF0E053A-5997-70AB-5E14-2BB8E918F0C7}"/>
          </ac:spMkLst>
        </pc:spChg>
        <pc:spChg chg="add del">
          <ac:chgData name="Nihar Mayur Shah" userId="ff8f693a-7bf6-40db-b5bb-7017fc69b4c1" providerId="ADAL" clId="{904D4E38-28E0-45A3-AB8A-8B034E464FF8}" dt="2024-09-26T06:36:03.191" v="33601" actId="22"/>
          <ac:spMkLst>
            <pc:docMk/>
            <pc:sldMk cId="2671820274" sldId="280"/>
            <ac:spMk id="6" creationId="{5EB67664-01FE-7948-9D1B-011BBE008803}"/>
          </ac:spMkLst>
        </pc:spChg>
        <pc:spChg chg="add del mod">
          <ac:chgData name="Nihar Mayur Shah" userId="ff8f693a-7bf6-40db-b5bb-7017fc69b4c1" providerId="ADAL" clId="{904D4E38-28E0-45A3-AB8A-8B034E464FF8}" dt="2024-09-23T06:09:33.635" v="16993" actId="931"/>
          <ac:spMkLst>
            <pc:docMk/>
            <pc:sldMk cId="2671820274" sldId="280"/>
            <ac:spMk id="8" creationId="{3660A6E6-021D-3C63-9551-B40F58AF9BE7}"/>
          </ac:spMkLst>
        </pc:spChg>
        <pc:spChg chg="add del mod">
          <ac:chgData name="Nihar Mayur Shah" userId="ff8f693a-7bf6-40db-b5bb-7017fc69b4c1" providerId="ADAL" clId="{904D4E38-28E0-45A3-AB8A-8B034E464FF8}" dt="2024-09-26T06:37:10.589" v="33611" actId="21"/>
          <ac:spMkLst>
            <pc:docMk/>
            <pc:sldMk cId="2671820274" sldId="280"/>
            <ac:spMk id="8" creationId="{988C821F-F1CB-EA6B-6ADC-1DB54B20CF6A}"/>
          </ac:spMkLst>
        </pc:spChg>
        <pc:spChg chg="add mod">
          <ac:chgData name="Nihar Mayur Shah" userId="ff8f693a-7bf6-40db-b5bb-7017fc69b4c1" providerId="ADAL" clId="{904D4E38-28E0-45A3-AB8A-8B034E464FF8}" dt="2024-09-24T06:01:37.374" v="25015" actId="20577"/>
          <ac:spMkLst>
            <pc:docMk/>
            <pc:sldMk cId="2671820274" sldId="280"/>
            <ac:spMk id="11" creationId="{8AE3D03B-5F3F-7E10-8B7D-C7B21B3D09F1}"/>
          </ac:spMkLst>
        </pc:spChg>
        <pc:spChg chg="add mod">
          <ac:chgData name="Nihar Mayur Shah" userId="ff8f693a-7bf6-40db-b5bb-7017fc69b4c1" providerId="ADAL" clId="{904D4E38-28E0-45A3-AB8A-8B034E464FF8}" dt="2024-09-24T05:57:35.621" v="24914" actId="1076"/>
          <ac:spMkLst>
            <pc:docMk/>
            <pc:sldMk cId="2671820274" sldId="280"/>
            <ac:spMk id="13" creationId="{EA0E6ED1-94B7-F82F-CB94-5822B90ED20B}"/>
          </ac:spMkLst>
        </pc:spChg>
        <pc:spChg chg="add mod">
          <ac:chgData name="Nihar Mayur Shah" userId="ff8f693a-7bf6-40db-b5bb-7017fc69b4c1" providerId="ADAL" clId="{904D4E38-28E0-45A3-AB8A-8B034E464FF8}" dt="2024-09-24T05:57:59.635" v="24924" actId="1035"/>
          <ac:spMkLst>
            <pc:docMk/>
            <pc:sldMk cId="2671820274" sldId="280"/>
            <ac:spMk id="14" creationId="{F45E546B-5378-DF44-DCCC-D883422ECFB8}"/>
          </ac:spMkLst>
        </pc:spChg>
        <pc:spChg chg="add mod">
          <ac:chgData name="Nihar Mayur Shah" userId="ff8f693a-7bf6-40db-b5bb-7017fc69b4c1" providerId="ADAL" clId="{904D4E38-28E0-45A3-AB8A-8B034E464FF8}" dt="2024-09-24T05:59:13.012" v="24942" actId="208"/>
          <ac:spMkLst>
            <pc:docMk/>
            <pc:sldMk cId="2671820274" sldId="280"/>
            <ac:spMk id="15" creationId="{CA2E2D0A-4DF1-ABF2-490F-7D455FC80152}"/>
          </ac:spMkLst>
        </pc:spChg>
        <pc:spChg chg="add mod">
          <ac:chgData name="Nihar Mayur Shah" userId="ff8f693a-7bf6-40db-b5bb-7017fc69b4c1" providerId="ADAL" clId="{904D4E38-28E0-45A3-AB8A-8B034E464FF8}" dt="2024-09-24T05:59:16.593" v="24943" actId="208"/>
          <ac:spMkLst>
            <pc:docMk/>
            <pc:sldMk cId="2671820274" sldId="280"/>
            <ac:spMk id="16" creationId="{6EB41F20-F8E0-ABE7-5473-7D7335364E6B}"/>
          </ac:spMkLst>
        </pc:spChg>
        <pc:spChg chg="add mod">
          <ac:chgData name="Nihar Mayur Shah" userId="ff8f693a-7bf6-40db-b5bb-7017fc69b4c1" providerId="ADAL" clId="{904D4E38-28E0-45A3-AB8A-8B034E464FF8}" dt="2024-09-24T06:01:45.017" v="25016" actId="14100"/>
          <ac:spMkLst>
            <pc:docMk/>
            <pc:sldMk cId="2671820274" sldId="280"/>
            <ac:spMk id="17" creationId="{5EF31A4B-C1D5-033E-0FAA-10220EFAEFC3}"/>
          </ac:spMkLst>
        </pc:spChg>
        <pc:spChg chg="add mod">
          <ac:chgData name="Nihar Mayur Shah" userId="ff8f693a-7bf6-40db-b5bb-7017fc69b4c1" providerId="ADAL" clId="{904D4E38-28E0-45A3-AB8A-8B034E464FF8}" dt="2024-09-24T05:59:33.924" v="24949" actId="14100"/>
          <ac:spMkLst>
            <pc:docMk/>
            <pc:sldMk cId="2671820274" sldId="280"/>
            <ac:spMk id="18" creationId="{CBA6269D-E0D2-7F60-6D44-D95ED23EF826}"/>
          </ac:spMkLst>
        </pc:spChg>
        <pc:spChg chg="add mod">
          <ac:chgData name="Nihar Mayur Shah" userId="ff8f693a-7bf6-40db-b5bb-7017fc69b4c1" providerId="ADAL" clId="{904D4E38-28E0-45A3-AB8A-8B034E464FF8}" dt="2024-09-24T06:00:19.680" v="24956" actId="208"/>
          <ac:spMkLst>
            <pc:docMk/>
            <pc:sldMk cId="2671820274" sldId="280"/>
            <ac:spMk id="19" creationId="{D61FA2B8-2FCC-8F7F-BF08-06BF890E3AB1}"/>
          </ac:spMkLst>
        </pc:spChg>
        <pc:spChg chg="add mod">
          <ac:chgData name="Nihar Mayur Shah" userId="ff8f693a-7bf6-40db-b5bb-7017fc69b4c1" providerId="ADAL" clId="{904D4E38-28E0-45A3-AB8A-8B034E464FF8}" dt="2024-09-24T06:00:35.134" v="24962" actId="1076"/>
          <ac:spMkLst>
            <pc:docMk/>
            <pc:sldMk cId="2671820274" sldId="280"/>
            <ac:spMk id="20" creationId="{C6E112C5-2D19-D6B3-E50D-E44CAA35E4FF}"/>
          </ac:spMkLst>
        </pc:spChg>
        <pc:spChg chg="add mod">
          <ac:chgData name="Nihar Mayur Shah" userId="ff8f693a-7bf6-40db-b5bb-7017fc69b4c1" providerId="ADAL" clId="{904D4E38-28E0-45A3-AB8A-8B034E464FF8}" dt="2024-09-24T06:18:13.701" v="25222" actId="20577"/>
          <ac:spMkLst>
            <pc:docMk/>
            <pc:sldMk cId="2671820274" sldId="280"/>
            <ac:spMk id="21" creationId="{84C1F683-D4CD-5355-4BD3-D4A97652829E}"/>
          </ac:spMkLst>
        </pc:spChg>
        <pc:picChg chg="add del mod ord">
          <ac:chgData name="Nihar Mayur Shah" userId="ff8f693a-7bf6-40db-b5bb-7017fc69b4c1" providerId="ADAL" clId="{904D4E38-28E0-45A3-AB8A-8B034E464FF8}" dt="2024-09-23T06:08:51.792" v="16992" actId="478"/>
          <ac:picMkLst>
            <pc:docMk/>
            <pc:sldMk cId="2671820274" sldId="280"/>
            <ac:picMk id="6" creationId="{BD2028DE-46E2-F15C-4482-B64B99830A3E}"/>
          </ac:picMkLst>
        </pc:picChg>
        <pc:picChg chg="add mod">
          <ac:chgData name="Nihar Mayur Shah" userId="ff8f693a-7bf6-40db-b5bb-7017fc69b4c1" providerId="ADAL" clId="{904D4E38-28E0-45A3-AB8A-8B034E464FF8}" dt="2024-09-23T10:15:16.661" v="22157" actId="1076"/>
          <ac:picMkLst>
            <pc:docMk/>
            <pc:sldMk cId="2671820274" sldId="280"/>
            <ac:picMk id="10" creationId="{C7758969-33C9-2D34-9392-6F4A0DEA2B0D}"/>
          </ac:picMkLst>
        </pc:picChg>
        <pc:picChg chg="add del mod">
          <ac:chgData name="Nihar Mayur Shah" userId="ff8f693a-7bf6-40db-b5bb-7017fc69b4c1" providerId="ADAL" clId="{904D4E38-28E0-45A3-AB8A-8B034E464FF8}" dt="2024-09-23T10:28:55.430" v="22347" actId="34818"/>
          <ac:picMkLst>
            <pc:docMk/>
            <pc:sldMk cId="2671820274" sldId="280"/>
            <ac:picMk id="12" creationId="{175CFCBD-9355-9A8D-7A85-EE989498AB1D}"/>
          </ac:picMkLst>
        </pc:picChg>
      </pc:sldChg>
      <pc:sldChg chg="addSp delSp modSp new mod ord modTransition modAnim modNotesTx">
        <pc:chgData name="Nihar Mayur Shah" userId="ff8f693a-7bf6-40db-b5bb-7017fc69b4c1" providerId="ADAL" clId="{904D4E38-28E0-45A3-AB8A-8B034E464FF8}" dt="2024-09-25T12:45:50.843" v="32851" actId="5793"/>
        <pc:sldMkLst>
          <pc:docMk/>
          <pc:sldMk cId="3587649424" sldId="281"/>
        </pc:sldMkLst>
        <pc:spChg chg="mod">
          <ac:chgData name="Nihar Mayur Shah" userId="ff8f693a-7bf6-40db-b5bb-7017fc69b4c1" providerId="ADAL" clId="{904D4E38-28E0-45A3-AB8A-8B034E464FF8}" dt="2024-09-25T12:45:50.843" v="32851" actId="5793"/>
          <ac:spMkLst>
            <pc:docMk/>
            <pc:sldMk cId="3587649424" sldId="281"/>
            <ac:spMk id="2" creationId="{96ECA26A-3CF8-079E-0DAB-621BC3145EFA}"/>
          </ac:spMkLst>
        </pc:spChg>
        <pc:spChg chg="mod">
          <ac:chgData name="Nihar Mayur Shah" userId="ff8f693a-7bf6-40db-b5bb-7017fc69b4c1" providerId="ADAL" clId="{904D4E38-28E0-45A3-AB8A-8B034E464FF8}" dt="2024-09-25T08:13:31.903" v="30634" actId="255"/>
          <ac:spMkLst>
            <pc:docMk/>
            <pc:sldMk cId="3587649424" sldId="281"/>
            <ac:spMk id="3" creationId="{4C3CE80C-0ECB-F706-A856-C46B63901AEB}"/>
          </ac:spMkLst>
        </pc:spChg>
        <pc:picChg chg="add del mod">
          <ac:chgData name="Nihar Mayur Shah" userId="ff8f693a-7bf6-40db-b5bb-7017fc69b4c1" providerId="ADAL" clId="{904D4E38-28E0-45A3-AB8A-8B034E464FF8}" dt="2024-09-23T10:28:55.430" v="22347" actId="34818"/>
          <ac:picMkLst>
            <pc:docMk/>
            <pc:sldMk cId="3587649424" sldId="281"/>
            <ac:picMk id="6" creationId="{189C6EED-C514-DC8C-395C-047A10D1B6DD}"/>
          </ac:picMkLst>
        </pc:picChg>
      </pc:sldChg>
      <pc:sldChg chg="addSp delSp modSp new mod modTransition modAnim">
        <pc:chgData name="Nihar Mayur Shah" userId="ff8f693a-7bf6-40db-b5bb-7017fc69b4c1" providerId="ADAL" clId="{904D4E38-28E0-45A3-AB8A-8B034E464FF8}" dt="2024-09-25T12:59:59.177" v="32911"/>
        <pc:sldMkLst>
          <pc:docMk/>
          <pc:sldMk cId="4235730390" sldId="282"/>
        </pc:sldMkLst>
        <pc:spChg chg="del">
          <ac:chgData name="Nihar Mayur Shah" userId="ff8f693a-7bf6-40db-b5bb-7017fc69b4c1" providerId="ADAL" clId="{904D4E38-28E0-45A3-AB8A-8B034E464FF8}" dt="2024-09-23T08:27:31.989" v="20609" actId="478"/>
          <ac:spMkLst>
            <pc:docMk/>
            <pc:sldMk cId="4235730390" sldId="282"/>
            <ac:spMk id="2" creationId="{9558B496-173B-08AA-1EF6-8E7BA1156161}"/>
          </ac:spMkLst>
        </pc:spChg>
        <pc:spChg chg="mod">
          <ac:chgData name="Nihar Mayur Shah" userId="ff8f693a-7bf6-40db-b5bb-7017fc69b4c1" providerId="ADAL" clId="{904D4E38-28E0-45A3-AB8A-8B034E464FF8}" dt="2024-09-25T09:18:11.201" v="31791" actId="21"/>
          <ac:spMkLst>
            <pc:docMk/>
            <pc:sldMk cId="4235730390" sldId="282"/>
            <ac:spMk id="3" creationId="{FE0C0782-5731-A7B4-D176-366A470F82AF}"/>
          </ac:spMkLst>
        </pc:spChg>
        <pc:picChg chg="add del mod">
          <ac:chgData name="Nihar Mayur Shah" userId="ff8f693a-7bf6-40db-b5bb-7017fc69b4c1" providerId="ADAL" clId="{904D4E38-28E0-45A3-AB8A-8B034E464FF8}" dt="2024-09-23T10:28:55.430" v="22347" actId="34818"/>
          <ac:picMkLst>
            <pc:docMk/>
            <pc:sldMk cId="4235730390" sldId="282"/>
            <ac:picMk id="6" creationId="{FB470304-ED61-26EA-473D-EF43150F70F9}"/>
          </ac:picMkLst>
        </pc:picChg>
      </pc:sldChg>
      <pc:sldChg chg="new del">
        <pc:chgData name="Nihar Mayur Shah" userId="ff8f693a-7bf6-40db-b5bb-7017fc69b4c1" providerId="ADAL" clId="{904D4E38-28E0-45A3-AB8A-8B034E464FF8}" dt="2024-09-23T10:53:31.332" v="23347" actId="47"/>
        <pc:sldMkLst>
          <pc:docMk/>
          <pc:sldMk cId="426821527" sldId="283"/>
        </pc:sldMkLst>
      </pc:sldChg>
      <pc:sldChg chg="modSp new del mod">
        <pc:chgData name="Nihar Mayur Shah" userId="ff8f693a-7bf6-40db-b5bb-7017fc69b4c1" providerId="ADAL" clId="{904D4E38-28E0-45A3-AB8A-8B034E464FF8}" dt="2024-09-23T10:53:24.460" v="23345" actId="47"/>
        <pc:sldMkLst>
          <pc:docMk/>
          <pc:sldMk cId="475920063" sldId="283"/>
        </pc:sldMkLst>
        <pc:spChg chg="mod">
          <ac:chgData name="Nihar Mayur Shah" userId="ff8f693a-7bf6-40db-b5bb-7017fc69b4c1" providerId="ADAL" clId="{904D4E38-28E0-45A3-AB8A-8B034E464FF8}" dt="2024-09-23T10:31:48.199" v="22359" actId="5793"/>
          <ac:spMkLst>
            <pc:docMk/>
            <pc:sldMk cId="475920063" sldId="283"/>
            <ac:spMk id="3" creationId="{8027D9BB-14C8-DF6F-87EC-5A9A22393027}"/>
          </ac:spMkLst>
        </pc:spChg>
      </pc:sldChg>
      <pc:sldChg chg="delSp modSp new del mod ord">
        <pc:chgData name="Nihar Mayur Shah" userId="ff8f693a-7bf6-40db-b5bb-7017fc69b4c1" providerId="ADAL" clId="{904D4E38-28E0-45A3-AB8A-8B034E464FF8}" dt="2024-09-25T09:08:18.813" v="31364" actId="47"/>
        <pc:sldMkLst>
          <pc:docMk/>
          <pc:sldMk cId="2395728340" sldId="283"/>
        </pc:sldMkLst>
        <pc:spChg chg="del">
          <ac:chgData name="Nihar Mayur Shah" userId="ff8f693a-7bf6-40db-b5bb-7017fc69b4c1" providerId="ADAL" clId="{904D4E38-28E0-45A3-AB8A-8B034E464FF8}" dt="2024-09-23T10:53:38.167" v="23349" actId="478"/>
          <ac:spMkLst>
            <pc:docMk/>
            <pc:sldMk cId="2395728340" sldId="283"/>
            <ac:spMk id="2" creationId="{C65DC0AA-A0E7-AA3C-30C9-CEA11EBB8A79}"/>
          </ac:spMkLst>
        </pc:spChg>
        <pc:spChg chg="mod">
          <ac:chgData name="Nihar Mayur Shah" userId="ff8f693a-7bf6-40db-b5bb-7017fc69b4c1" providerId="ADAL" clId="{904D4E38-28E0-45A3-AB8A-8B034E464FF8}" dt="2024-09-24T08:33:59.373" v="27991" actId="20577"/>
          <ac:spMkLst>
            <pc:docMk/>
            <pc:sldMk cId="2395728340" sldId="283"/>
            <ac:spMk id="3" creationId="{959513D4-9532-13D4-2C8B-D30AA803899B}"/>
          </ac:spMkLst>
        </pc:spChg>
      </pc:sldChg>
      <pc:sldChg chg="addSp modSp new mod modTransition modAnim">
        <pc:chgData name="Nihar Mayur Shah" userId="ff8f693a-7bf6-40db-b5bb-7017fc69b4c1" providerId="ADAL" clId="{904D4E38-28E0-45A3-AB8A-8B034E464FF8}" dt="2024-09-25T08:55:57.064" v="31188" actId="1076"/>
        <pc:sldMkLst>
          <pc:docMk/>
          <pc:sldMk cId="2681272815" sldId="284"/>
        </pc:sldMkLst>
        <pc:spChg chg="mod">
          <ac:chgData name="Nihar Mayur Shah" userId="ff8f693a-7bf6-40db-b5bb-7017fc69b4c1" providerId="ADAL" clId="{904D4E38-28E0-45A3-AB8A-8B034E464FF8}" dt="2024-09-24T04:36:31.965" v="24094" actId="20577"/>
          <ac:spMkLst>
            <pc:docMk/>
            <pc:sldMk cId="2681272815" sldId="284"/>
            <ac:spMk id="2" creationId="{CEDADC01-AABB-9DDB-EADB-2796DCCB81FD}"/>
          </ac:spMkLst>
        </pc:spChg>
        <pc:spChg chg="mod">
          <ac:chgData name="Nihar Mayur Shah" userId="ff8f693a-7bf6-40db-b5bb-7017fc69b4c1" providerId="ADAL" clId="{904D4E38-28E0-45A3-AB8A-8B034E464FF8}" dt="2024-09-24T05:43:30.426" v="24727" actId="20577"/>
          <ac:spMkLst>
            <pc:docMk/>
            <pc:sldMk cId="2681272815" sldId="284"/>
            <ac:spMk id="3" creationId="{0E6B31A6-D079-7DE4-524E-5796D8D0BFBF}"/>
          </ac:spMkLst>
        </pc:spChg>
        <pc:spChg chg="add mod">
          <ac:chgData name="Nihar Mayur Shah" userId="ff8f693a-7bf6-40db-b5bb-7017fc69b4c1" providerId="ADAL" clId="{904D4E38-28E0-45A3-AB8A-8B034E464FF8}" dt="2024-09-24T05:26:19.308" v="24521" actId="113"/>
          <ac:spMkLst>
            <pc:docMk/>
            <pc:sldMk cId="2681272815" sldId="284"/>
            <ac:spMk id="8" creationId="{68A04A19-9936-6F25-C062-55C16C525129}"/>
          </ac:spMkLst>
        </pc:spChg>
        <pc:spChg chg="add mod">
          <ac:chgData name="Nihar Mayur Shah" userId="ff8f693a-7bf6-40db-b5bb-7017fc69b4c1" providerId="ADAL" clId="{904D4E38-28E0-45A3-AB8A-8B034E464FF8}" dt="2024-09-24T05:35:24.204" v="24615" actId="1076"/>
          <ac:spMkLst>
            <pc:docMk/>
            <pc:sldMk cId="2681272815" sldId="284"/>
            <ac:spMk id="11" creationId="{79FB6E99-3163-26E0-625A-AD3589DDC88E}"/>
          </ac:spMkLst>
        </pc:spChg>
        <pc:spChg chg="add mod ord">
          <ac:chgData name="Nihar Mayur Shah" userId="ff8f693a-7bf6-40db-b5bb-7017fc69b4c1" providerId="ADAL" clId="{904D4E38-28E0-45A3-AB8A-8B034E464FF8}" dt="2024-09-24T05:53:17.743" v="24901" actId="166"/>
          <ac:spMkLst>
            <pc:docMk/>
            <pc:sldMk cId="2681272815" sldId="284"/>
            <ac:spMk id="12" creationId="{5B41CE02-1ADC-EF33-8E11-8A9244447979}"/>
          </ac:spMkLst>
        </pc:spChg>
        <pc:spChg chg="add mod">
          <ac:chgData name="Nihar Mayur Shah" userId="ff8f693a-7bf6-40db-b5bb-7017fc69b4c1" providerId="ADAL" clId="{904D4E38-28E0-45A3-AB8A-8B034E464FF8}" dt="2024-09-24T05:40:34.695" v="24673" actId="1582"/>
          <ac:spMkLst>
            <pc:docMk/>
            <pc:sldMk cId="2681272815" sldId="284"/>
            <ac:spMk id="13" creationId="{1EC0608C-CF1B-2EF5-515C-161E60499014}"/>
          </ac:spMkLst>
        </pc:spChg>
        <pc:spChg chg="add mod">
          <ac:chgData name="Nihar Mayur Shah" userId="ff8f693a-7bf6-40db-b5bb-7017fc69b4c1" providerId="ADAL" clId="{904D4E38-28E0-45A3-AB8A-8B034E464FF8}" dt="2024-09-25T08:55:30.716" v="31180" actId="1076"/>
          <ac:spMkLst>
            <pc:docMk/>
            <pc:sldMk cId="2681272815" sldId="284"/>
            <ac:spMk id="14" creationId="{DB3EC6E6-C06F-D2F2-3C58-6137107A1490}"/>
          </ac:spMkLst>
        </pc:spChg>
        <pc:spChg chg="add mod ord">
          <ac:chgData name="Nihar Mayur Shah" userId="ff8f693a-7bf6-40db-b5bb-7017fc69b4c1" providerId="ADAL" clId="{904D4E38-28E0-45A3-AB8A-8B034E464FF8}" dt="2024-09-24T05:55:00.990" v="24907" actId="166"/>
          <ac:spMkLst>
            <pc:docMk/>
            <pc:sldMk cId="2681272815" sldId="284"/>
            <ac:spMk id="15" creationId="{37F5D97C-E4E3-D0FF-3536-E6DF1F59E90E}"/>
          </ac:spMkLst>
        </pc:spChg>
        <pc:spChg chg="add mod">
          <ac:chgData name="Nihar Mayur Shah" userId="ff8f693a-7bf6-40db-b5bb-7017fc69b4c1" providerId="ADAL" clId="{904D4E38-28E0-45A3-AB8A-8B034E464FF8}" dt="2024-09-24T05:52:20.603" v="24892" actId="1076"/>
          <ac:spMkLst>
            <pc:docMk/>
            <pc:sldMk cId="2681272815" sldId="284"/>
            <ac:spMk id="16" creationId="{7805DF0E-B7E4-FE69-CBE6-B6C3C6A28E3E}"/>
          </ac:spMkLst>
        </pc:spChg>
        <pc:spChg chg="add mod ord">
          <ac:chgData name="Nihar Mayur Shah" userId="ff8f693a-7bf6-40db-b5bb-7017fc69b4c1" providerId="ADAL" clId="{904D4E38-28E0-45A3-AB8A-8B034E464FF8}" dt="2024-09-25T08:55:48.697" v="31187" actId="1076"/>
          <ac:spMkLst>
            <pc:docMk/>
            <pc:sldMk cId="2681272815" sldId="284"/>
            <ac:spMk id="17" creationId="{9B85DF83-6B0B-5724-D99C-F36399CB7327}"/>
          </ac:spMkLst>
        </pc:spChg>
        <pc:spChg chg="add mod">
          <ac:chgData name="Nihar Mayur Shah" userId="ff8f693a-7bf6-40db-b5bb-7017fc69b4c1" providerId="ADAL" clId="{904D4E38-28E0-45A3-AB8A-8B034E464FF8}" dt="2024-09-25T08:55:05.946" v="31175" actId="1076"/>
          <ac:spMkLst>
            <pc:docMk/>
            <pc:sldMk cId="2681272815" sldId="284"/>
            <ac:spMk id="18" creationId="{DE56B9B2-4325-1F8E-B3B7-8637F5DEDE77}"/>
          </ac:spMkLst>
        </pc:spChg>
        <pc:picChg chg="add mod">
          <ac:chgData name="Nihar Mayur Shah" userId="ff8f693a-7bf6-40db-b5bb-7017fc69b4c1" providerId="ADAL" clId="{904D4E38-28E0-45A3-AB8A-8B034E464FF8}" dt="2024-09-24T05:26:29.030" v="24523" actId="14100"/>
          <ac:picMkLst>
            <pc:docMk/>
            <pc:sldMk cId="2681272815" sldId="284"/>
            <ac:picMk id="7" creationId="{C1F09290-BD9D-FDA3-8D80-8C2AF493369B}"/>
          </ac:picMkLst>
        </pc:picChg>
        <pc:picChg chg="add mod ord">
          <ac:chgData name="Nihar Mayur Shah" userId="ff8f693a-7bf6-40db-b5bb-7017fc69b4c1" providerId="ADAL" clId="{904D4E38-28E0-45A3-AB8A-8B034E464FF8}" dt="2024-09-25T08:55:57.064" v="31188" actId="1076"/>
          <ac:picMkLst>
            <pc:docMk/>
            <pc:sldMk cId="2681272815" sldId="284"/>
            <ac:picMk id="10" creationId="{9533C679-E678-1923-F07F-0855EB764972}"/>
          </ac:picMkLst>
        </pc:picChg>
      </pc:sldChg>
      <pc:sldChg chg="addSp modSp new mod modTransition modAnim">
        <pc:chgData name="Nihar Mayur Shah" userId="ff8f693a-7bf6-40db-b5bb-7017fc69b4c1" providerId="ADAL" clId="{904D4E38-28E0-45A3-AB8A-8B034E464FF8}" dt="2024-09-26T06:38:47.838" v="33627" actId="1076"/>
        <pc:sldMkLst>
          <pc:docMk/>
          <pc:sldMk cId="2746381460" sldId="285"/>
        </pc:sldMkLst>
        <pc:spChg chg="mod">
          <ac:chgData name="Nihar Mayur Shah" userId="ff8f693a-7bf6-40db-b5bb-7017fc69b4c1" providerId="ADAL" clId="{904D4E38-28E0-45A3-AB8A-8B034E464FF8}" dt="2024-09-24T06:20:02.338" v="25283" actId="20577"/>
          <ac:spMkLst>
            <pc:docMk/>
            <pc:sldMk cId="2746381460" sldId="285"/>
            <ac:spMk id="2" creationId="{C2C050E8-093B-EF15-4504-168FA03B024F}"/>
          </ac:spMkLst>
        </pc:spChg>
        <pc:spChg chg="mod">
          <ac:chgData name="Nihar Mayur Shah" userId="ff8f693a-7bf6-40db-b5bb-7017fc69b4c1" providerId="ADAL" clId="{904D4E38-28E0-45A3-AB8A-8B034E464FF8}" dt="2024-09-24T10:34:57.480" v="30250" actId="207"/>
          <ac:spMkLst>
            <pc:docMk/>
            <pc:sldMk cId="2746381460" sldId="285"/>
            <ac:spMk id="3" creationId="{5DA95C36-4F64-FBB0-68D4-E152619BE84B}"/>
          </ac:spMkLst>
        </pc:spChg>
        <pc:spChg chg="add mod">
          <ac:chgData name="Nihar Mayur Shah" userId="ff8f693a-7bf6-40db-b5bb-7017fc69b4c1" providerId="ADAL" clId="{904D4E38-28E0-45A3-AB8A-8B034E464FF8}" dt="2024-09-26T06:38:47.838" v="33627" actId="1076"/>
          <ac:spMkLst>
            <pc:docMk/>
            <pc:sldMk cId="2746381460" sldId="285"/>
            <ac:spMk id="8" creationId="{988C821F-F1CB-EA6B-6ADC-1DB54B20CF6A}"/>
          </ac:spMkLst>
        </pc:spChg>
      </pc:sldChg>
      <pc:sldChg chg="modSp new del mod modTransition modAnim">
        <pc:chgData name="Nihar Mayur Shah" userId="ff8f693a-7bf6-40db-b5bb-7017fc69b4c1" providerId="ADAL" clId="{904D4E38-28E0-45A3-AB8A-8B034E464FF8}" dt="2024-09-25T12:50:16.064" v="32858" actId="47"/>
        <pc:sldMkLst>
          <pc:docMk/>
          <pc:sldMk cId="1439517875" sldId="286"/>
        </pc:sldMkLst>
        <pc:spChg chg="mod">
          <ac:chgData name="Nihar Mayur Shah" userId="ff8f693a-7bf6-40db-b5bb-7017fc69b4c1" providerId="ADAL" clId="{904D4E38-28E0-45A3-AB8A-8B034E464FF8}" dt="2024-09-24T10:49:39.059" v="30307" actId="1076"/>
          <ac:spMkLst>
            <pc:docMk/>
            <pc:sldMk cId="1439517875" sldId="286"/>
            <ac:spMk id="2" creationId="{67CED863-7447-5F4A-E905-6E2E18032B56}"/>
          </ac:spMkLst>
        </pc:spChg>
        <pc:spChg chg="mod">
          <ac:chgData name="Nihar Mayur Shah" userId="ff8f693a-7bf6-40db-b5bb-7017fc69b4c1" providerId="ADAL" clId="{904D4E38-28E0-45A3-AB8A-8B034E464FF8}" dt="2024-09-25T12:50:10.098" v="32856" actId="27636"/>
          <ac:spMkLst>
            <pc:docMk/>
            <pc:sldMk cId="1439517875" sldId="286"/>
            <ac:spMk id="3" creationId="{8FE361CD-3A75-7383-A2E4-068E2316D4A0}"/>
          </ac:spMkLst>
        </pc:spChg>
      </pc:sldChg>
      <pc:sldChg chg="addSp delSp modSp new mod modTransition modAnim modNotesTx">
        <pc:chgData name="Nihar Mayur Shah" userId="ff8f693a-7bf6-40db-b5bb-7017fc69b4c1" providerId="ADAL" clId="{904D4E38-28E0-45A3-AB8A-8B034E464FF8}" dt="2024-09-26T08:32:56.161" v="33924"/>
        <pc:sldMkLst>
          <pc:docMk/>
          <pc:sldMk cId="1570366163" sldId="287"/>
        </pc:sldMkLst>
        <pc:spChg chg="del">
          <ac:chgData name="Nihar Mayur Shah" userId="ff8f693a-7bf6-40db-b5bb-7017fc69b4c1" providerId="ADAL" clId="{904D4E38-28E0-45A3-AB8A-8B034E464FF8}" dt="2024-09-24T07:37:25.413" v="26524" actId="478"/>
          <ac:spMkLst>
            <pc:docMk/>
            <pc:sldMk cId="1570366163" sldId="287"/>
            <ac:spMk id="2" creationId="{B2AD3C37-3328-70DA-F636-3B36974783E7}"/>
          </ac:spMkLst>
        </pc:spChg>
        <pc:spChg chg="mod">
          <ac:chgData name="Nihar Mayur Shah" userId="ff8f693a-7bf6-40db-b5bb-7017fc69b4c1" providerId="ADAL" clId="{904D4E38-28E0-45A3-AB8A-8B034E464FF8}" dt="2024-09-26T06:30:44.531" v="33597" actId="27636"/>
          <ac:spMkLst>
            <pc:docMk/>
            <pc:sldMk cId="1570366163" sldId="287"/>
            <ac:spMk id="3" creationId="{6ACC8656-788E-1523-94CE-B8D70373A46D}"/>
          </ac:spMkLst>
        </pc:spChg>
        <pc:spChg chg="add mod">
          <ac:chgData name="Nihar Mayur Shah" userId="ff8f693a-7bf6-40db-b5bb-7017fc69b4c1" providerId="ADAL" clId="{904D4E38-28E0-45A3-AB8A-8B034E464FF8}" dt="2024-09-25T12:49:01.319" v="32854"/>
          <ac:spMkLst>
            <pc:docMk/>
            <pc:sldMk cId="1570366163" sldId="287"/>
            <ac:spMk id="6" creationId="{7286D3F0-3F86-5EFA-5F88-7054213911DE}"/>
          </ac:spMkLst>
        </pc:spChg>
      </pc:sldChg>
      <pc:sldChg chg="addSp delSp modSp new mod modTransition modAnim">
        <pc:chgData name="Nihar Mayur Shah" userId="ff8f693a-7bf6-40db-b5bb-7017fc69b4c1" providerId="ADAL" clId="{904D4E38-28E0-45A3-AB8A-8B034E464FF8}" dt="2024-09-25T08:57:00.929" v="31189"/>
        <pc:sldMkLst>
          <pc:docMk/>
          <pc:sldMk cId="1958664929" sldId="288"/>
        </pc:sldMkLst>
        <pc:spChg chg="mod">
          <ac:chgData name="Nihar Mayur Shah" userId="ff8f693a-7bf6-40db-b5bb-7017fc69b4c1" providerId="ADAL" clId="{904D4E38-28E0-45A3-AB8A-8B034E464FF8}" dt="2024-09-24T07:52:07.734" v="27142" actId="20577"/>
          <ac:spMkLst>
            <pc:docMk/>
            <pc:sldMk cId="1958664929" sldId="288"/>
            <ac:spMk id="2" creationId="{E71E2DF4-CC8D-E207-FC9F-D3554C3BB976}"/>
          </ac:spMkLst>
        </pc:spChg>
        <pc:spChg chg="add mod">
          <ac:chgData name="Nihar Mayur Shah" userId="ff8f693a-7bf6-40db-b5bb-7017fc69b4c1" providerId="ADAL" clId="{904D4E38-28E0-45A3-AB8A-8B034E464FF8}" dt="2024-09-24T08:19:26.567" v="27245" actId="1076"/>
          <ac:spMkLst>
            <pc:docMk/>
            <pc:sldMk cId="1958664929" sldId="288"/>
            <ac:spMk id="8" creationId="{AD8981F2-69FD-1ABE-13DB-37CF81D0B539}"/>
          </ac:spMkLst>
        </pc:spChg>
        <pc:spChg chg="add mod">
          <ac:chgData name="Nihar Mayur Shah" userId="ff8f693a-7bf6-40db-b5bb-7017fc69b4c1" providerId="ADAL" clId="{904D4E38-28E0-45A3-AB8A-8B034E464FF8}" dt="2024-09-24T08:19:50.900" v="27262" actId="20577"/>
          <ac:spMkLst>
            <pc:docMk/>
            <pc:sldMk cId="1958664929" sldId="288"/>
            <ac:spMk id="11" creationId="{A552EFE4-7B10-F094-D2F1-1901D17EF75A}"/>
          </ac:spMkLst>
        </pc:spChg>
        <pc:spChg chg="add mod">
          <ac:chgData name="Nihar Mayur Shah" userId="ff8f693a-7bf6-40db-b5bb-7017fc69b4c1" providerId="ADAL" clId="{904D4E38-28E0-45A3-AB8A-8B034E464FF8}" dt="2024-09-24T08:20:24.795" v="27321" actId="20577"/>
          <ac:spMkLst>
            <pc:docMk/>
            <pc:sldMk cId="1958664929" sldId="288"/>
            <ac:spMk id="13" creationId="{83091470-CC02-9D57-1369-8CFA2B3B5B53}"/>
          </ac:spMkLst>
        </pc:spChg>
        <pc:spChg chg="add mod">
          <ac:chgData name="Nihar Mayur Shah" userId="ff8f693a-7bf6-40db-b5bb-7017fc69b4c1" providerId="ADAL" clId="{904D4E38-28E0-45A3-AB8A-8B034E464FF8}" dt="2024-09-24T08:22:37.304" v="27392" actId="20577"/>
          <ac:spMkLst>
            <pc:docMk/>
            <pc:sldMk cId="1958664929" sldId="288"/>
            <ac:spMk id="15" creationId="{553A6C99-8AE5-DA37-264D-5CC725AABB6E}"/>
          </ac:spMkLst>
        </pc:spChg>
        <pc:spChg chg="add mod">
          <ac:chgData name="Nihar Mayur Shah" userId="ff8f693a-7bf6-40db-b5bb-7017fc69b4c1" providerId="ADAL" clId="{904D4E38-28E0-45A3-AB8A-8B034E464FF8}" dt="2024-09-24T08:21:40.992" v="27362" actId="20577"/>
          <ac:spMkLst>
            <pc:docMk/>
            <pc:sldMk cId="1958664929" sldId="288"/>
            <ac:spMk id="19" creationId="{C35D8EFF-0077-FB6B-F629-C89B90C9B6EE}"/>
          </ac:spMkLst>
        </pc:spChg>
        <pc:graphicFrameChg chg="add del mod modGraphic">
          <ac:chgData name="Nihar Mayur Shah" userId="ff8f693a-7bf6-40db-b5bb-7017fc69b4c1" providerId="ADAL" clId="{904D4E38-28E0-45A3-AB8A-8B034E464FF8}" dt="2024-09-24T08:17:30.677" v="27209" actId="478"/>
          <ac:graphicFrameMkLst>
            <pc:docMk/>
            <pc:sldMk cId="1958664929" sldId="288"/>
            <ac:graphicFrameMk id="7" creationId="{AE10465D-ADD7-84C2-B8D7-E4E11D8A5714}"/>
          </ac:graphicFrameMkLst>
        </pc:graphicFrameChg>
        <pc:picChg chg="add mod">
          <ac:chgData name="Nihar Mayur Shah" userId="ff8f693a-7bf6-40db-b5bb-7017fc69b4c1" providerId="ADAL" clId="{904D4E38-28E0-45A3-AB8A-8B034E464FF8}" dt="2024-09-24T10:52:54.103" v="30338" actId="1076"/>
          <ac:picMkLst>
            <pc:docMk/>
            <pc:sldMk cId="1958664929" sldId="288"/>
            <ac:picMk id="6" creationId="{AAFD2ABD-7A75-BC0B-444B-569639DD5693}"/>
          </ac:picMkLst>
        </pc:picChg>
        <pc:cxnChg chg="add mod">
          <ac:chgData name="Nihar Mayur Shah" userId="ff8f693a-7bf6-40db-b5bb-7017fc69b4c1" providerId="ADAL" clId="{904D4E38-28E0-45A3-AB8A-8B034E464FF8}" dt="2024-09-24T08:19:59.347" v="27263" actId="1582"/>
          <ac:cxnSpMkLst>
            <pc:docMk/>
            <pc:sldMk cId="1958664929" sldId="288"/>
            <ac:cxnSpMk id="10" creationId="{BB7911B9-E18F-A7C4-F053-28D8C27ED088}"/>
          </ac:cxnSpMkLst>
        </pc:cxnChg>
        <pc:cxnChg chg="add mod">
          <ac:chgData name="Nihar Mayur Shah" userId="ff8f693a-7bf6-40db-b5bb-7017fc69b4c1" providerId="ADAL" clId="{904D4E38-28E0-45A3-AB8A-8B034E464FF8}" dt="2024-09-24T08:20:05.898" v="27265" actId="1076"/>
          <ac:cxnSpMkLst>
            <pc:docMk/>
            <pc:sldMk cId="1958664929" sldId="288"/>
            <ac:cxnSpMk id="12" creationId="{4E2986E0-86B1-AE59-725E-B000D7CB7EA9}"/>
          </ac:cxnSpMkLst>
        </pc:cxnChg>
        <pc:cxnChg chg="add mod">
          <ac:chgData name="Nihar Mayur Shah" userId="ff8f693a-7bf6-40db-b5bb-7017fc69b4c1" providerId="ADAL" clId="{904D4E38-28E0-45A3-AB8A-8B034E464FF8}" dt="2024-09-24T08:20:36.545" v="27323" actId="1076"/>
          <ac:cxnSpMkLst>
            <pc:docMk/>
            <pc:sldMk cId="1958664929" sldId="288"/>
            <ac:cxnSpMk id="14" creationId="{8C3BCCB7-4A91-97E9-B550-96720FE6B9B9}"/>
          </ac:cxnSpMkLst>
        </pc:cxnChg>
        <pc:cxnChg chg="add mod">
          <ac:chgData name="Nihar Mayur Shah" userId="ff8f693a-7bf6-40db-b5bb-7017fc69b4c1" providerId="ADAL" clId="{904D4E38-28E0-45A3-AB8A-8B034E464FF8}" dt="2024-09-24T08:22:31.521" v="27371" actId="1076"/>
          <ac:cxnSpMkLst>
            <pc:docMk/>
            <pc:sldMk cId="1958664929" sldId="288"/>
            <ac:cxnSpMk id="17" creationId="{30118A36-FB6C-6A62-FEF3-E88E361A802E}"/>
          </ac:cxnSpMkLst>
        </pc:cxnChg>
        <pc:cxnChg chg="add del mod">
          <ac:chgData name="Nihar Mayur Shah" userId="ff8f693a-7bf6-40db-b5bb-7017fc69b4c1" providerId="ADAL" clId="{904D4E38-28E0-45A3-AB8A-8B034E464FF8}" dt="2024-09-24T08:21:59.372" v="27367" actId="478"/>
          <ac:cxnSpMkLst>
            <pc:docMk/>
            <pc:sldMk cId="1958664929" sldId="288"/>
            <ac:cxnSpMk id="23" creationId="{A9CC633B-C59D-52C5-1205-940B4DF37985}"/>
          </ac:cxnSpMkLst>
        </pc:cxnChg>
        <pc:cxnChg chg="add mod">
          <ac:chgData name="Nihar Mayur Shah" userId="ff8f693a-7bf6-40db-b5bb-7017fc69b4c1" providerId="ADAL" clId="{904D4E38-28E0-45A3-AB8A-8B034E464FF8}" dt="2024-09-24T08:22:17.611" v="27369" actId="1582"/>
          <ac:cxnSpMkLst>
            <pc:docMk/>
            <pc:sldMk cId="1958664929" sldId="288"/>
            <ac:cxnSpMk id="27" creationId="{5FF496A2-E1F0-0093-6AB0-E1CFFBD750FF}"/>
          </ac:cxnSpMkLst>
        </pc:cxnChg>
      </pc:sldChg>
      <pc:sldChg chg="addSp delSp modSp new mod ord modTransition">
        <pc:chgData name="Nihar Mayur Shah" userId="ff8f693a-7bf6-40db-b5bb-7017fc69b4c1" providerId="ADAL" clId="{904D4E38-28E0-45A3-AB8A-8B034E464FF8}" dt="2024-09-25T13:27:43.528" v="33048"/>
        <pc:sldMkLst>
          <pc:docMk/>
          <pc:sldMk cId="751927674" sldId="289"/>
        </pc:sldMkLst>
        <pc:spChg chg="del mod">
          <ac:chgData name="Nihar Mayur Shah" userId="ff8f693a-7bf6-40db-b5bb-7017fc69b4c1" providerId="ADAL" clId="{904D4E38-28E0-45A3-AB8A-8B034E464FF8}" dt="2024-09-25T09:25:08.910" v="32056" actId="478"/>
          <ac:spMkLst>
            <pc:docMk/>
            <pc:sldMk cId="751927674" sldId="289"/>
            <ac:spMk id="2" creationId="{4AD107D7-05D2-9682-9C29-99B18F0D1AB0}"/>
          </ac:spMkLst>
        </pc:spChg>
        <pc:spChg chg="mod">
          <ac:chgData name="Nihar Mayur Shah" userId="ff8f693a-7bf6-40db-b5bb-7017fc69b4c1" providerId="ADAL" clId="{904D4E38-28E0-45A3-AB8A-8B034E464FF8}" dt="2024-09-25T13:05:09.231" v="33024" actId="20577"/>
          <ac:spMkLst>
            <pc:docMk/>
            <pc:sldMk cId="751927674" sldId="289"/>
            <ac:spMk id="3" creationId="{A67C5BB8-D2D9-F302-0344-150FAEC66EA8}"/>
          </ac:spMkLst>
        </pc:spChg>
        <pc:spChg chg="add del mod">
          <ac:chgData name="Nihar Mayur Shah" userId="ff8f693a-7bf6-40db-b5bb-7017fc69b4c1" providerId="ADAL" clId="{904D4E38-28E0-45A3-AB8A-8B034E464FF8}" dt="2024-09-25T09:25:12.775" v="32057" actId="478"/>
          <ac:spMkLst>
            <pc:docMk/>
            <pc:sldMk cId="751927674" sldId="289"/>
            <ac:spMk id="7" creationId="{18F2AB68-AC34-FDEC-B2FB-7B6A4999F239}"/>
          </ac:spMkLst>
        </pc:spChg>
        <pc:spChg chg="add mod">
          <ac:chgData name="Nihar Mayur Shah" userId="ff8f693a-7bf6-40db-b5bb-7017fc69b4c1" providerId="ADAL" clId="{904D4E38-28E0-45A3-AB8A-8B034E464FF8}" dt="2024-09-25T13:05:24.079" v="33038" actId="20577"/>
          <ac:spMkLst>
            <pc:docMk/>
            <pc:sldMk cId="751927674" sldId="289"/>
            <ac:spMk id="8" creationId="{3645DC6F-EE2A-50E9-1EC2-3DAB532E5709}"/>
          </ac:spMkLst>
        </pc:spChg>
      </pc:sldChg>
      <pc:sldChg chg="delSp modSp new mod ord modTransition">
        <pc:chgData name="Nihar Mayur Shah" userId="ff8f693a-7bf6-40db-b5bb-7017fc69b4c1" providerId="ADAL" clId="{904D4E38-28E0-45A3-AB8A-8B034E464FF8}" dt="2024-09-26T06:47:46.467" v="33919" actId="20577"/>
        <pc:sldMkLst>
          <pc:docMk/>
          <pc:sldMk cId="89943627" sldId="290"/>
        </pc:sldMkLst>
        <pc:spChg chg="del">
          <ac:chgData name="Nihar Mayur Shah" userId="ff8f693a-7bf6-40db-b5bb-7017fc69b4c1" providerId="ADAL" clId="{904D4E38-28E0-45A3-AB8A-8B034E464FF8}" dt="2024-09-24T09:45:52.411" v="28958" actId="478"/>
          <ac:spMkLst>
            <pc:docMk/>
            <pc:sldMk cId="89943627" sldId="290"/>
            <ac:spMk id="2" creationId="{D238FE51-DDDE-831C-E223-5E5F500494C0}"/>
          </ac:spMkLst>
        </pc:spChg>
        <pc:spChg chg="mod">
          <ac:chgData name="Nihar Mayur Shah" userId="ff8f693a-7bf6-40db-b5bb-7017fc69b4c1" providerId="ADAL" clId="{904D4E38-28E0-45A3-AB8A-8B034E464FF8}" dt="2024-09-26T06:47:46.467" v="33919" actId="20577"/>
          <ac:spMkLst>
            <pc:docMk/>
            <pc:sldMk cId="89943627" sldId="290"/>
            <ac:spMk id="3" creationId="{BFEC7030-341E-46E9-DF2C-22F209CD5F57}"/>
          </ac:spMkLst>
        </pc:spChg>
      </pc:sldChg>
      <pc:sldChg chg="modSp new mod modTransition">
        <pc:chgData name="Nihar Mayur Shah" userId="ff8f693a-7bf6-40db-b5bb-7017fc69b4c1" providerId="ADAL" clId="{904D4E38-28E0-45A3-AB8A-8B034E464FF8}" dt="2024-09-25T12:52:33.838" v="32872"/>
        <pc:sldMkLst>
          <pc:docMk/>
          <pc:sldMk cId="2390309468" sldId="291"/>
        </pc:sldMkLst>
        <pc:spChg chg="mod">
          <ac:chgData name="Nihar Mayur Shah" userId="ff8f693a-7bf6-40db-b5bb-7017fc69b4c1" providerId="ADAL" clId="{904D4E38-28E0-45A3-AB8A-8B034E464FF8}" dt="2024-09-25T09:01:45.462" v="31330" actId="20577"/>
          <ac:spMkLst>
            <pc:docMk/>
            <pc:sldMk cId="2390309468" sldId="291"/>
            <ac:spMk id="2" creationId="{CE8A38A1-A75C-1889-6ACD-B6C1292FA67A}"/>
          </ac:spMkLst>
        </pc:spChg>
        <pc:spChg chg="mod">
          <ac:chgData name="Nihar Mayur Shah" userId="ff8f693a-7bf6-40db-b5bb-7017fc69b4c1" providerId="ADAL" clId="{904D4E38-28E0-45A3-AB8A-8B034E464FF8}" dt="2024-09-24T10:37:10.761" v="30264" actId="20577"/>
          <ac:spMkLst>
            <pc:docMk/>
            <pc:sldMk cId="2390309468" sldId="291"/>
            <ac:spMk id="3" creationId="{08472A45-A868-946F-C436-321E545B8491}"/>
          </ac:spMkLst>
        </pc:spChg>
      </pc:sldChg>
      <pc:sldChg chg="addSp modSp new mod modTransition modAnim">
        <pc:chgData name="Nihar Mayur Shah" userId="ff8f693a-7bf6-40db-b5bb-7017fc69b4c1" providerId="ADAL" clId="{904D4E38-28E0-45A3-AB8A-8B034E464FF8}" dt="2024-09-26T10:27:51.539" v="33998" actId="20577"/>
        <pc:sldMkLst>
          <pc:docMk/>
          <pc:sldMk cId="3040884745" sldId="292"/>
        </pc:sldMkLst>
        <pc:spChg chg="mod">
          <ac:chgData name="Nihar Mayur Shah" userId="ff8f693a-7bf6-40db-b5bb-7017fc69b4c1" providerId="ADAL" clId="{904D4E38-28E0-45A3-AB8A-8B034E464FF8}" dt="2024-09-25T09:18:38.182" v="31813" actId="20577"/>
          <ac:spMkLst>
            <pc:docMk/>
            <pc:sldMk cId="3040884745" sldId="292"/>
            <ac:spMk id="2" creationId="{EBA3FB5F-4514-624C-2267-8367B2693DE2}"/>
          </ac:spMkLst>
        </pc:spChg>
        <pc:spChg chg="mod">
          <ac:chgData name="Nihar Mayur Shah" userId="ff8f693a-7bf6-40db-b5bb-7017fc69b4c1" providerId="ADAL" clId="{904D4E38-28E0-45A3-AB8A-8B034E464FF8}" dt="2024-09-26T10:27:51.539" v="33998" actId="20577"/>
          <ac:spMkLst>
            <pc:docMk/>
            <pc:sldMk cId="3040884745" sldId="292"/>
            <ac:spMk id="3" creationId="{52169661-5366-014B-3069-036A28433E3B}"/>
          </ac:spMkLst>
        </pc:spChg>
        <pc:spChg chg="add mod">
          <ac:chgData name="Nihar Mayur Shah" userId="ff8f693a-7bf6-40db-b5bb-7017fc69b4c1" providerId="ADAL" clId="{904D4E38-28E0-45A3-AB8A-8B034E464FF8}" dt="2024-09-25T09:38:56.457" v="32380" actId="1076"/>
          <ac:spMkLst>
            <pc:docMk/>
            <pc:sldMk cId="3040884745" sldId="292"/>
            <ac:spMk id="6" creationId="{9B069720-8028-0016-A04B-759397EADB70}"/>
          </ac:spMkLst>
        </pc:spChg>
      </pc:sldChg>
      <pc:sldChg chg="modSp new mod modTransition">
        <pc:chgData name="Nihar Mayur Shah" userId="ff8f693a-7bf6-40db-b5bb-7017fc69b4c1" providerId="ADAL" clId="{904D4E38-28E0-45A3-AB8A-8B034E464FF8}" dt="2024-09-25T12:45:13.338" v="32834"/>
        <pc:sldMkLst>
          <pc:docMk/>
          <pc:sldMk cId="2470277517" sldId="293"/>
        </pc:sldMkLst>
        <pc:spChg chg="mod">
          <ac:chgData name="Nihar Mayur Shah" userId="ff8f693a-7bf6-40db-b5bb-7017fc69b4c1" providerId="ADAL" clId="{904D4E38-28E0-45A3-AB8A-8B034E464FF8}" dt="2024-09-25T12:04:17.715" v="32762" actId="20577"/>
          <ac:spMkLst>
            <pc:docMk/>
            <pc:sldMk cId="2470277517" sldId="293"/>
            <ac:spMk id="2" creationId="{BFD1F7B4-A1A8-528A-DCDD-43C4E13989BA}"/>
          </ac:spMkLst>
        </pc:spChg>
        <pc:spChg chg="mod">
          <ac:chgData name="Nihar Mayur Shah" userId="ff8f693a-7bf6-40db-b5bb-7017fc69b4c1" providerId="ADAL" clId="{904D4E38-28E0-45A3-AB8A-8B034E464FF8}" dt="2024-09-25T12:04:26.295" v="32797" actId="20577"/>
          <ac:spMkLst>
            <pc:docMk/>
            <pc:sldMk cId="2470277517" sldId="293"/>
            <ac:spMk id="3" creationId="{4392B6B4-3C76-67BC-7389-D82BAEDC0B7A}"/>
          </ac:spMkLst>
        </pc:spChg>
      </pc:sldChg>
      <pc:sldChg chg="new del">
        <pc:chgData name="Nihar Mayur Shah" userId="ff8f693a-7bf6-40db-b5bb-7017fc69b4c1" providerId="ADAL" clId="{904D4E38-28E0-45A3-AB8A-8B034E464FF8}" dt="2024-09-26T06:27:45.196" v="33379" actId="680"/>
        <pc:sldMkLst>
          <pc:docMk/>
          <pc:sldMk cId="1657601935" sldId="294"/>
        </pc:sldMkLst>
      </pc:sldChg>
      <pc:sldMasterChg chg="modSldLayout">
        <pc:chgData name="Nihar Mayur Shah" userId="ff8f693a-7bf6-40db-b5bb-7017fc69b4c1" providerId="ADAL" clId="{904D4E38-28E0-45A3-AB8A-8B034E464FF8}" dt="2024-09-23T10:31:05.574" v="22351"/>
        <pc:sldMasterMkLst>
          <pc:docMk/>
          <pc:sldMasterMk cId="3860071866" sldId="2147483660"/>
        </pc:sldMasterMkLst>
        <pc:sldLayoutChg chg="addSp delSp modSp setBg">
          <pc:chgData name="Nihar Mayur Shah" userId="ff8f693a-7bf6-40db-b5bb-7017fc69b4c1" providerId="ADAL" clId="{904D4E38-28E0-45A3-AB8A-8B034E464FF8}" dt="2024-09-23T10:31:05.574" v="22351"/>
          <pc:sldLayoutMkLst>
            <pc:docMk/>
            <pc:sldMasterMk cId="3860071866" sldId="2147483660"/>
            <pc:sldLayoutMk cId="4191114651" sldId="2147483661"/>
          </pc:sldLayoutMkLst>
          <pc:spChg chg="add del mod">
            <ac:chgData name="Nihar Mayur Shah" userId="ff8f693a-7bf6-40db-b5bb-7017fc69b4c1" providerId="ADAL" clId="{904D4E38-28E0-45A3-AB8A-8B034E464FF8}" dt="2024-09-23T10:31:05.574" v="22351"/>
            <ac:spMkLst>
              <pc:docMk/>
              <pc:sldMasterMk cId="3860071866" sldId="2147483660"/>
              <pc:sldLayoutMk cId="4191114651" sldId="2147483661"/>
              <ac:spMk id="4" creationId="{5590217C-C5A9-2547-3A9C-70327385D25D}"/>
            </ac:spMkLst>
          </pc:spChg>
          <pc:spChg chg="add del mod">
            <ac:chgData name="Nihar Mayur Shah" userId="ff8f693a-7bf6-40db-b5bb-7017fc69b4c1" providerId="ADAL" clId="{904D4E38-28E0-45A3-AB8A-8B034E464FF8}" dt="2024-09-23T10:31:05.574" v="22351"/>
            <ac:spMkLst>
              <pc:docMk/>
              <pc:sldMasterMk cId="3860071866" sldId="2147483660"/>
              <pc:sldLayoutMk cId="4191114651" sldId="2147483661"/>
              <ac:spMk id="5" creationId="{F391024E-9A58-56FA-0693-DDA9851EA466}"/>
            </ac:spMkLst>
          </pc:spChg>
          <pc:spChg chg="add del mod">
            <ac:chgData name="Nihar Mayur Shah" userId="ff8f693a-7bf6-40db-b5bb-7017fc69b4c1" providerId="ADAL" clId="{904D4E38-28E0-45A3-AB8A-8B034E464FF8}" dt="2024-09-23T10:31:05.574" v="22351"/>
            <ac:spMkLst>
              <pc:docMk/>
              <pc:sldMasterMk cId="3860071866" sldId="2147483660"/>
              <pc:sldLayoutMk cId="4191114651" sldId="2147483661"/>
              <ac:spMk id="6" creationId="{16907AAB-F7DB-B689-986F-86335370DA78}"/>
            </ac:spMkLst>
          </pc:spChg>
        </pc:sldLayoutChg>
      </pc:sldMasterChg>
    </pc:docChg>
  </pc:docChgLst>
  <pc:docChgLst>
    <pc:chgData name="Nihar Mayur Shah" userId="ff8f693a-7bf6-40db-b5bb-7017fc69b4c1" providerId="ADAL" clId="{194579B6-0F7F-F243-A716-B56ED956EBD5}"/>
    <pc:docChg chg="undo redo custSel addSld modSld">
      <pc:chgData name="Nihar Mayur Shah" userId="ff8f693a-7bf6-40db-b5bb-7017fc69b4c1" providerId="ADAL" clId="{194579B6-0F7F-F243-A716-B56ED956EBD5}" dt="2024-09-25T18:34:38.402" v="2569" actId="164"/>
      <pc:docMkLst>
        <pc:docMk/>
      </pc:docMkLst>
      <pc:sldChg chg="modSp modNotesTx">
        <pc:chgData name="Nihar Mayur Shah" userId="ff8f693a-7bf6-40db-b5bb-7017fc69b4c1" providerId="ADAL" clId="{194579B6-0F7F-F243-A716-B56ED956EBD5}" dt="2024-09-24T16:30:59.887" v="2453" actId="20577"/>
        <pc:sldMkLst>
          <pc:docMk/>
          <pc:sldMk cId="3846625520" sldId="256"/>
        </pc:sldMkLst>
        <pc:spChg chg="mod">
          <ac:chgData name="Nihar Mayur Shah" userId="ff8f693a-7bf6-40db-b5bb-7017fc69b4c1" providerId="ADAL" clId="{194579B6-0F7F-F243-A716-B56ED956EBD5}" dt="2024-09-24T16:30:59.887" v="2453" actId="20577"/>
          <ac:spMkLst>
            <pc:docMk/>
            <pc:sldMk cId="3846625520" sldId="256"/>
            <ac:spMk id="2" creationId="{00000000-0000-0000-0000-000000000000}"/>
          </ac:spMkLst>
        </pc:spChg>
      </pc:sldChg>
      <pc:sldChg chg="modSp">
        <pc:chgData name="Nihar Mayur Shah" userId="ff8f693a-7bf6-40db-b5bb-7017fc69b4c1" providerId="ADAL" clId="{194579B6-0F7F-F243-A716-B56ED956EBD5}" dt="2024-09-24T18:23:09.656" v="2511" actId="20577"/>
        <pc:sldMkLst>
          <pc:docMk/>
          <pc:sldMk cId="1371344700" sldId="264"/>
        </pc:sldMkLst>
        <pc:graphicFrameChg chg="modGraphic">
          <ac:chgData name="Nihar Mayur Shah" userId="ff8f693a-7bf6-40db-b5bb-7017fc69b4c1" providerId="ADAL" clId="{194579B6-0F7F-F243-A716-B56ED956EBD5}" dt="2024-09-24T18:23:09.656" v="2511" actId="20577"/>
          <ac:graphicFrameMkLst>
            <pc:docMk/>
            <pc:sldMk cId="1371344700" sldId="264"/>
            <ac:graphicFrameMk id="10" creationId="{25CB9D7A-6861-26A5-EF39-BC38F217F6EF}"/>
          </ac:graphicFrameMkLst>
        </pc:graphicFrameChg>
      </pc:sldChg>
      <pc:sldChg chg="modSp">
        <pc:chgData name="Nihar Mayur Shah" userId="ff8f693a-7bf6-40db-b5bb-7017fc69b4c1" providerId="ADAL" clId="{194579B6-0F7F-F243-A716-B56ED956EBD5}" dt="2024-09-25T16:09:00.823" v="2560" actId="20577"/>
        <pc:sldMkLst>
          <pc:docMk/>
          <pc:sldMk cId="3824125150" sldId="267"/>
        </pc:sldMkLst>
        <pc:spChg chg="mod">
          <ac:chgData name="Nihar Mayur Shah" userId="ff8f693a-7bf6-40db-b5bb-7017fc69b4c1" providerId="ADAL" clId="{194579B6-0F7F-F243-A716-B56ED956EBD5}" dt="2024-09-25T16:09:00.823" v="2560" actId="20577"/>
          <ac:spMkLst>
            <pc:docMk/>
            <pc:sldMk cId="3824125150" sldId="267"/>
            <ac:spMk id="3" creationId="{1C247BE7-A9DF-D661-C602-1D9C54BBCF48}"/>
          </ac:spMkLst>
        </pc:spChg>
      </pc:sldChg>
      <pc:sldChg chg="modSp modNotesTx">
        <pc:chgData name="Nihar Mayur Shah" userId="ff8f693a-7bf6-40db-b5bb-7017fc69b4c1" providerId="ADAL" clId="{194579B6-0F7F-F243-A716-B56ED956EBD5}" dt="2024-09-14T04:23:18.412" v="2004" actId="20577"/>
        <pc:sldMkLst>
          <pc:docMk/>
          <pc:sldMk cId="1614516110" sldId="268"/>
        </pc:sldMkLst>
        <pc:graphicFrameChg chg="mod modGraphic">
          <ac:chgData name="Nihar Mayur Shah" userId="ff8f693a-7bf6-40db-b5bb-7017fc69b4c1" providerId="ADAL" clId="{194579B6-0F7F-F243-A716-B56ED956EBD5}" dt="2024-09-14T04:23:18.412" v="2004" actId="20577"/>
          <ac:graphicFrameMkLst>
            <pc:docMk/>
            <pc:sldMk cId="1614516110" sldId="268"/>
            <ac:graphicFrameMk id="12" creationId="{94F4EB4F-52A3-D48A-77F5-04BA5E0216F0}"/>
          </ac:graphicFrameMkLst>
        </pc:graphicFrameChg>
      </pc:sldChg>
      <pc:sldChg chg="addSp delSp modSp">
        <pc:chgData name="Nihar Mayur Shah" userId="ff8f693a-7bf6-40db-b5bb-7017fc69b4c1" providerId="ADAL" clId="{194579B6-0F7F-F243-A716-B56ED956EBD5}" dt="2024-09-11T09:17:21.143" v="252" actId="21"/>
        <pc:sldMkLst>
          <pc:docMk/>
          <pc:sldMk cId="1738829100" sldId="269"/>
        </pc:sldMkLst>
        <pc:spChg chg="mod">
          <ac:chgData name="Nihar Mayur Shah" userId="ff8f693a-7bf6-40db-b5bb-7017fc69b4c1" providerId="ADAL" clId="{194579B6-0F7F-F243-A716-B56ED956EBD5}" dt="2024-09-11T09:16:15.827" v="216" actId="20577"/>
          <ac:spMkLst>
            <pc:docMk/>
            <pc:sldMk cId="1738829100" sldId="269"/>
            <ac:spMk id="3" creationId="{0DE6C6E7-0DC5-92F6-31F4-FE9888980FFB}"/>
          </ac:spMkLst>
        </pc:spChg>
        <pc:spChg chg="mod">
          <ac:chgData name="Nihar Mayur Shah" userId="ff8f693a-7bf6-40db-b5bb-7017fc69b4c1" providerId="ADAL" clId="{194579B6-0F7F-F243-A716-B56ED956EBD5}" dt="2024-09-11T09:15:55.564" v="201" actId="1076"/>
          <ac:spMkLst>
            <pc:docMk/>
            <pc:sldMk cId="1738829100" sldId="269"/>
            <ac:spMk id="6" creationId="{738AEAC1-1A2D-D2B7-B224-17D1E894636B}"/>
          </ac:spMkLst>
        </pc:spChg>
        <pc:spChg chg="del">
          <ac:chgData name="Nihar Mayur Shah" userId="ff8f693a-7bf6-40db-b5bb-7017fc69b4c1" providerId="ADAL" clId="{194579B6-0F7F-F243-A716-B56ED956EBD5}" dt="2024-09-11T09:16:50.377" v="249" actId="21"/>
          <ac:spMkLst>
            <pc:docMk/>
            <pc:sldMk cId="1738829100" sldId="269"/>
            <ac:spMk id="7" creationId="{7DC9D2CB-5CD7-2B19-614F-847490C0E994}"/>
          </ac:spMkLst>
        </pc:spChg>
        <pc:spChg chg="add del mod">
          <ac:chgData name="Nihar Mayur Shah" userId="ff8f693a-7bf6-40db-b5bb-7017fc69b4c1" providerId="ADAL" clId="{194579B6-0F7F-F243-A716-B56ED956EBD5}" dt="2024-09-11T09:16:40.319" v="248" actId="478"/>
          <ac:spMkLst>
            <pc:docMk/>
            <pc:sldMk cId="1738829100" sldId="269"/>
            <ac:spMk id="8" creationId="{EB758CEA-A30C-547E-04C4-BE7791BF75D3}"/>
          </ac:spMkLst>
        </pc:spChg>
        <pc:spChg chg="add del mod">
          <ac:chgData name="Nihar Mayur Shah" userId="ff8f693a-7bf6-40db-b5bb-7017fc69b4c1" providerId="ADAL" clId="{194579B6-0F7F-F243-A716-B56ED956EBD5}" dt="2024-09-11T09:17:21.143" v="252" actId="21"/>
          <ac:spMkLst>
            <pc:docMk/>
            <pc:sldMk cId="1738829100" sldId="269"/>
            <ac:spMk id="11" creationId="{C990C668-42FE-D4C7-5F67-7337B754CF4C}"/>
          </ac:spMkLst>
        </pc:spChg>
      </pc:sldChg>
      <pc:sldChg chg="modSp">
        <pc:chgData name="Nihar Mayur Shah" userId="ff8f693a-7bf6-40db-b5bb-7017fc69b4c1" providerId="ADAL" clId="{194579B6-0F7F-F243-A716-B56ED956EBD5}" dt="2024-09-19T09:09:44.159" v="2428" actId="20577"/>
        <pc:sldMkLst>
          <pc:docMk/>
          <pc:sldMk cId="1833986381" sldId="270"/>
        </pc:sldMkLst>
        <pc:spChg chg="mod">
          <ac:chgData name="Nihar Mayur Shah" userId="ff8f693a-7bf6-40db-b5bb-7017fc69b4c1" providerId="ADAL" clId="{194579B6-0F7F-F243-A716-B56ED956EBD5}" dt="2024-09-19T09:09:44.159" v="2428" actId="20577"/>
          <ac:spMkLst>
            <pc:docMk/>
            <pc:sldMk cId="1833986381" sldId="270"/>
            <ac:spMk id="3" creationId="{AC001EAA-2563-A48F-37C2-602BB534A2ED}"/>
          </ac:spMkLst>
        </pc:spChg>
      </pc:sldChg>
      <pc:sldChg chg="modSp">
        <pc:chgData name="Nihar Mayur Shah" userId="ff8f693a-7bf6-40db-b5bb-7017fc69b4c1" providerId="ADAL" clId="{194579B6-0F7F-F243-A716-B56ED956EBD5}" dt="2024-09-25T17:02:13.489" v="2564" actId="1076"/>
        <pc:sldMkLst>
          <pc:docMk/>
          <pc:sldMk cId="1389931417" sldId="272"/>
        </pc:sldMkLst>
        <pc:grpChg chg="mod">
          <ac:chgData name="Nihar Mayur Shah" userId="ff8f693a-7bf6-40db-b5bb-7017fc69b4c1" providerId="ADAL" clId="{194579B6-0F7F-F243-A716-B56ED956EBD5}" dt="2024-09-25T17:02:13.489" v="2564" actId="1076"/>
          <ac:grpSpMkLst>
            <pc:docMk/>
            <pc:sldMk cId="1389931417" sldId="272"/>
            <ac:grpSpMk id="14" creationId="{598C6C1F-992F-04EE-D708-83B1B1C5C9CB}"/>
          </ac:grpSpMkLst>
        </pc:grpChg>
      </pc:sldChg>
      <pc:sldChg chg="addSp delSp modSp new">
        <pc:chgData name="Nihar Mayur Shah" userId="ff8f693a-7bf6-40db-b5bb-7017fc69b4c1" providerId="ADAL" clId="{194579B6-0F7F-F243-A716-B56ED956EBD5}" dt="2024-09-14T04:31:52.526" v="2021" actId="1076"/>
        <pc:sldMkLst>
          <pc:docMk/>
          <pc:sldMk cId="1417806056" sldId="273"/>
        </pc:sldMkLst>
        <pc:spChg chg="mod">
          <ac:chgData name="Nihar Mayur Shah" userId="ff8f693a-7bf6-40db-b5bb-7017fc69b4c1" providerId="ADAL" clId="{194579B6-0F7F-F243-A716-B56ED956EBD5}" dt="2024-09-11T09:17:43.622" v="276" actId="20577"/>
          <ac:spMkLst>
            <pc:docMk/>
            <pc:sldMk cId="1417806056" sldId="273"/>
            <ac:spMk id="2" creationId="{D5EF2A97-3771-DDB0-2FCE-D3D939A8B9D3}"/>
          </ac:spMkLst>
        </pc:spChg>
        <pc:spChg chg="add del mod">
          <ac:chgData name="Nihar Mayur Shah" userId="ff8f693a-7bf6-40db-b5bb-7017fc69b4c1" providerId="ADAL" clId="{194579B6-0F7F-F243-A716-B56ED956EBD5}" dt="2024-09-11T09:22:35.407" v="625" actId="20577"/>
          <ac:spMkLst>
            <pc:docMk/>
            <pc:sldMk cId="1417806056" sldId="273"/>
            <ac:spMk id="3" creationId="{8F50430F-73C7-C5DA-C2ED-A80E44EE7C1B}"/>
          </ac:spMkLst>
        </pc:spChg>
        <pc:spChg chg="add del mod">
          <ac:chgData name="Nihar Mayur Shah" userId="ff8f693a-7bf6-40db-b5bb-7017fc69b4c1" providerId="ADAL" clId="{194579B6-0F7F-F243-A716-B56ED956EBD5}" dt="2024-09-14T04:30:51.693" v="2012" actId="478"/>
          <ac:spMkLst>
            <pc:docMk/>
            <pc:sldMk cId="1417806056" sldId="273"/>
            <ac:spMk id="6" creationId="{2CE52AAF-16A9-D07A-A653-64670CB7A5D0}"/>
          </ac:spMkLst>
        </pc:spChg>
        <pc:spChg chg="add del mod">
          <ac:chgData name="Nihar Mayur Shah" userId="ff8f693a-7bf6-40db-b5bb-7017fc69b4c1" providerId="ADAL" clId="{194579B6-0F7F-F243-A716-B56ED956EBD5}" dt="2024-09-11T09:17:47.882" v="278" actId="22"/>
          <ac:spMkLst>
            <pc:docMk/>
            <pc:sldMk cId="1417806056" sldId="273"/>
            <ac:spMk id="7" creationId="{0F9FC02B-12EC-16F0-EE6A-B87D908C0422}"/>
          </ac:spMkLst>
        </pc:spChg>
        <pc:spChg chg="add mod">
          <ac:chgData name="Nihar Mayur Shah" userId="ff8f693a-7bf6-40db-b5bb-7017fc69b4c1" providerId="ADAL" clId="{194579B6-0F7F-F243-A716-B56ED956EBD5}" dt="2024-09-14T04:31:52.526" v="2021" actId="1076"/>
          <ac:spMkLst>
            <pc:docMk/>
            <pc:sldMk cId="1417806056" sldId="273"/>
            <ac:spMk id="7" creationId="{29F92C28-103E-6E38-D035-FD763E962555}"/>
          </ac:spMkLst>
        </pc:spChg>
        <pc:spChg chg="add del mod">
          <ac:chgData name="Nihar Mayur Shah" userId="ff8f693a-7bf6-40db-b5bb-7017fc69b4c1" providerId="ADAL" clId="{194579B6-0F7F-F243-A716-B56ED956EBD5}" dt="2024-09-11T09:18:20.115" v="280" actId="22"/>
          <ac:spMkLst>
            <pc:docMk/>
            <pc:sldMk cId="1417806056" sldId="273"/>
            <ac:spMk id="9" creationId="{CC3007A2-9C62-C5F3-B018-D4406D86A0A9}"/>
          </ac:spMkLst>
        </pc:spChg>
        <pc:spChg chg="add mod">
          <ac:chgData name="Nihar Mayur Shah" userId="ff8f693a-7bf6-40db-b5bb-7017fc69b4c1" providerId="ADAL" clId="{194579B6-0F7F-F243-A716-B56ED956EBD5}" dt="2024-09-11T09:22:53.357" v="631" actId="20577"/>
          <ac:spMkLst>
            <pc:docMk/>
            <pc:sldMk cId="1417806056" sldId="273"/>
            <ac:spMk id="11" creationId="{62FEC8EF-D229-4A1F-4F36-827108EC0951}"/>
          </ac:spMkLst>
        </pc:spChg>
        <pc:spChg chg="mod">
          <ac:chgData name="Nihar Mayur Shah" userId="ff8f693a-7bf6-40db-b5bb-7017fc69b4c1" providerId="ADAL" clId="{194579B6-0F7F-F243-A716-B56ED956EBD5}" dt="2024-09-14T04:30:03.661" v="2008" actId="14100"/>
          <ac:spMkLst>
            <pc:docMk/>
            <pc:sldMk cId="1417806056" sldId="273"/>
            <ac:spMk id="22" creationId="{F5367382-24E0-D0BB-A0F3-209446B588FB}"/>
          </ac:spMkLst>
        </pc:spChg>
        <pc:spChg chg="mod">
          <ac:chgData name="Nihar Mayur Shah" userId="ff8f693a-7bf6-40db-b5bb-7017fc69b4c1" providerId="ADAL" clId="{194579B6-0F7F-F243-A716-B56ED956EBD5}" dt="2024-09-14T04:30:21.546" v="2009" actId="1076"/>
          <ac:spMkLst>
            <pc:docMk/>
            <pc:sldMk cId="1417806056" sldId="273"/>
            <ac:spMk id="23" creationId="{D84EFCE0-80C9-337E-99EF-FA0583CDFE52}"/>
          </ac:spMkLst>
        </pc:spChg>
      </pc:sldChg>
      <pc:sldChg chg="modSp">
        <pc:chgData name="Nihar Mayur Shah" userId="ff8f693a-7bf6-40db-b5bb-7017fc69b4c1" providerId="ADAL" clId="{194579B6-0F7F-F243-A716-B56ED956EBD5}" dt="2024-09-13T20:02:37.412" v="1583" actId="20577"/>
        <pc:sldMkLst>
          <pc:docMk/>
          <pc:sldMk cId="3142778496" sldId="274"/>
        </pc:sldMkLst>
        <pc:graphicFrameChg chg="mod modGraphic">
          <ac:chgData name="Nihar Mayur Shah" userId="ff8f693a-7bf6-40db-b5bb-7017fc69b4c1" providerId="ADAL" clId="{194579B6-0F7F-F243-A716-B56ED956EBD5}" dt="2024-09-13T20:02:37.412" v="1583" actId="20577"/>
          <ac:graphicFrameMkLst>
            <pc:docMk/>
            <pc:sldMk cId="3142778496" sldId="274"/>
            <ac:graphicFrameMk id="5" creationId="{D3C803A6-0578-3560-361A-2DAD83C0A1B3}"/>
          </ac:graphicFrameMkLst>
        </pc:graphicFrameChg>
      </pc:sldChg>
      <pc:sldChg chg="addSp modSp">
        <pc:chgData name="Nihar Mayur Shah" userId="ff8f693a-7bf6-40db-b5bb-7017fc69b4c1" providerId="ADAL" clId="{194579B6-0F7F-F243-A716-B56ED956EBD5}" dt="2024-09-19T09:07:51.173" v="2324" actId="20577"/>
        <pc:sldMkLst>
          <pc:docMk/>
          <pc:sldMk cId="2835983322" sldId="275"/>
        </pc:sldMkLst>
        <pc:spChg chg="add mod">
          <ac:chgData name="Nihar Mayur Shah" userId="ff8f693a-7bf6-40db-b5bb-7017fc69b4c1" providerId="ADAL" clId="{194579B6-0F7F-F243-A716-B56ED956EBD5}" dt="2024-09-15T08:16:10.757" v="2220" actId="20577"/>
          <ac:spMkLst>
            <pc:docMk/>
            <pc:sldMk cId="2835983322" sldId="275"/>
            <ac:spMk id="2" creationId="{846C3A33-88C0-73C4-AEB5-01AAC695072D}"/>
          </ac:spMkLst>
        </pc:spChg>
        <pc:graphicFrameChg chg="mod modGraphic">
          <ac:chgData name="Nihar Mayur Shah" userId="ff8f693a-7bf6-40db-b5bb-7017fc69b4c1" providerId="ADAL" clId="{194579B6-0F7F-F243-A716-B56ED956EBD5}" dt="2024-09-19T09:07:51.173" v="2324" actId="20577"/>
          <ac:graphicFrameMkLst>
            <pc:docMk/>
            <pc:sldMk cId="2835983322" sldId="275"/>
            <ac:graphicFrameMk id="5" creationId="{FC9C36C9-E721-C2AC-2F44-4F18B41ED319}"/>
          </ac:graphicFrameMkLst>
        </pc:graphicFrameChg>
      </pc:sldChg>
      <pc:sldChg chg="addSp modSp">
        <pc:chgData name="Nihar Mayur Shah" userId="ff8f693a-7bf6-40db-b5bb-7017fc69b4c1" providerId="ADAL" clId="{194579B6-0F7F-F243-A716-B56ED956EBD5}" dt="2024-09-24T16:34:24.896" v="2507" actId="208"/>
        <pc:sldMkLst>
          <pc:docMk/>
          <pc:sldMk cId="1629149570" sldId="277"/>
        </pc:sldMkLst>
        <pc:spChg chg="add mod">
          <ac:chgData name="Nihar Mayur Shah" userId="ff8f693a-7bf6-40db-b5bb-7017fc69b4c1" providerId="ADAL" clId="{194579B6-0F7F-F243-A716-B56ED956EBD5}" dt="2024-09-24T16:34:24.896" v="2507" actId="208"/>
          <ac:spMkLst>
            <pc:docMk/>
            <pc:sldMk cId="1629149570" sldId="277"/>
            <ac:spMk id="6" creationId="{3DA148B4-08F9-5055-E3A8-B6E081880797}"/>
          </ac:spMkLst>
        </pc:spChg>
      </pc:sldChg>
      <pc:sldChg chg="modSp">
        <pc:chgData name="Nihar Mayur Shah" userId="ff8f693a-7bf6-40db-b5bb-7017fc69b4c1" providerId="ADAL" clId="{194579B6-0F7F-F243-A716-B56ED956EBD5}" dt="2024-09-25T18:32:43.877" v="2568" actId="1076"/>
        <pc:sldMkLst>
          <pc:docMk/>
          <pc:sldMk cId="2681272815" sldId="284"/>
        </pc:sldMkLst>
        <pc:picChg chg="mod">
          <ac:chgData name="Nihar Mayur Shah" userId="ff8f693a-7bf6-40db-b5bb-7017fc69b4c1" providerId="ADAL" clId="{194579B6-0F7F-F243-A716-B56ED956EBD5}" dt="2024-09-25T18:32:43.877" v="2568" actId="1076"/>
          <ac:picMkLst>
            <pc:docMk/>
            <pc:sldMk cId="2681272815" sldId="284"/>
            <ac:picMk id="10" creationId="{9533C679-E678-1923-F07F-0855EB764972}"/>
          </ac:picMkLst>
        </pc:picChg>
      </pc:sldChg>
      <pc:sldChg chg="addSp delAnim">
        <pc:chgData name="Nihar Mayur Shah" userId="ff8f693a-7bf6-40db-b5bb-7017fc69b4c1" providerId="ADAL" clId="{194579B6-0F7F-F243-A716-B56ED956EBD5}" dt="2024-09-25T18:34:38.402" v="2569" actId="164"/>
        <pc:sldMkLst>
          <pc:docMk/>
          <pc:sldMk cId="1958664929" sldId="288"/>
        </pc:sldMkLst>
        <pc:grpChg chg="add">
          <ac:chgData name="Nihar Mayur Shah" userId="ff8f693a-7bf6-40db-b5bb-7017fc69b4c1" providerId="ADAL" clId="{194579B6-0F7F-F243-A716-B56ED956EBD5}" dt="2024-09-25T18:34:38.402" v="2569" actId="164"/>
          <ac:grpSpMkLst>
            <pc:docMk/>
            <pc:sldMk cId="1958664929" sldId="288"/>
            <ac:grpSpMk id="5" creationId="{B91964BE-B19E-162C-8275-277442FE6AB2}"/>
          </ac:grpSpMkLst>
        </pc:grpChg>
      </pc:sldChg>
      <pc:sldChg chg="modSp">
        <pc:chgData name="Nihar Mayur Shah" userId="ff8f693a-7bf6-40db-b5bb-7017fc69b4c1" providerId="ADAL" clId="{194579B6-0F7F-F243-A716-B56ED956EBD5}" dt="2024-09-25T16:07:11.578" v="2559" actId="20577"/>
        <pc:sldMkLst>
          <pc:docMk/>
          <pc:sldMk cId="3040884745" sldId="292"/>
        </pc:sldMkLst>
        <pc:spChg chg="mod">
          <ac:chgData name="Nihar Mayur Shah" userId="ff8f693a-7bf6-40db-b5bb-7017fc69b4c1" providerId="ADAL" clId="{194579B6-0F7F-F243-A716-B56ED956EBD5}" dt="2024-09-25T16:07:11.578" v="2559" actId="20577"/>
          <ac:spMkLst>
            <pc:docMk/>
            <pc:sldMk cId="3040884745" sldId="292"/>
            <ac:spMk id="2" creationId="{EBA3FB5F-4514-624C-2267-8367B2693DE2}"/>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23.xml"/><Relationship Id="rId3" Type="http://schemas.openxmlformats.org/officeDocument/2006/relationships/slide" Target="../slides/slide5.xml"/><Relationship Id="rId7" Type="http://schemas.openxmlformats.org/officeDocument/2006/relationships/slide" Target="../slides/slide9.xml"/><Relationship Id="rId12" Type="http://schemas.openxmlformats.org/officeDocument/2006/relationships/slide" Target="../slides/slide20.xml"/><Relationship Id="rId2" Type="http://schemas.openxmlformats.org/officeDocument/2006/relationships/slide" Target="../slides/slide4.xml"/><Relationship Id="rId1" Type="http://schemas.openxmlformats.org/officeDocument/2006/relationships/slide" Target="../slides/slide3.xml"/><Relationship Id="rId6" Type="http://schemas.openxmlformats.org/officeDocument/2006/relationships/slide" Target="../slides/slide8.xml"/><Relationship Id="rId11" Type="http://schemas.openxmlformats.org/officeDocument/2006/relationships/slide" Target="../slides/slide18.xml"/><Relationship Id="rId5" Type="http://schemas.openxmlformats.org/officeDocument/2006/relationships/slide" Target="../slides/slide7.xml"/><Relationship Id="rId10" Type="http://schemas.openxmlformats.org/officeDocument/2006/relationships/slide" Target="../slides/slide15.xml"/><Relationship Id="rId4" Type="http://schemas.openxmlformats.org/officeDocument/2006/relationships/slide" Target="../slides/slide6.xml"/><Relationship Id="rId9" Type="http://schemas.openxmlformats.org/officeDocument/2006/relationships/slide" Target="../slides/slide14.xml"/><Relationship Id="rId14" Type="http://schemas.openxmlformats.org/officeDocument/2006/relationships/slide" Target="../slides/slide2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B064A5-F2DE-4C14-BC44-ED4D3C5C7D4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00D390D-BBAD-41E3-B1F4-787F716E375F}">
      <dgm:prSet/>
      <dgm:spPr/>
      <dgm:t>
        <a:bodyPr/>
        <a:lstStyle/>
        <a:p>
          <a:r>
            <a:rPr lang="en-IN" dirty="0"/>
            <a:t>Quantum Computing</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431CC23-2C65-485F-A1BE-072831C6D07B}" type="parTrans" cxnId="{A93AB888-CBA9-4FC5-9E12-99E83FB32D2F}">
      <dgm:prSet/>
      <dgm:spPr/>
      <dgm:t>
        <a:bodyPr/>
        <a:lstStyle/>
        <a:p>
          <a:endParaRPr lang="en-US"/>
        </a:p>
      </dgm:t>
    </dgm:pt>
    <dgm:pt modelId="{0BB159FE-DB62-4B82-B143-CB592D9C0B17}" type="sibTrans" cxnId="{A93AB888-CBA9-4FC5-9E12-99E83FB32D2F}">
      <dgm:prSet/>
      <dgm:spPr/>
      <dgm:t>
        <a:bodyPr/>
        <a:lstStyle/>
        <a:p>
          <a:endParaRPr lang="en-US"/>
        </a:p>
      </dgm:t>
    </dgm:pt>
    <dgm:pt modelId="{4FCA6E52-0E40-40B2-89D9-6256A138E46C}">
      <dgm:prSet/>
      <dgm:spPr/>
      <dgm:t>
        <a:bodyPr/>
        <a:lstStyle/>
        <a:p>
          <a:r>
            <a:rPr lang="en-IN" dirty="0">
              <a:hlinkClick xmlns:r="http://schemas.openxmlformats.org/officeDocument/2006/relationships" r:id="rId2" action="ppaction://hlinksldjump"/>
            </a:rPr>
            <a:t>Principles of Quantum Computing</a:t>
          </a:r>
          <a:endParaRPr lang="en-US" dirty="0"/>
        </a:p>
      </dgm:t>
    </dgm:pt>
    <dgm:pt modelId="{DE770E59-87D1-4F5F-8BD2-8E12F85BA9C4}" type="parTrans" cxnId="{C6525FB9-C098-4852-82E7-DDDBCE5A789F}">
      <dgm:prSet/>
      <dgm:spPr/>
      <dgm:t>
        <a:bodyPr/>
        <a:lstStyle/>
        <a:p>
          <a:endParaRPr lang="en-US"/>
        </a:p>
      </dgm:t>
    </dgm:pt>
    <dgm:pt modelId="{87AE9615-E3CB-410A-8201-A20A3A210613}" type="sibTrans" cxnId="{C6525FB9-C098-4852-82E7-DDDBCE5A789F}">
      <dgm:prSet/>
      <dgm:spPr/>
      <dgm:t>
        <a:bodyPr/>
        <a:lstStyle/>
        <a:p>
          <a:endParaRPr lang="en-US"/>
        </a:p>
      </dgm:t>
    </dgm:pt>
    <dgm:pt modelId="{D74980D6-0A01-47F5-8ED6-F414AB7E1B78}">
      <dgm:prSet/>
      <dgm:spPr/>
      <dgm:t>
        <a:bodyPr/>
        <a:lstStyle/>
        <a:p>
          <a:r>
            <a:rPr lang="en-IN" dirty="0">
              <a:hlinkClick xmlns:r="http://schemas.openxmlformats.org/officeDocument/2006/relationships" r:id="rId3" action="ppaction://hlinksldjump"/>
            </a:rPr>
            <a:t>Notable Applications</a:t>
          </a:r>
          <a:endParaRPr lang="en-US" dirty="0"/>
        </a:p>
      </dgm:t>
    </dgm:pt>
    <dgm:pt modelId="{F41F8AE7-63F9-4CBF-8CF0-AB70F52589F3}" type="parTrans" cxnId="{83BDA3F9-7EEB-4AB3-9D07-354FAF0F1C40}">
      <dgm:prSet/>
      <dgm:spPr/>
      <dgm:t>
        <a:bodyPr/>
        <a:lstStyle/>
        <a:p>
          <a:endParaRPr lang="en-US"/>
        </a:p>
      </dgm:t>
    </dgm:pt>
    <dgm:pt modelId="{221E43ED-CB93-427B-B168-69CC047EDA25}" type="sibTrans" cxnId="{83BDA3F9-7EEB-4AB3-9D07-354FAF0F1C40}">
      <dgm:prSet/>
      <dgm:spPr/>
      <dgm:t>
        <a:bodyPr/>
        <a:lstStyle/>
        <a:p>
          <a:endParaRPr lang="en-US"/>
        </a:p>
      </dgm:t>
    </dgm:pt>
    <dgm:pt modelId="{67E0FE18-0D61-4F7B-A167-06E9B1D105DB}">
      <dgm:prSet/>
      <dgm:spPr/>
      <dgm:t>
        <a:bodyPr/>
        <a:lstStyle/>
        <a:p>
          <a:r>
            <a:rPr lang="en-IN" dirty="0">
              <a:hlinkClick xmlns:r="http://schemas.openxmlformats.org/officeDocument/2006/relationships" r:id="rId4" action="ppaction://hlinksldjump"/>
            </a:rPr>
            <a:t>Grover’s Algorithm</a:t>
          </a:r>
          <a:endParaRPr lang="en-US" dirty="0"/>
        </a:p>
      </dgm:t>
    </dgm:pt>
    <dgm:pt modelId="{14F1839B-71A9-423F-95BA-7F7B0A65B7FF}" type="parTrans" cxnId="{851DF809-1908-4D5A-8774-E40125D00F8A}">
      <dgm:prSet/>
      <dgm:spPr/>
      <dgm:t>
        <a:bodyPr/>
        <a:lstStyle/>
        <a:p>
          <a:endParaRPr lang="en-US"/>
        </a:p>
      </dgm:t>
    </dgm:pt>
    <dgm:pt modelId="{84DFDBE5-9BB4-405B-9028-AABF2A513BF9}" type="sibTrans" cxnId="{851DF809-1908-4D5A-8774-E40125D00F8A}">
      <dgm:prSet/>
      <dgm:spPr/>
      <dgm:t>
        <a:bodyPr/>
        <a:lstStyle/>
        <a:p>
          <a:endParaRPr lang="en-US"/>
        </a:p>
      </dgm:t>
    </dgm:pt>
    <dgm:pt modelId="{4D4136B3-B5EA-4247-BEEB-F57FB288A8A0}">
      <dgm:prSet/>
      <dgm:spPr/>
      <dgm:t>
        <a:bodyPr/>
        <a:lstStyle/>
        <a:p>
          <a:r>
            <a:rPr lang="en-IN" dirty="0">
              <a:hlinkClick xmlns:r="http://schemas.openxmlformats.org/officeDocument/2006/relationships" r:id="rId5" action="ppaction://hlinksldjump"/>
            </a:rPr>
            <a:t>Shor’s Algorithm</a:t>
          </a:r>
          <a:endParaRPr lang="en-US" dirty="0"/>
        </a:p>
      </dgm:t>
    </dgm:pt>
    <dgm:pt modelId="{C7A92DF3-1A8C-479A-8BCB-85AF396BBA2E}" type="parTrans" cxnId="{F6CA9300-DA15-4C1A-A901-1A812258AA1A}">
      <dgm:prSet/>
      <dgm:spPr/>
      <dgm:t>
        <a:bodyPr/>
        <a:lstStyle/>
        <a:p>
          <a:endParaRPr lang="en-US"/>
        </a:p>
      </dgm:t>
    </dgm:pt>
    <dgm:pt modelId="{4AEDC3F4-069C-4B9B-810D-83FA32341CF2}" type="sibTrans" cxnId="{F6CA9300-DA15-4C1A-A901-1A812258AA1A}">
      <dgm:prSet/>
      <dgm:spPr/>
      <dgm:t>
        <a:bodyPr/>
        <a:lstStyle/>
        <a:p>
          <a:endParaRPr lang="en-US"/>
        </a:p>
      </dgm:t>
    </dgm:pt>
    <dgm:pt modelId="{3B1AD346-4F8B-4D44-BDD0-A564BBC3ABCA}">
      <dgm:prSet/>
      <dgm:spPr/>
      <dgm:t>
        <a:bodyPr/>
        <a:lstStyle/>
        <a:p>
          <a:r>
            <a:rPr lang="en-IN" dirty="0">
              <a:hlinkClick xmlns:r="http://schemas.openxmlformats.org/officeDocument/2006/relationships" r:id="rId6" action="ppaction://hlinksldjump"/>
            </a:rPr>
            <a:t>HHL Algorithm</a:t>
          </a:r>
          <a:endParaRPr lang="en-US" dirty="0"/>
        </a:p>
      </dgm:t>
    </dgm:pt>
    <dgm:pt modelId="{3426FF3F-7A1B-4830-8238-97B26BDB7AC6}" type="parTrans" cxnId="{CA8E1D2A-4FC3-4E9F-AD3F-084767B1C13C}">
      <dgm:prSet/>
      <dgm:spPr/>
      <dgm:t>
        <a:bodyPr/>
        <a:lstStyle/>
        <a:p>
          <a:endParaRPr lang="en-US"/>
        </a:p>
      </dgm:t>
    </dgm:pt>
    <dgm:pt modelId="{97B092B8-7441-48D1-8987-B293D44B0F39}" type="sibTrans" cxnId="{CA8E1D2A-4FC3-4E9F-AD3F-084767B1C13C}">
      <dgm:prSet/>
      <dgm:spPr/>
      <dgm:t>
        <a:bodyPr/>
        <a:lstStyle/>
        <a:p>
          <a:endParaRPr lang="en-US"/>
        </a:p>
      </dgm:t>
    </dgm:pt>
    <dgm:pt modelId="{9B540FA4-BDB5-4525-B42A-F62CDBC050DC}">
      <dgm:prSet/>
      <dgm:spPr/>
      <dgm:t>
        <a:bodyPr/>
        <a:lstStyle/>
        <a:p>
          <a:r>
            <a:rPr lang="en-IN" dirty="0">
              <a:hlinkClick xmlns:r="http://schemas.openxmlformats.org/officeDocument/2006/relationships" r:id="rId7" action="ppaction://hlinksldjump"/>
            </a:rPr>
            <a:t>Classical vs Quantum Computing</a:t>
          </a:r>
          <a:endParaRPr lang="en-US" dirty="0"/>
        </a:p>
      </dgm:t>
    </dgm:pt>
    <dgm:pt modelId="{7C2180FC-77C9-4F9E-9FFE-F925CEAD9686}" type="parTrans" cxnId="{B6FA225F-BFE1-4D6E-B2B3-51B97CD5D046}">
      <dgm:prSet/>
      <dgm:spPr/>
      <dgm:t>
        <a:bodyPr/>
        <a:lstStyle/>
        <a:p>
          <a:endParaRPr lang="en-US"/>
        </a:p>
      </dgm:t>
    </dgm:pt>
    <dgm:pt modelId="{8A5E394B-7293-4B30-A78E-271A4ABBB006}" type="sibTrans" cxnId="{B6FA225F-BFE1-4D6E-B2B3-51B97CD5D046}">
      <dgm:prSet/>
      <dgm:spPr/>
      <dgm:t>
        <a:bodyPr/>
        <a:lstStyle/>
        <a:p>
          <a:endParaRPr lang="en-US"/>
        </a:p>
      </dgm:t>
    </dgm:pt>
    <dgm:pt modelId="{2795010D-CDA6-46CF-908B-D18967F8FEC1}">
      <dgm:prSet/>
      <dgm:spPr/>
      <dgm:t>
        <a:bodyPr/>
        <a:lstStyle/>
        <a:p>
          <a:r>
            <a:rPr lang="en-IN" dirty="0">
              <a:hlinkClick xmlns:r="http://schemas.openxmlformats.org/officeDocument/2006/relationships" r:id="rId8" action="ppaction://hlinksldjump"/>
            </a:rPr>
            <a:t>The Challenges</a:t>
          </a:r>
          <a:endParaRPr lang="en-US" dirty="0"/>
        </a:p>
      </dgm:t>
    </dgm:pt>
    <dgm:pt modelId="{2D19582F-963E-4282-A0A3-983B9DC84E1C}" type="parTrans" cxnId="{C6B0C2C9-A6AC-4C2B-A866-71F7D0FB7330}">
      <dgm:prSet/>
      <dgm:spPr/>
      <dgm:t>
        <a:bodyPr/>
        <a:lstStyle/>
        <a:p>
          <a:endParaRPr lang="en-US"/>
        </a:p>
      </dgm:t>
    </dgm:pt>
    <dgm:pt modelId="{A88C3E38-4FBA-42A5-B614-8BEB69E3E733}" type="sibTrans" cxnId="{C6B0C2C9-A6AC-4C2B-A866-71F7D0FB7330}">
      <dgm:prSet/>
      <dgm:spPr/>
      <dgm:t>
        <a:bodyPr/>
        <a:lstStyle/>
        <a:p>
          <a:endParaRPr lang="en-US"/>
        </a:p>
      </dgm:t>
    </dgm:pt>
    <dgm:pt modelId="{44D04F33-8E37-42B7-A0D2-4F2FC8304D21}">
      <dgm:prSet/>
      <dgm:spPr/>
      <dgm:t>
        <a:bodyPr/>
        <a:lstStyle/>
        <a:p>
          <a:r>
            <a:rPr lang="en-IN" dirty="0"/>
            <a:t>Problem Definition</a:t>
          </a:r>
          <a:endParaRPr lang="en-US" dirty="0"/>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EE010FC7-3CFA-4498-9749-986B605A106E}" type="parTrans" cxnId="{8DC3991E-7402-4AE1-ACE4-9948BB7E41C0}">
      <dgm:prSet/>
      <dgm:spPr/>
      <dgm:t>
        <a:bodyPr/>
        <a:lstStyle/>
        <a:p>
          <a:endParaRPr lang="en-US"/>
        </a:p>
      </dgm:t>
    </dgm:pt>
    <dgm:pt modelId="{9515053A-5D19-4DE5-A631-F9A31986D8F9}" type="sibTrans" cxnId="{8DC3991E-7402-4AE1-ACE4-9948BB7E41C0}">
      <dgm:prSet/>
      <dgm:spPr/>
      <dgm:t>
        <a:bodyPr/>
        <a:lstStyle/>
        <a:p>
          <a:endParaRPr lang="en-US"/>
        </a:p>
      </dgm:t>
    </dgm:pt>
    <dgm:pt modelId="{6812D9FB-6A5F-43C8-BA21-2942750E98BF}">
      <dgm:prSet/>
      <dgm:spPr/>
      <dgm:t>
        <a:bodyPr/>
        <a:lstStyle/>
        <a:p>
          <a:r>
            <a:rPr lang="en-IN" dirty="0">
              <a:hlinkClick xmlns:r="http://schemas.openxmlformats.org/officeDocument/2006/relationships" r:id="rId10" action="ppaction://hlinksldjump"/>
            </a:rPr>
            <a:t>Classical Methods</a:t>
          </a:r>
          <a:endParaRPr lang="en-US" dirty="0"/>
        </a:p>
      </dgm:t>
    </dgm:pt>
    <dgm:pt modelId="{24270F95-49B8-442F-AF64-994F30743B3A}" type="parTrans" cxnId="{7C486342-2E73-4E50-ABDA-8B72DD553306}">
      <dgm:prSet/>
      <dgm:spPr/>
      <dgm:t>
        <a:bodyPr/>
        <a:lstStyle/>
        <a:p>
          <a:endParaRPr lang="en-US"/>
        </a:p>
      </dgm:t>
    </dgm:pt>
    <dgm:pt modelId="{38B3B2C2-A9E6-40DD-BB7D-6060FE5C92A7}" type="sibTrans" cxnId="{7C486342-2E73-4E50-ABDA-8B72DD553306}">
      <dgm:prSet/>
      <dgm:spPr/>
      <dgm:t>
        <a:bodyPr/>
        <a:lstStyle/>
        <a:p>
          <a:endParaRPr lang="en-US"/>
        </a:p>
      </dgm:t>
    </dgm:pt>
    <dgm:pt modelId="{85B2B551-C4D4-4175-BC7E-F4299076D525}">
      <dgm:prSet/>
      <dgm:spPr/>
      <dgm:t>
        <a:bodyPr/>
        <a:lstStyle/>
        <a:p>
          <a:r>
            <a:rPr lang="en-IN" dirty="0">
              <a:hlinkClick xmlns:r="http://schemas.openxmlformats.org/officeDocument/2006/relationships" r:id="rId11" action="ppaction://hlinksldjump"/>
            </a:rPr>
            <a:t>Quantum Methods</a:t>
          </a:r>
          <a:endParaRPr lang="en-US" dirty="0"/>
        </a:p>
      </dgm:t>
    </dgm:pt>
    <dgm:pt modelId="{540AA220-3551-4E81-968C-CAE2840E6874}" type="parTrans" cxnId="{064E17FD-9FDC-4C1A-BA7E-72E90874D90A}">
      <dgm:prSet/>
      <dgm:spPr/>
      <dgm:t>
        <a:bodyPr/>
        <a:lstStyle/>
        <a:p>
          <a:endParaRPr lang="en-US"/>
        </a:p>
      </dgm:t>
    </dgm:pt>
    <dgm:pt modelId="{399C6D1D-79EE-4BC8-BB91-9B8D8901B9E6}" type="sibTrans" cxnId="{064E17FD-9FDC-4C1A-BA7E-72E90874D90A}">
      <dgm:prSet/>
      <dgm:spPr/>
      <dgm:t>
        <a:bodyPr/>
        <a:lstStyle/>
        <a:p>
          <a:endParaRPr lang="en-US"/>
        </a:p>
      </dgm:t>
    </dgm:pt>
    <dgm:pt modelId="{DC778F08-1208-40EF-A7A0-FACDDAE41DE8}">
      <dgm:prSet/>
      <dgm:spPr/>
      <dgm:t>
        <a:bodyPr/>
        <a:lstStyle/>
        <a:p>
          <a:r>
            <a:rPr lang="en-IN" dirty="0">
              <a:hlinkClick xmlns:r="http://schemas.openxmlformats.org/officeDocument/2006/relationships" r:id="rId12" action="ppaction://hlinksldjump"/>
            </a:rPr>
            <a:t>Quantum Phase Estimation</a:t>
          </a:r>
          <a:endParaRPr lang="en-US" dirty="0"/>
        </a:p>
      </dgm:t>
    </dgm:pt>
    <dgm:pt modelId="{9CCB9798-FA96-42D5-AEBD-05768070DF5C}" type="parTrans" cxnId="{A84B69B6-E292-462E-BBD4-E7346BB23D29}">
      <dgm:prSet/>
      <dgm:spPr/>
      <dgm:t>
        <a:bodyPr/>
        <a:lstStyle/>
        <a:p>
          <a:endParaRPr lang="en-US"/>
        </a:p>
      </dgm:t>
    </dgm:pt>
    <dgm:pt modelId="{05514957-289F-48AB-99DE-CEFD5F8AD939}" type="sibTrans" cxnId="{A84B69B6-E292-462E-BBD4-E7346BB23D29}">
      <dgm:prSet/>
      <dgm:spPr/>
      <dgm:t>
        <a:bodyPr/>
        <a:lstStyle/>
        <a:p>
          <a:endParaRPr lang="en-US"/>
        </a:p>
      </dgm:t>
    </dgm:pt>
    <dgm:pt modelId="{924D4544-8A41-42FB-B2F2-D3CD989D49AC}">
      <dgm:prSet/>
      <dgm:spPr/>
      <dgm:t>
        <a:bodyPr/>
        <a:lstStyle/>
        <a:p>
          <a:r>
            <a:rPr lang="en-IN" dirty="0">
              <a:hlinkClick xmlns:r="http://schemas.openxmlformats.org/officeDocument/2006/relationships" r:id="rId13" action="ppaction://hlinksldjump"/>
            </a:rPr>
            <a:t>Variation Quantum </a:t>
          </a:r>
          <a:r>
            <a:rPr lang="en-IN" dirty="0" err="1">
              <a:hlinkClick xmlns:r="http://schemas.openxmlformats.org/officeDocument/2006/relationships" r:id="rId13" action="ppaction://hlinksldjump"/>
            </a:rPr>
            <a:t>Eigensolver</a:t>
          </a:r>
          <a:endParaRPr lang="en-US" dirty="0"/>
        </a:p>
      </dgm:t>
    </dgm:pt>
    <dgm:pt modelId="{B56A043C-1926-4906-9D5C-16A81F0C29A7}" type="parTrans" cxnId="{DBC6119F-F515-4F65-A427-1574C1C8B076}">
      <dgm:prSet/>
      <dgm:spPr/>
      <dgm:t>
        <a:bodyPr/>
        <a:lstStyle/>
        <a:p>
          <a:endParaRPr lang="en-US"/>
        </a:p>
      </dgm:t>
    </dgm:pt>
    <dgm:pt modelId="{A4345E4E-3358-463A-AD01-E60B57927EF2}" type="sibTrans" cxnId="{DBC6119F-F515-4F65-A427-1574C1C8B076}">
      <dgm:prSet/>
      <dgm:spPr/>
      <dgm:t>
        <a:bodyPr/>
        <a:lstStyle/>
        <a:p>
          <a:endParaRPr lang="en-US"/>
        </a:p>
      </dgm:t>
    </dgm:pt>
    <dgm:pt modelId="{92221D63-39A5-401A-9C6F-482BB7F46821}">
      <dgm:prSet/>
      <dgm:spPr/>
      <dgm:t>
        <a:bodyPr/>
        <a:lstStyle/>
        <a:p>
          <a:r>
            <a:rPr lang="en-IN"/>
            <a:t>Quantum Chebyshev Filtered Subspace Iteration Algorithm</a:t>
          </a:r>
          <a:endParaRPr lang="en-US"/>
        </a:p>
      </dgm:t>
      <dgm:extLst>
        <a:ext uri="{E40237B7-FDA0-4F09-8148-C483321AD2D9}">
          <dgm14:cNvPr xmlns:dgm14="http://schemas.microsoft.com/office/drawing/2010/diagram" id="0" name="">
            <a:hlinkClick xmlns:r="http://schemas.openxmlformats.org/officeDocument/2006/relationships" r:id="rId14" action="ppaction://hlinksldjump"/>
          </dgm14:cNvPr>
        </a:ext>
      </dgm:extLst>
    </dgm:pt>
    <dgm:pt modelId="{05D2E45F-AB73-4C7B-839C-F4A5C0E7FE03}" type="parTrans" cxnId="{51C27AE4-B31B-4D4E-AFAE-E1E5334A5F99}">
      <dgm:prSet/>
      <dgm:spPr/>
      <dgm:t>
        <a:bodyPr/>
        <a:lstStyle/>
        <a:p>
          <a:endParaRPr lang="en-US"/>
        </a:p>
      </dgm:t>
    </dgm:pt>
    <dgm:pt modelId="{6F7A9BF9-63C6-4307-AAFF-79BFBB4A4AF9}" type="sibTrans" cxnId="{51C27AE4-B31B-4D4E-AFAE-E1E5334A5F99}">
      <dgm:prSet/>
      <dgm:spPr/>
      <dgm:t>
        <a:bodyPr/>
        <a:lstStyle/>
        <a:p>
          <a:endParaRPr lang="en-US"/>
        </a:p>
      </dgm:t>
    </dgm:pt>
    <dgm:pt modelId="{7B659D54-B444-4A4C-812C-1BC335E11D64}" type="pres">
      <dgm:prSet presAssocID="{E3B064A5-F2DE-4C14-BC44-ED4D3C5C7D46}" presName="linear" presStyleCnt="0">
        <dgm:presLayoutVars>
          <dgm:animLvl val="lvl"/>
          <dgm:resizeHandles val="exact"/>
        </dgm:presLayoutVars>
      </dgm:prSet>
      <dgm:spPr/>
    </dgm:pt>
    <dgm:pt modelId="{1FDB899E-BD0C-40E2-8765-8CEE998DDAFA}" type="pres">
      <dgm:prSet presAssocID="{800D390D-BBAD-41E3-B1F4-787F716E375F}" presName="parentText" presStyleLbl="node1" presStyleIdx="0" presStyleCnt="3">
        <dgm:presLayoutVars>
          <dgm:chMax val="0"/>
          <dgm:bulletEnabled val="1"/>
        </dgm:presLayoutVars>
      </dgm:prSet>
      <dgm:spPr/>
    </dgm:pt>
    <dgm:pt modelId="{B976B989-7427-412B-B420-D70C5ECFCE4A}" type="pres">
      <dgm:prSet presAssocID="{800D390D-BBAD-41E3-B1F4-787F716E375F}" presName="childText" presStyleLbl="revTx" presStyleIdx="0" presStyleCnt="2">
        <dgm:presLayoutVars>
          <dgm:bulletEnabled val="1"/>
        </dgm:presLayoutVars>
      </dgm:prSet>
      <dgm:spPr/>
    </dgm:pt>
    <dgm:pt modelId="{2A22BEB8-1A65-4E99-83CA-B4A8EA3FAAA5}" type="pres">
      <dgm:prSet presAssocID="{44D04F33-8E37-42B7-A0D2-4F2FC8304D21}" presName="parentText" presStyleLbl="node1" presStyleIdx="1" presStyleCnt="3">
        <dgm:presLayoutVars>
          <dgm:chMax val="0"/>
          <dgm:bulletEnabled val="1"/>
        </dgm:presLayoutVars>
      </dgm:prSet>
      <dgm:spPr/>
    </dgm:pt>
    <dgm:pt modelId="{01FBA0E6-1FD2-4AF2-B50A-969219E318B8}" type="pres">
      <dgm:prSet presAssocID="{44D04F33-8E37-42B7-A0D2-4F2FC8304D21}" presName="childText" presStyleLbl="revTx" presStyleIdx="1" presStyleCnt="2">
        <dgm:presLayoutVars>
          <dgm:bulletEnabled val="1"/>
        </dgm:presLayoutVars>
      </dgm:prSet>
      <dgm:spPr/>
    </dgm:pt>
    <dgm:pt modelId="{14699DC8-9269-4592-8686-73E3D51ABA56}" type="pres">
      <dgm:prSet presAssocID="{92221D63-39A5-401A-9C6F-482BB7F46821}" presName="parentText" presStyleLbl="node1" presStyleIdx="2" presStyleCnt="3">
        <dgm:presLayoutVars>
          <dgm:chMax val="0"/>
          <dgm:bulletEnabled val="1"/>
        </dgm:presLayoutVars>
      </dgm:prSet>
      <dgm:spPr/>
    </dgm:pt>
  </dgm:ptLst>
  <dgm:cxnLst>
    <dgm:cxn modelId="{F6CA9300-DA15-4C1A-A901-1A812258AA1A}" srcId="{D74980D6-0A01-47F5-8ED6-F414AB7E1B78}" destId="{4D4136B3-B5EA-4247-BEEB-F57FB288A8A0}" srcOrd="1" destOrd="0" parTransId="{C7A92DF3-1A8C-479A-8BCB-85AF396BBA2E}" sibTransId="{4AEDC3F4-069C-4B9B-810D-83FA32341CF2}"/>
    <dgm:cxn modelId="{851DF809-1908-4D5A-8774-E40125D00F8A}" srcId="{D74980D6-0A01-47F5-8ED6-F414AB7E1B78}" destId="{67E0FE18-0D61-4F7B-A167-06E9B1D105DB}" srcOrd="0" destOrd="0" parTransId="{14F1839B-71A9-423F-95BA-7F7B0A65B7FF}" sibTransId="{84DFDBE5-9BB4-405B-9028-AABF2A513BF9}"/>
    <dgm:cxn modelId="{7D2E730D-1F64-43AB-806E-FF812C77FD04}" type="presOf" srcId="{9B540FA4-BDB5-4525-B42A-F62CDBC050DC}" destId="{B976B989-7427-412B-B420-D70C5ECFCE4A}" srcOrd="0" destOrd="5" presId="urn:microsoft.com/office/officeart/2005/8/layout/vList2"/>
    <dgm:cxn modelId="{E3C4020F-1A9E-4641-9F30-A9734F972F51}" type="presOf" srcId="{67E0FE18-0D61-4F7B-A167-06E9B1D105DB}" destId="{B976B989-7427-412B-B420-D70C5ECFCE4A}" srcOrd="0" destOrd="2" presId="urn:microsoft.com/office/officeart/2005/8/layout/vList2"/>
    <dgm:cxn modelId="{88A52F1C-9C68-4DD5-B3A0-56F5EC80F719}" type="presOf" srcId="{DC778F08-1208-40EF-A7A0-FACDDAE41DE8}" destId="{01FBA0E6-1FD2-4AF2-B50A-969219E318B8}" srcOrd="0" destOrd="2" presId="urn:microsoft.com/office/officeart/2005/8/layout/vList2"/>
    <dgm:cxn modelId="{8DC3991E-7402-4AE1-ACE4-9948BB7E41C0}" srcId="{E3B064A5-F2DE-4C14-BC44-ED4D3C5C7D46}" destId="{44D04F33-8E37-42B7-A0D2-4F2FC8304D21}" srcOrd="1" destOrd="0" parTransId="{EE010FC7-3CFA-4498-9749-986B605A106E}" sibTransId="{9515053A-5D19-4DE5-A631-F9A31986D8F9}"/>
    <dgm:cxn modelId="{71C4AB27-BF91-498A-A601-D44420355305}" type="presOf" srcId="{92221D63-39A5-401A-9C6F-482BB7F46821}" destId="{14699DC8-9269-4592-8686-73E3D51ABA56}" srcOrd="0" destOrd="0" presId="urn:microsoft.com/office/officeart/2005/8/layout/vList2"/>
    <dgm:cxn modelId="{CA8E1D2A-4FC3-4E9F-AD3F-084767B1C13C}" srcId="{D74980D6-0A01-47F5-8ED6-F414AB7E1B78}" destId="{3B1AD346-4F8B-4D44-BDD0-A564BBC3ABCA}" srcOrd="2" destOrd="0" parTransId="{3426FF3F-7A1B-4830-8238-97B26BDB7AC6}" sibTransId="{97B092B8-7441-48D1-8987-B293D44B0F39}"/>
    <dgm:cxn modelId="{5D88C038-297B-41BB-9133-F48C7BAE062F}" type="presOf" srcId="{3B1AD346-4F8B-4D44-BDD0-A564BBC3ABCA}" destId="{B976B989-7427-412B-B420-D70C5ECFCE4A}" srcOrd="0" destOrd="4" presId="urn:microsoft.com/office/officeart/2005/8/layout/vList2"/>
    <dgm:cxn modelId="{EBE9253C-EEE8-4EB7-A27B-7C160F87BD19}" type="presOf" srcId="{44D04F33-8E37-42B7-A0D2-4F2FC8304D21}" destId="{2A22BEB8-1A65-4E99-83CA-B4A8EA3FAAA5}" srcOrd="0" destOrd="0" presId="urn:microsoft.com/office/officeart/2005/8/layout/vList2"/>
    <dgm:cxn modelId="{3886F53F-46E5-4F52-886F-A832F02C5285}" type="presOf" srcId="{2795010D-CDA6-46CF-908B-D18967F8FEC1}" destId="{B976B989-7427-412B-B420-D70C5ECFCE4A}" srcOrd="0" destOrd="6" presId="urn:microsoft.com/office/officeart/2005/8/layout/vList2"/>
    <dgm:cxn modelId="{B5DF435C-6C4D-4C92-AA15-B159775A97AA}" type="presOf" srcId="{D74980D6-0A01-47F5-8ED6-F414AB7E1B78}" destId="{B976B989-7427-412B-B420-D70C5ECFCE4A}" srcOrd="0" destOrd="1" presId="urn:microsoft.com/office/officeart/2005/8/layout/vList2"/>
    <dgm:cxn modelId="{B6FA225F-BFE1-4D6E-B2B3-51B97CD5D046}" srcId="{800D390D-BBAD-41E3-B1F4-787F716E375F}" destId="{9B540FA4-BDB5-4525-B42A-F62CDBC050DC}" srcOrd="2" destOrd="0" parTransId="{7C2180FC-77C9-4F9E-9FFE-F925CEAD9686}" sibTransId="{8A5E394B-7293-4B30-A78E-271A4ABBB006}"/>
    <dgm:cxn modelId="{7C486342-2E73-4E50-ABDA-8B72DD553306}" srcId="{44D04F33-8E37-42B7-A0D2-4F2FC8304D21}" destId="{6812D9FB-6A5F-43C8-BA21-2942750E98BF}" srcOrd="0" destOrd="0" parTransId="{24270F95-49B8-442F-AF64-994F30743B3A}" sibTransId="{38B3B2C2-A9E6-40DD-BB7D-6060FE5C92A7}"/>
    <dgm:cxn modelId="{DC381F57-4B75-47CD-AFEB-4227E1FE80A5}" type="presOf" srcId="{924D4544-8A41-42FB-B2F2-D3CD989D49AC}" destId="{01FBA0E6-1FD2-4AF2-B50A-969219E318B8}" srcOrd="0" destOrd="3" presId="urn:microsoft.com/office/officeart/2005/8/layout/vList2"/>
    <dgm:cxn modelId="{A93AB888-CBA9-4FC5-9E12-99E83FB32D2F}" srcId="{E3B064A5-F2DE-4C14-BC44-ED4D3C5C7D46}" destId="{800D390D-BBAD-41E3-B1F4-787F716E375F}" srcOrd="0" destOrd="0" parTransId="{3431CC23-2C65-485F-A1BE-072831C6D07B}" sibTransId="{0BB159FE-DB62-4B82-B143-CB592D9C0B17}"/>
    <dgm:cxn modelId="{43026A97-BE6F-47E6-A542-4C4C80B86B02}" type="presOf" srcId="{6812D9FB-6A5F-43C8-BA21-2942750E98BF}" destId="{01FBA0E6-1FD2-4AF2-B50A-969219E318B8}" srcOrd="0" destOrd="0" presId="urn:microsoft.com/office/officeart/2005/8/layout/vList2"/>
    <dgm:cxn modelId="{C42D4A97-9D02-4EDB-8E72-90F5E77D579C}" type="presOf" srcId="{85B2B551-C4D4-4175-BC7E-F4299076D525}" destId="{01FBA0E6-1FD2-4AF2-B50A-969219E318B8}" srcOrd="0" destOrd="1" presId="urn:microsoft.com/office/officeart/2005/8/layout/vList2"/>
    <dgm:cxn modelId="{DBC6119F-F515-4F65-A427-1574C1C8B076}" srcId="{85B2B551-C4D4-4175-BC7E-F4299076D525}" destId="{924D4544-8A41-42FB-B2F2-D3CD989D49AC}" srcOrd="1" destOrd="0" parTransId="{B56A043C-1926-4906-9D5C-16A81F0C29A7}" sibTransId="{A4345E4E-3358-463A-AD01-E60B57927EF2}"/>
    <dgm:cxn modelId="{D77B89AB-CFE9-4C82-B45D-6DC3FAB71795}" type="presOf" srcId="{E3B064A5-F2DE-4C14-BC44-ED4D3C5C7D46}" destId="{7B659D54-B444-4A4C-812C-1BC335E11D64}" srcOrd="0" destOrd="0" presId="urn:microsoft.com/office/officeart/2005/8/layout/vList2"/>
    <dgm:cxn modelId="{F8AC9DB2-D90E-4E3E-8522-D8BE70F256CB}" type="presOf" srcId="{4D4136B3-B5EA-4247-BEEB-F57FB288A8A0}" destId="{B976B989-7427-412B-B420-D70C5ECFCE4A}" srcOrd="0" destOrd="3" presId="urn:microsoft.com/office/officeart/2005/8/layout/vList2"/>
    <dgm:cxn modelId="{A84B69B6-E292-462E-BBD4-E7346BB23D29}" srcId="{85B2B551-C4D4-4175-BC7E-F4299076D525}" destId="{DC778F08-1208-40EF-A7A0-FACDDAE41DE8}" srcOrd="0" destOrd="0" parTransId="{9CCB9798-FA96-42D5-AEBD-05768070DF5C}" sibTransId="{05514957-289F-48AB-99DE-CEFD5F8AD939}"/>
    <dgm:cxn modelId="{C6525FB9-C098-4852-82E7-DDDBCE5A789F}" srcId="{800D390D-BBAD-41E3-B1F4-787F716E375F}" destId="{4FCA6E52-0E40-40B2-89D9-6256A138E46C}" srcOrd="0" destOrd="0" parTransId="{DE770E59-87D1-4F5F-8BD2-8E12F85BA9C4}" sibTransId="{87AE9615-E3CB-410A-8201-A20A3A210613}"/>
    <dgm:cxn modelId="{C6B0C2C9-A6AC-4C2B-A866-71F7D0FB7330}" srcId="{9B540FA4-BDB5-4525-B42A-F62CDBC050DC}" destId="{2795010D-CDA6-46CF-908B-D18967F8FEC1}" srcOrd="0" destOrd="0" parTransId="{2D19582F-963E-4282-A0A3-983B9DC84E1C}" sibTransId="{A88C3E38-4FBA-42A5-B614-8BEB69E3E733}"/>
    <dgm:cxn modelId="{51C27AE4-B31B-4D4E-AFAE-E1E5334A5F99}" srcId="{E3B064A5-F2DE-4C14-BC44-ED4D3C5C7D46}" destId="{92221D63-39A5-401A-9C6F-482BB7F46821}" srcOrd="2" destOrd="0" parTransId="{05D2E45F-AB73-4C7B-839C-F4A5C0E7FE03}" sibTransId="{6F7A9BF9-63C6-4307-AAFF-79BFBB4A4AF9}"/>
    <dgm:cxn modelId="{136921F3-32D3-40BE-AFD3-BA78B9C67A1B}" type="presOf" srcId="{800D390D-BBAD-41E3-B1F4-787F716E375F}" destId="{1FDB899E-BD0C-40E2-8765-8CEE998DDAFA}" srcOrd="0" destOrd="0" presId="urn:microsoft.com/office/officeart/2005/8/layout/vList2"/>
    <dgm:cxn modelId="{83BDA3F9-7EEB-4AB3-9D07-354FAF0F1C40}" srcId="{800D390D-BBAD-41E3-B1F4-787F716E375F}" destId="{D74980D6-0A01-47F5-8ED6-F414AB7E1B78}" srcOrd="1" destOrd="0" parTransId="{F41F8AE7-63F9-4CBF-8CF0-AB70F52589F3}" sibTransId="{221E43ED-CB93-427B-B168-69CC047EDA25}"/>
    <dgm:cxn modelId="{064E17FD-9FDC-4C1A-BA7E-72E90874D90A}" srcId="{44D04F33-8E37-42B7-A0D2-4F2FC8304D21}" destId="{85B2B551-C4D4-4175-BC7E-F4299076D525}" srcOrd="1" destOrd="0" parTransId="{540AA220-3551-4E81-968C-CAE2840E6874}" sibTransId="{399C6D1D-79EE-4BC8-BB91-9B8D8901B9E6}"/>
    <dgm:cxn modelId="{5823C6FD-BA87-4FB0-AAA9-C850A202E523}" type="presOf" srcId="{4FCA6E52-0E40-40B2-89D9-6256A138E46C}" destId="{B976B989-7427-412B-B420-D70C5ECFCE4A}" srcOrd="0" destOrd="0" presId="urn:microsoft.com/office/officeart/2005/8/layout/vList2"/>
    <dgm:cxn modelId="{F57C4F45-C3EB-4FC4-B72D-D69BF5960CF8}" type="presParOf" srcId="{7B659D54-B444-4A4C-812C-1BC335E11D64}" destId="{1FDB899E-BD0C-40E2-8765-8CEE998DDAFA}" srcOrd="0" destOrd="0" presId="urn:microsoft.com/office/officeart/2005/8/layout/vList2"/>
    <dgm:cxn modelId="{E9A91252-A42B-4CB8-9F25-0CAC0910E5C5}" type="presParOf" srcId="{7B659D54-B444-4A4C-812C-1BC335E11D64}" destId="{B976B989-7427-412B-B420-D70C5ECFCE4A}" srcOrd="1" destOrd="0" presId="urn:microsoft.com/office/officeart/2005/8/layout/vList2"/>
    <dgm:cxn modelId="{DAFA530E-1F26-47CD-A65E-CE2729C43058}" type="presParOf" srcId="{7B659D54-B444-4A4C-812C-1BC335E11D64}" destId="{2A22BEB8-1A65-4E99-83CA-B4A8EA3FAAA5}" srcOrd="2" destOrd="0" presId="urn:microsoft.com/office/officeart/2005/8/layout/vList2"/>
    <dgm:cxn modelId="{BAEAB915-D9EA-4E4A-827A-EDF58F9934A3}" type="presParOf" srcId="{7B659D54-B444-4A4C-812C-1BC335E11D64}" destId="{01FBA0E6-1FD2-4AF2-B50A-969219E318B8}" srcOrd="3" destOrd="0" presId="urn:microsoft.com/office/officeart/2005/8/layout/vList2"/>
    <dgm:cxn modelId="{D6465D1C-5CDC-4C9A-90E5-273ADCCBA6CD}" type="presParOf" srcId="{7B659D54-B444-4A4C-812C-1BC335E11D64}" destId="{14699DC8-9269-4592-8686-73E3D51ABA5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DB899E-BD0C-40E2-8765-8CEE998DDAFA}">
      <dsp:nvSpPr>
        <dsp:cNvPr id="0" name=""/>
        <dsp:cNvSpPr/>
      </dsp:nvSpPr>
      <dsp:spPr>
        <a:xfrm>
          <a:off x="0" y="93753"/>
          <a:ext cx="78867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t>Quantum Computing</a:t>
          </a:r>
          <a:endParaRPr lang="en-US" sz="2100" kern="1200" dirty="0"/>
        </a:p>
      </dsp:txBody>
      <dsp:txXfrm>
        <a:off x="23988" y="117741"/>
        <a:ext cx="7838724" cy="443423"/>
      </dsp:txXfrm>
    </dsp:sp>
    <dsp:sp modelId="{B976B989-7427-412B-B420-D70C5ECFCE4A}">
      <dsp:nvSpPr>
        <dsp:cNvPr id="0" name=""/>
        <dsp:cNvSpPr/>
      </dsp:nvSpPr>
      <dsp:spPr>
        <a:xfrm>
          <a:off x="0" y="585153"/>
          <a:ext cx="7886700" cy="1825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IN" sz="1600" kern="1200" dirty="0">
              <a:hlinkClick xmlns:r="http://schemas.openxmlformats.org/officeDocument/2006/relationships" r:id="" action="ppaction://hlinksldjump"/>
            </a:rPr>
            <a:t>Principles of Quantum Computing</a:t>
          </a:r>
          <a:endParaRPr lang="en-US" sz="1600" kern="1200" dirty="0"/>
        </a:p>
        <a:p>
          <a:pPr marL="171450" lvl="1" indent="-171450" algn="l" defTabSz="711200">
            <a:lnSpc>
              <a:spcPct val="90000"/>
            </a:lnSpc>
            <a:spcBef>
              <a:spcPct val="0"/>
            </a:spcBef>
            <a:spcAft>
              <a:spcPct val="20000"/>
            </a:spcAft>
            <a:buChar char="•"/>
          </a:pPr>
          <a:r>
            <a:rPr lang="en-IN" sz="1600" kern="1200" dirty="0">
              <a:hlinkClick xmlns:r="http://schemas.openxmlformats.org/officeDocument/2006/relationships" r:id="" action="ppaction://hlinksldjump"/>
            </a:rPr>
            <a:t>Notable Applications</a:t>
          </a:r>
          <a:endParaRPr lang="en-US" sz="1600" kern="1200" dirty="0"/>
        </a:p>
        <a:p>
          <a:pPr marL="342900" lvl="2" indent="-171450" algn="l" defTabSz="711200">
            <a:lnSpc>
              <a:spcPct val="90000"/>
            </a:lnSpc>
            <a:spcBef>
              <a:spcPct val="0"/>
            </a:spcBef>
            <a:spcAft>
              <a:spcPct val="20000"/>
            </a:spcAft>
            <a:buChar char="•"/>
          </a:pPr>
          <a:r>
            <a:rPr lang="en-IN" sz="1600" kern="1200" dirty="0">
              <a:hlinkClick xmlns:r="http://schemas.openxmlformats.org/officeDocument/2006/relationships" r:id="" action="ppaction://hlinksldjump"/>
            </a:rPr>
            <a:t>Grover’s Algorithm</a:t>
          </a:r>
          <a:endParaRPr lang="en-US" sz="1600" kern="1200" dirty="0"/>
        </a:p>
        <a:p>
          <a:pPr marL="342900" lvl="2" indent="-171450" algn="l" defTabSz="711200">
            <a:lnSpc>
              <a:spcPct val="90000"/>
            </a:lnSpc>
            <a:spcBef>
              <a:spcPct val="0"/>
            </a:spcBef>
            <a:spcAft>
              <a:spcPct val="20000"/>
            </a:spcAft>
            <a:buChar char="•"/>
          </a:pPr>
          <a:r>
            <a:rPr lang="en-IN" sz="1600" kern="1200" dirty="0">
              <a:hlinkClick xmlns:r="http://schemas.openxmlformats.org/officeDocument/2006/relationships" r:id="" action="ppaction://hlinksldjump"/>
            </a:rPr>
            <a:t>Shor’s Algorithm</a:t>
          </a:r>
          <a:endParaRPr lang="en-US" sz="1600" kern="1200" dirty="0"/>
        </a:p>
        <a:p>
          <a:pPr marL="342900" lvl="2" indent="-171450" algn="l" defTabSz="711200">
            <a:lnSpc>
              <a:spcPct val="90000"/>
            </a:lnSpc>
            <a:spcBef>
              <a:spcPct val="0"/>
            </a:spcBef>
            <a:spcAft>
              <a:spcPct val="20000"/>
            </a:spcAft>
            <a:buChar char="•"/>
          </a:pPr>
          <a:r>
            <a:rPr lang="en-IN" sz="1600" kern="1200" dirty="0">
              <a:hlinkClick xmlns:r="http://schemas.openxmlformats.org/officeDocument/2006/relationships" r:id="" action="ppaction://hlinksldjump"/>
            </a:rPr>
            <a:t>HHL Algorithm</a:t>
          </a:r>
          <a:endParaRPr lang="en-US" sz="1600" kern="1200" dirty="0"/>
        </a:p>
        <a:p>
          <a:pPr marL="171450" lvl="1" indent="-171450" algn="l" defTabSz="711200">
            <a:lnSpc>
              <a:spcPct val="90000"/>
            </a:lnSpc>
            <a:spcBef>
              <a:spcPct val="0"/>
            </a:spcBef>
            <a:spcAft>
              <a:spcPct val="20000"/>
            </a:spcAft>
            <a:buChar char="•"/>
          </a:pPr>
          <a:r>
            <a:rPr lang="en-IN" sz="1600" kern="1200" dirty="0">
              <a:hlinkClick xmlns:r="http://schemas.openxmlformats.org/officeDocument/2006/relationships" r:id="" action="ppaction://hlinksldjump"/>
            </a:rPr>
            <a:t>Classical vs Quantum Computing</a:t>
          </a:r>
          <a:endParaRPr lang="en-US" sz="1600" kern="1200" dirty="0"/>
        </a:p>
        <a:p>
          <a:pPr marL="342900" lvl="2" indent="-171450" algn="l" defTabSz="711200">
            <a:lnSpc>
              <a:spcPct val="90000"/>
            </a:lnSpc>
            <a:spcBef>
              <a:spcPct val="0"/>
            </a:spcBef>
            <a:spcAft>
              <a:spcPct val="20000"/>
            </a:spcAft>
            <a:buChar char="•"/>
          </a:pPr>
          <a:r>
            <a:rPr lang="en-IN" sz="1600" kern="1200" dirty="0">
              <a:hlinkClick xmlns:r="http://schemas.openxmlformats.org/officeDocument/2006/relationships" r:id="" action="ppaction://hlinksldjump"/>
            </a:rPr>
            <a:t>The Challenges</a:t>
          </a:r>
          <a:endParaRPr lang="en-US" sz="1600" kern="1200" dirty="0"/>
        </a:p>
      </dsp:txBody>
      <dsp:txXfrm>
        <a:off x="0" y="585153"/>
        <a:ext cx="7886700" cy="1825740"/>
      </dsp:txXfrm>
    </dsp:sp>
    <dsp:sp modelId="{2A22BEB8-1A65-4E99-83CA-B4A8EA3FAAA5}">
      <dsp:nvSpPr>
        <dsp:cNvPr id="0" name=""/>
        <dsp:cNvSpPr/>
      </dsp:nvSpPr>
      <dsp:spPr>
        <a:xfrm>
          <a:off x="0" y="2410893"/>
          <a:ext cx="78867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t>Problem Definition</a:t>
          </a:r>
          <a:endParaRPr lang="en-US" sz="2100" kern="1200" dirty="0"/>
        </a:p>
      </dsp:txBody>
      <dsp:txXfrm>
        <a:off x="23988" y="2434881"/>
        <a:ext cx="7838724" cy="443423"/>
      </dsp:txXfrm>
    </dsp:sp>
    <dsp:sp modelId="{01FBA0E6-1FD2-4AF2-B50A-969219E318B8}">
      <dsp:nvSpPr>
        <dsp:cNvPr id="0" name=""/>
        <dsp:cNvSpPr/>
      </dsp:nvSpPr>
      <dsp:spPr>
        <a:xfrm>
          <a:off x="0" y="2902292"/>
          <a:ext cx="7886700" cy="10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IN" sz="1600" kern="1200" dirty="0">
              <a:hlinkClick xmlns:r="http://schemas.openxmlformats.org/officeDocument/2006/relationships" r:id="" action="ppaction://hlinksldjump"/>
            </a:rPr>
            <a:t>Classical Methods</a:t>
          </a:r>
          <a:endParaRPr lang="en-US" sz="1600" kern="1200" dirty="0"/>
        </a:p>
        <a:p>
          <a:pPr marL="171450" lvl="1" indent="-171450" algn="l" defTabSz="711200">
            <a:lnSpc>
              <a:spcPct val="90000"/>
            </a:lnSpc>
            <a:spcBef>
              <a:spcPct val="0"/>
            </a:spcBef>
            <a:spcAft>
              <a:spcPct val="20000"/>
            </a:spcAft>
            <a:buChar char="•"/>
          </a:pPr>
          <a:r>
            <a:rPr lang="en-IN" sz="1600" kern="1200" dirty="0">
              <a:hlinkClick xmlns:r="http://schemas.openxmlformats.org/officeDocument/2006/relationships" r:id="" action="ppaction://hlinksldjump"/>
            </a:rPr>
            <a:t>Quantum Methods</a:t>
          </a:r>
          <a:endParaRPr lang="en-US" sz="1600" kern="1200" dirty="0"/>
        </a:p>
        <a:p>
          <a:pPr marL="342900" lvl="2" indent="-171450" algn="l" defTabSz="711200">
            <a:lnSpc>
              <a:spcPct val="90000"/>
            </a:lnSpc>
            <a:spcBef>
              <a:spcPct val="0"/>
            </a:spcBef>
            <a:spcAft>
              <a:spcPct val="20000"/>
            </a:spcAft>
            <a:buChar char="•"/>
          </a:pPr>
          <a:r>
            <a:rPr lang="en-IN" sz="1600" kern="1200" dirty="0">
              <a:hlinkClick xmlns:r="http://schemas.openxmlformats.org/officeDocument/2006/relationships" r:id="" action="ppaction://hlinksldjump"/>
            </a:rPr>
            <a:t>Quantum Phase Estimation</a:t>
          </a:r>
          <a:endParaRPr lang="en-US" sz="1600" kern="1200" dirty="0"/>
        </a:p>
        <a:p>
          <a:pPr marL="342900" lvl="2" indent="-171450" algn="l" defTabSz="711200">
            <a:lnSpc>
              <a:spcPct val="90000"/>
            </a:lnSpc>
            <a:spcBef>
              <a:spcPct val="0"/>
            </a:spcBef>
            <a:spcAft>
              <a:spcPct val="20000"/>
            </a:spcAft>
            <a:buChar char="•"/>
          </a:pPr>
          <a:r>
            <a:rPr lang="en-IN" sz="1600" kern="1200" dirty="0">
              <a:hlinkClick xmlns:r="http://schemas.openxmlformats.org/officeDocument/2006/relationships" r:id="" action="ppaction://hlinksldjump"/>
            </a:rPr>
            <a:t>Variation Quantum </a:t>
          </a:r>
          <a:r>
            <a:rPr lang="en-IN" sz="1600" kern="1200" dirty="0" err="1">
              <a:hlinkClick xmlns:r="http://schemas.openxmlformats.org/officeDocument/2006/relationships" r:id="" action="ppaction://hlinksldjump"/>
            </a:rPr>
            <a:t>Eigensolver</a:t>
          </a:r>
          <a:endParaRPr lang="en-US" sz="1600" kern="1200" dirty="0"/>
        </a:p>
      </dsp:txBody>
      <dsp:txXfrm>
        <a:off x="0" y="2902292"/>
        <a:ext cx="7886700" cy="1043280"/>
      </dsp:txXfrm>
    </dsp:sp>
    <dsp:sp modelId="{14699DC8-9269-4592-8686-73E3D51ABA56}">
      <dsp:nvSpPr>
        <dsp:cNvPr id="0" name=""/>
        <dsp:cNvSpPr/>
      </dsp:nvSpPr>
      <dsp:spPr>
        <a:xfrm>
          <a:off x="0" y="3945573"/>
          <a:ext cx="78867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a:t>Quantum Chebyshev Filtered Subspace Iteration Algorithm</a:t>
          </a:r>
          <a:endParaRPr lang="en-US" sz="2100" kern="1200"/>
        </a:p>
      </dsp:txBody>
      <dsp:txXfrm>
        <a:off x="23988" y="3969561"/>
        <a:ext cx="7838724" cy="4434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E03F66-7477-4F75-A7C8-D4C5E0AC3FC2}" type="datetimeFigureOut">
              <a:rPr lang="en-US" smtClean="0"/>
              <a:t>9/26/2024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F0910B-D9FF-4267-A7E5-4ACFEE2FC693}" type="slidenum">
              <a:rPr lang="en-US" smtClean="0"/>
              <a:t>‹#›</a:t>
            </a:fld>
            <a:endParaRPr lang="en-US"/>
          </a:p>
        </p:txBody>
      </p:sp>
    </p:spTree>
    <p:extLst>
      <p:ext uri="{BB962C8B-B14F-4D97-AF65-F5344CB8AC3E}">
        <p14:creationId xmlns:p14="http://schemas.microsoft.com/office/powerpoint/2010/main" val="1985168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Good after noon sirs, we will be discussing my </a:t>
            </a:r>
            <a:r>
              <a:rPr lang="en-IN" err="1"/>
              <a:t>Mtech</a:t>
            </a:r>
            <a:r>
              <a:rPr lang="en-IN"/>
              <a:t> dissertation proposal. Welcome to the September review. The topic for the discussion is on Quantum Computing based algorithms for Solving large Scale, sparse Eigenvalue problem.s</a:t>
            </a:r>
          </a:p>
          <a:p>
            <a:endParaRPr lang="en-IN"/>
          </a:p>
          <a:p>
            <a:endParaRPr lang="en-IN"/>
          </a:p>
          <a:p>
            <a:endParaRPr lang="en-US"/>
          </a:p>
        </p:txBody>
      </p:sp>
      <p:sp>
        <p:nvSpPr>
          <p:cNvPr id="4" name="Slide Number Placeholder 3"/>
          <p:cNvSpPr>
            <a:spLocks noGrp="1"/>
          </p:cNvSpPr>
          <p:nvPr>
            <p:ph type="sldNum" sz="quarter" idx="5"/>
          </p:nvPr>
        </p:nvSpPr>
        <p:spPr/>
        <p:txBody>
          <a:bodyPr/>
          <a:lstStyle/>
          <a:p>
            <a:fld id="{28F0910B-D9FF-4267-A7E5-4ACFEE2FC693}" type="slidenum">
              <a:rPr lang="en-US" smtClean="0"/>
              <a:t>1</a:t>
            </a:fld>
            <a:endParaRPr lang="en-US"/>
          </a:p>
        </p:txBody>
      </p:sp>
    </p:spTree>
    <p:extLst>
      <p:ext uri="{BB962C8B-B14F-4D97-AF65-F5344CB8AC3E}">
        <p14:creationId xmlns:p14="http://schemas.microsoft.com/office/powerpoint/2010/main" val="2307213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Because it includes complexities of both Poisson and Helmholtz</a:t>
            </a:r>
            <a:endParaRPr lang="en-US"/>
          </a:p>
        </p:txBody>
      </p:sp>
      <p:sp>
        <p:nvSpPr>
          <p:cNvPr id="4" name="Slide Number Placeholder 3"/>
          <p:cNvSpPr>
            <a:spLocks noGrp="1"/>
          </p:cNvSpPr>
          <p:nvPr>
            <p:ph type="sldNum" sz="quarter" idx="5"/>
          </p:nvPr>
        </p:nvSpPr>
        <p:spPr/>
        <p:txBody>
          <a:bodyPr/>
          <a:lstStyle/>
          <a:p>
            <a:fld id="{28F0910B-D9FF-4267-A7E5-4ACFEE2FC693}" type="slidenum">
              <a:rPr lang="en-US" smtClean="0"/>
              <a:t>26</a:t>
            </a:fld>
            <a:endParaRPr lang="en-US"/>
          </a:p>
        </p:txBody>
      </p:sp>
    </p:spTree>
    <p:extLst>
      <p:ext uri="{BB962C8B-B14F-4D97-AF65-F5344CB8AC3E}">
        <p14:creationId xmlns:p14="http://schemas.microsoft.com/office/powerpoint/2010/main" val="362459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F0910B-D9FF-4267-A7E5-4ACFEE2FC693}" type="slidenum">
              <a:rPr lang="en-US" smtClean="0"/>
              <a:t>2</a:t>
            </a:fld>
            <a:endParaRPr lang="en-US"/>
          </a:p>
        </p:txBody>
      </p:sp>
    </p:spTree>
    <p:extLst>
      <p:ext uri="{BB962C8B-B14F-4D97-AF65-F5344CB8AC3E}">
        <p14:creationId xmlns:p14="http://schemas.microsoft.com/office/powerpoint/2010/main" val="2807944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Output must be of same dimension as </a:t>
            </a:r>
            <a:r>
              <a:rPr lang="en-IN" err="1"/>
              <a:t>inpt</a:t>
            </a:r>
            <a:endParaRPr lang="en-US"/>
          </a:p>
        </p:txBody>
      </p:sp>
      <p:sp>
        <p:nvSpPr>
          <p:cNvPr id="4" name="Slide Number Placeholder 3"/>
          <p:cNvSpPr>
            <a:spLocks noGrp="1"/>
          </p:cNvSpPr>
          <p:nvPr>
            <p:ph type="sldNum" sz="quarter" idx="5"/>
          </p:nvPr>
        </p:nvSpPr>
        <p:spPr/>
        <p:txBody>
          <a:bodyPr/>
          <a:lstStyle/>
          <a:p>
            <a:fld id="{28F0910B-D9FF-4267-A7E5-4ACFEE2FC693}" type="slidenum">
              <a:rPr lang="en-US" smtClean="0"/>
              <a:t>11</a:t>
            </a:fld>
            <a:endParaRPr lang="en-US"/>
          </a:p>
        </p:txBody>
      </p:sp>
    </p:spTree>
    <p:extLst>
      <p:ext uri="{BB962C8B-B14F-4D97-AF65-F5344CB8AC3E}">
        <p14:creationId xmlns:p14="http://schemas.microsoft.com/office/powerpoint/2010/main" val="2326028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F0910B-D9FF-4267-A7E5-4ACFEE2FC693}" type="slidenum">
              <a:rPr lang="en-US" smtClean="0"/>
              <a:t>12</a:t>
            </a:fld>
            <a:endParaRPr lang="en-US"/>
          </a:p>
        </p:txBody>
      </p:sp>
    </p:spTree>
    <p:extLst>
      <p:ext uri="{BB962C8B-B14F-4D97-AF65-F5344CB8AC3E}">
        <p14:creationId xmlns:p14="http://schemas.microsoft.com/office/powerpoint/2010/main" val="2786127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Theorem: No formula exists for Polynomials with degree&gt;=5. Thus, no finite steps algorithm for exact roots of a polynomial and thus the Eigenvalue problem’s characteristic polynomial and vice versa.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a:p>
          <a:p>
            <a:endParaRPr lang="en-IN"/>
          </a:p>
          <a:p>
            <a:r>
              <a:rPr lang="en-IN"/>
              <a:t>Characteristic Polynomial – Evaluation of Determinant is n! and Ill conditioned problem even when EVP is well conditioned</a:t>
            </a:r>
          </a:p>
          <a:p>
            <a:endParaRPr lang="en-IN"/>
          </a:p>
          <a:p>
            <a:pPr marL="0" marR="0" lvl="0" indent="0" algn="l" defTabSz="914400" rtl="0" eaLnBrk="1" fontAlgn="auto" latinLnBrk="0" hangingPunct="1">
              <a:lnSpc>
                <a:spcPct val="100000"/>
              </a:lnSpc>
              <a:spcBef>
                <a:spcPts val="0"/>
              </a:spcBef>
              <a:spcAft>
                <a:spcPts val="0"/>
              </a:spcAft>
              <a:buClrTx/>
              <a:buSzTx/>
              <a:buFontTx/>
              <a:buNone/>
              <a:tabLst/>
              <a:defRPr/>
            </a:pPr>
            <a:r>
              <a:rPr lang="en-IN"/>
              <a:t>Power Iteration – depends on initial overlap with the required eigenvector</a:t>
            </a:r>
          </a:p>
          <a:p>
            <a:pPr marL="171450" indent="-171450">
              <a:buFontTx/>
              <a:buChar char="-"/>
            </a:pPr>
            <a:r>
              <a:rPr lang="en-IN"/>
              <a:t>Linear Convergence</a:t>
            </a:r>
          </a:p>
          <a:p>
            <a:pPr marL="171450" indent="-171450">
              <a:buFontTx/>
              <a:buChar char="-"/>
            </a:pPr>
            <a:r>
              <a:rPr lang="en-IN"/>
              <a:t>Largest Eigenvalue Significantly larger than others</a:t>
            </a:r>
          </a:p>
          <a:p>
            <a:pPr marL="171450" indent="-171450">
              <a:buFontTx/>
              <a:buChar char="-"/>
            </a:pPr>
            <a:r>
              <a:rPr lang="en-IN"/>
              <a:t>Convergence is Proportional to difference between two eigenvalues</a:t>
            </a:r>
          </a:p>
          <a:p>
            <a:pPr marL="171450" indent="-171450">
              <a:buFontTx/>
              <a:buChar char="-"/>
            </a:pPr>
            <a:endParaRPr lang="en-IN"/>
          </a:p>
          <a:p>
            <a:pPr marL="0" indent="0">
              <a:buFontTx/>
              <a:buNone/>
            </a:pPr>
            <a:r>
              <a:rPr lang="en-IN"/>
              <a:t>Inverse Iteration – nonzero initial overlap</a:t>
            </a:r>
          </a:p>
          <a:p>
            <a:pPr marL="171450" indent="-171450">
              <a:buFontTx/>
              <a:buChar char="-"/>
            </a:pPr>
            <a:r>
              <a:rPr lang="en-IN"/>
              <a:t>Linear Convergence, Rate of linear convergence depends on quality of mu</a:t>
            </a:r>
          </a:p>
          <a:p>
            <a:pPr marL="171450" indent="-171450">
              <a:buFontTx/>
              <a:buChar char="-"/>
            </a:pPr>
            <a:r>
              <a:rPr lang="en-IN"/>
              <a:t>Closer the mu to the eigenvalue of A faster the convergence to the corresponding eigenvalue and eigenvector</a:t>
            </a:r>
          </a:p>
          <a:p>
            <a:pPr marL="171450" indent="-171450">
              <a:buFontTx/>
              <a:buChar char="-"/>
            </a:pPr>
            <a:r>
              <a:rPr lang="en-IN"/>
              <a:t>Standard model for calculating one or more eigenvectors of a matrix if the eigenvalues are already known.</a:t>
            </a:r>
          </a:p>
          <a:p>
            <a:pPr marL="171450" indent="-171450">
              <a:buFontTx/>
              <a:buChar char="-"/>
            </a:pPr>
            <a:endParaRPr lang="en-IN"/>
          </a:p>
          <a:p>
            <a:pPr marL="0" indent="0">
              <a:buFontTx/>
              <a:buNone/>
            </a:pPr>
            <a:r>
              <a:rPr lang="en-IN"/>
              <a:t>Rayleigh Quotient Iteration</a:t>
            </a:r>
          </a:p>
          <a:p>
            <a:pPr marL="171450" indent="-171450">
              <a:buFontTx/>
              <a:buChar char="-"/>
            </a:pPr>
            <a:r>
              <a:rPr lang="en-IN"/>
              <a:t>Estimate </a:t>
            </a:r>
            <a:r>
              <a:rPr lang="en-IN" err="1"/>
              <a:t>evalue</a:t>
            </a:r>
            <a:r>
              <a:rPr lang="en-IN"/>
              <a:t> from Rayleigh Quotient in Power Iteration use it in inverse iteration</a:t>
            </a:r>
          </a:p>
          <a:p>
            <a:pPr marL="171450" indent="-171450">
              <a:buFontTx/>
              <a:buChar char="-"/>
            </a:pPr>
            <a:r>
              <a:rPr lang="en-IN"/>
              <a:t>Estimate </a:t>
            </a:r>
            <a:r>
              <a:rPr lang="en-IN" err="1"/>
              <a:t>Evec</a:t>
            </a:r>
            <a:r>
              <a:rPr lang="en-IN"/>
              <a:t> from inverse iteration</a:t>
            </a:r>
          </a:p>
          <a:p>
            <a:pPr marL="171450" indent="-171450">
              <a:buFontTx/>
              <a:buChar char="-"/>
            </a:pPr>
            <a:r>
              <a:rPr lang="en-IN"/>
              <a:t>Idea: to use continually improving eigenvalue estimates to increase the rate of convergence of inverse iteration at every step.</a:t>
            </a:r>
          </a:p>
          <a:p>
            <a:pPr marL="171450" indent="-171450">
              <a:buFontTx/>
              <a:buChar char="-"/>
            </a:pPr>
            <a:r>
              <a:rPr lang="en-IN"/>
              <a:t>Rate of convergence: Each iteration triples the digit of accuracy</a:t>
            </a:r>
          </a:p>
        </p:txBody>
      </p:sp>
      <p:sp>
        <p:nvSpPr>
          <p:cNvPr id="4" name="Slide Number Placeholder 3"/>
          <p:cNvSpPr>
            <a:spLocks noGrp="1"/>
          </p:cNvSpPr>
          <p:nvPr>
            <p:ph type="sldNum" sz="quarter" idx="5"/>
          </p:nvPr>
        </p:nvSpPr>
        <p:spPr/>
        <p:txBody>
          <a:bodyPr/>
          <a:lstStyle/>
          <a:p>
            <a:fld id="{28F0910B-D9FF-4267-A7E5-4ACFEE2FC693}" type="slidenum">
              <a:rPr lang="en-US" smtClean="0"/>
              <a:t>15</a:t>
            </a:fld>
            <a:endParaRPr lang="en-US"/>
          </a:p>
        </p:txBody>
      </p:sp>
    </p:spTree>
    <p:extLst>
      <p:ext uri="{BB962C8B-B14F-4D97-AF65-F5344CB8AC3E}">
        <p14:creationId xmlns:p14="http://schemas.microsoft.com/office/powerpoint/2010/main" val="854375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In these methods we solve the problem in two phases. Phase 1 begin converting to upper </a:t>
            </a:r>
            <a:r>
              <a:rPr lang="en-IN" err="1"/>
              <a:t>Hessenberg</a:t>
            </a:r>
            <a:r>
              <a:rPr lang="en-IN"/>
              <a:t> form using something similar to Householder reflection.</a:t>
            </a:r>
          </a:p>
          <a:p>
            <a:endParaRPr lang="en-IN"/>
          </a:p>
          <a:p>
            <a:r>
              <a:rPr lang="en-IN"/>
              <a:t>NOTE that all these methods are used for small scale Eigenvalue problems and cannot be used for largescale eigenvalue problems because they do not take advantage of the sparsity of the matrix.</a:t>
            </a:r>
            <a:endParaRPr lang="en-US"/>
          </a:p>
        </p:txBody>
      </p:sp>
      <p:sp>
        <p:nvSpPr>
          <p:cNvPr id="4" name="Slide Number Placeholder 3"/>
          <p:cNvSpPr>
            <a:spLocks noGrp="1"/>
          </p:cNvSpPr>
          <p:nvPr>
            <p:ph type="sldNum" sz="quarter" idx="5"/>
          </p:nvPr>
        </p:nvSpPr>
        <p:spPr/>
        <p:txBody>
          <a:bodyPr/>
          <a:lstStyle/>
          <a:p>
            <a:fld id="{28F0910B-D9FF-4267-A7E5-4ACFEE2FC693}" type="slidenum">
              <a:rPr lang="en-US" smtClean="0"/>
              <a:t>16</a:t>
            </a:fld>
            <a:endParaRPr lang="en-US"/>
          </a:p>
        </p:txBody>
      </p:sp>
    </p:spTree>
    <p:extLst>
      <p:ext uri="{BB962C8B-B14F-4D97-AF65-F5344CB8AC3E}">
        <p14:creationId xmlns:p14="http://schemas.microsoft.com/office/powerpoint/2010/main" val="1991775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What about Large Scale problem where we wish to take advantage of the Sparsity as well!!</a:t>
            </a:r>
            <a:endParaRPr lang="en-US"/>
          </a:p>
        </p:txBody>
      </p:sp>
      <p:sp>
        <p:nvSpPr>
          <p:cNvPr id="4" name="Slide Number Placeholder 3"/>
          <p:cNvSpPr>
            <a:spLocks noGrp="1"/>
          </p:cNvSpPr>
          <p:nvPr>
            <p:ph type="sldNum" sz="quarter" idx="5"/>
          </p:nvPr>
        </p:nvSpPr>
        <p:spPr/>
        <p:txBody>
          <a:bodyPr/>
          <a:lstStyle/>
          <a:p>
            <a:fld id="{28F0910B-D9FF-4267-A7E5-4ACFEE2FC693}" type="slidenum">
              <a:rPr lang="en-US" smtClean="0"/>
              <a:t>17</a:t>
            </a:fld>
            <a:endParaRPr lang="en-US"/>
          </a:p>
        </p:txBody>
      </p:sp>
    </p:spTree>
    <p:extLst>
      <p:ext uri="{BB962C8B-B14F-4D97-AF65-F5344CB8AC3E}">
        <p14:creationId xmlns:p14="http://schemas.microsoft.com/office/powerpoint/2010/main" val="1339631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D=n=m, I have taken m ancilla qubits here</a:t>
            </a:r>
            <a:endParaRPr lang="en-US"/>
          </a:p>
        </p:txBody>
      </p:sp>
      <p:sp>
        <p:nvSpPr>
          <p:cNvPr id="4" name="Slide Number Placeholder 3"/>
          <p:cNvSpPr>
            <a:spLocks noGrp="1"/>
          </p:cNvSpPr>
          <p:nvPr>
            <p:ph type="sldNum" sz="quarter" idx="5"/>
          </p:nvPr>
        </p:nvSpPr>
        <p:spPr/>
        <p:txBody>
          <a:bodyPr/>
          <a:lstStyle/>
          <a:p>
            <a:fld id="{28F0910B-D9FF-4267-A7E5-4ACFEE2FC693}" type="slidenum">
              <a:rPr lang="en-US" smtClean="0"/>
              <a:t>21</a:t>
            </a:fld>
            <a:endParaRPr lang="en-US"/>
          </a:p>
        </p:txBody>
      </p:sp>
    </p:spTree>
    <p:extLst>
      <p:ext uri="{BB962C8B-B14F-4D97-AF65-F5344CB8AC3E}">
        <p14:creationId xmlns:p14="http://schemas.microsoft.com/office/powerpoint/2010/main" val="2584188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Hybrid quantum-classical method</a:t>
            </a:r>
          </a:p>
          <a:p>
            <a:r>
              <a:rPr lang="en-IN"/>
              <a:t>For solving the ground state of Hamiltonian–(represented as a linear combination of Pauli terms)</a:t>
            </a:r>
          </a:p>
          <a:p>
            <a:r>
              <a:rPr lang="en-IN"/>
              <a:t>Cost function evaluated using quantum computers and parameters optimized using classical computers </a:t>
            </a:r>
          </a:p>
          <a:p>
            <a:r>
              <a:rPr lang="en-IN"/>
              <a:t>Requires</a:t>
            </a:r>
          </a:p>
          <a:p>
            <a:pPr lvl="1"/>
            <a:r>
              <a:rPr lang="en-IN"/>
              <a:t>Hamiltonian and ansatz – No. of parameters = polynomial in no of qubits</a:t>
            </a:r>
          </a:p>
          <a:p>
            <a:pPr lvl="1"/>
            <a:r>
              <a:rPr lang="en-US"/>
              <a:t>Classical Optimizer</a:t>
            </a:r>
          </a:p>
          <a:p>
            <a:pPr lvl="1"/>
            <a:r>
              <a:rPr lang="en-US"/>
              <a:t>Domain Specific Knowledge - Problem specific information to define the structure of ansatz </a:t>
            </a:r>
          </a:p>
          <a:p>
            <a:pPr lvl="1"/>
            <a:r>
              <a:rPr lang="en-US"/>
              <a:t>Cost function</a:t>
            </a:r>
          </a:p>
          <a:p>
            <a:endParaRPr lang="en-US"/>
          </a:p>
        </p:txBody>
      </p:sp>
      <p:sp>
        <p:nvSpPr>
          <p:cNvPr id="4" name="Slide Number Placeholder 3"/>
          <p:cNvSpPr>
            <a:spLocks noGrp="1"/>
          </p:cNvSpPr>
          <p:nvPr>
            <p:ph type="sldNum" sz="quarter" idx="5"/>
          </p:nvPr>
        </p:nvSpPr>
        <p:spPr/>
        <p:txBody>
          <a:bodyPr/>
          <a:lstStyle/>
          <a:p>
            <a:fld id="{28F0910B-D9FF-4267-A7E5-4ACFEE2FC693}" type="slidenum">
              <a:rPr lang="en-US" smtClean="0"/>
              <a:t>23</a:t>
            </a:fld>
            <a:endParaRPr lang="en-US"/>
          </a:p>
        </p:txBody>
      </p:sp>
    </p:spTree>
    <p:extLst>
      <p:ext uri="{BB962C8B-B14F-4D97-AF65-F5344CB8AC3E}">
        <p14:creationId xmlns:p14="http://schemas.microsoft.com/office/powerpoint/2010/main" val="36049188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creativecommons.org/licenses/by/4.0/deed.en_US" TargetMode="External"/><Relationship Id="rId2" Type="http://schemas.openxmlformats.org/officeDocument/2006/relationships/image" Target="../media/image1.jpe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creativecommons.org/licenses/by/4.0/deed.en_US" TargetMode="External"/><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39" name="Rectangle 38"/>
          <p:cNvSpPr/>
          <p:nvPr userDrawn="1"/>
        </p:nvSpPr>
        <p:spPr>
          <a:xfrm>
            <a:off x="208869" y="1121801"/>
            <a:ext cx="270000" cy="270000"/>
          </a:xfrm>
          <a:prstGeom prst="rect">
            <a:avLst/>
          </a:prstGeom>
          <a:solidFill>
            <a:schemeClr val="bg2"/>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a:ln>
                <a:noFill/>
              </a:ln>
              <a:solidFill>
                <a:prstClr val="white"/>
              </a:solidFill>
              <a:effectLst/>
              <a:uLnTx/>
              <a:uFillTx/>
              <a:latin typeface="Calibri" panose="020F0502020204030204"/>
            </a:endParaRPr>
          </a:p>
        </p:txBody>
      </p:sp>
      <p:sp>
        <p:nvSpPr>
          <p:cNvPr id="40" name="Rectangle 39"/>
          <p:cNvSpPr/>
          <p:nvPr userDrawn="1"/>
        </p:nvSpPr>
        <p:spPr>
          <a:xfrm>
            <a:off x="-51536" y="1121801"/>
            <a:ext cx="270000" cy="270000"/>
          </a:xfrm>
          <a:prstGeom prst="rect">
            <a:avLst/>
          </a:prstGeom>
          <a:solidFill>
            <a:schemeClr val="accent2"/>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a:ln>
                <a:noFill/>
              </a:ln>
              <a:solidFill>
                <a:prstClr val="white"/>
              </a:solidFill>
              <a:effectLst/>
              <a:uLnTx/>
              <a:uFillTx/>
              <a:latin typeface="Calibri" panose="020F0502020204030204"/>
            </a:endParaRPr>
          </a:p>
        </p:txBody>
      </p:sp>
      <p:sp>
        <p:nvSpPr>
          <p:cNvPr id="43" name="Rectangle 42"/>
          <p:cNvSpPr/>
          <p:nvPr userDrawn="1"/>
        </p:nvSpPr>
        <p:spPr>
          <a:xfrm>
            <a:off x="730204" y="1121801"/>
            <a:ext cx="270000" cy="270000"/>
          </a:xfrm>
          <a:prstGeom prst="rect">
            <a:avLst/>
          </a:prstGeom>
          <a:solidFill>
            <a:schemeClr val="accent3">
              <a:lumMod val="20000"/>
              <a:lumOff val="8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a:ln>
                <a:noFill/>
              </a:ln>
              <a:solidFill>
                <a:prstClr val="white"/>
              </a:solidFill>
              <a:effectLst/>
              <a:uLnTx/>
              <a:uFillTx/>
              <a:latin typeface="Calibri" panose="020F0502020204030204"/>
            </a:endParaRPr>
          </a:p>
        </p:txBody>
      </p:sp>
      <p:sp>
        <p:nvSpPr>
          <p:cNvPr id="30" name="Rectangle 29"/>
          <p:cNvSpPr/>
          <p:nvPr userDrawn="1"/>
        </p:nvSpPr>
        <p:spPr>
          <a:xfrm>
            <a:off x="1785766" y="884837"/>
            <a:ext cx="270000" cy="270000"/>
          </a:xfrm>
          <a:prstGeom prst="rect">
            <a:avLst/>
          </a:prstGeom>
          <a:solidFill>
            <a:schemeClr val="accent3">
              <a:lumMod val="20000"/>
              <a:lumOff val="8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a:ln>
                <a:noFill/>
              </a:ln>
              <a:solidFill>
                <a:prstClr val="white"/>
              </a:solidFill>
              <a:effectLst/>
              <a:uLnTx/>
              <a:uFillTx/>
              <a:latin typeface="Calibri" panose="020F0502020204030204"/>
            </a:endParaRPr>
          </a:p>
        </p:txBody>
      </p:sp>
      <p:sp>
        <p:nvSpPr>
          <p:cNvPr id="31" name="Rectangle 30"/>
          <p:cNvSpPr/>
          <p:nvPr userDrawn="1"/>
        </p:nvSpPr>
        <p:spPr>
          <a:xfrm>
            <a:off x="1514581" y="884837"/>
            <a:ext cx="270000" cy="270000"/>
          </a:xfrm>
          <a:prstGeom prst="rect">
            <a:avLst/>
          </a:prstGeom>
          <a:solidFill>
            <a:schemeClr val="accent4">
              <a:lumMod val="20000"/>
              <a:lumOff val="8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a:ln>
                <a:noFill/>
              </a:ln>
              <a:solidFill>
                <a:prstClr val="white"/>
              </a:solidFill>
              <a:effectLst/>
              <a:uLnTx/>
              <a:uFillTx/>
              <a:latin typeface="Calibri" panose="020F0502020204030204"/>
            </a:endParaRPr>
          </a:p>
        </p:txBody>
      </p:sp>
      <p:sp>
        <p:nvSpPr>
          <p:cNvPr id="32" name="Rectangle 31"/>
          <p:cNvSpPr/>
          <p:nvPr userDrawn="1"/>
        </p:nvSpPr>
        <p:spPr>
          <a:xfrm>
            <a:off x="1244655" y="884837"/>
            <a:ext cx="270000" cy="270000"/>
          </a:xfrm>
          <a:prstGeom prst="rect">
            <a:avLst/>
          </a:prstGeom>
          <a:solidFill>
            <a:schemeClr val="tx2">
              <a:lumMod val="20000"/>
              <a:lumOff val="80000"/>
            </a:scheme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3" name="Rectangle 32"/>
          <p:cNvSpPr/>
          <p:nvPr userDrawn="1"/>
        </p:nvSpPr>
        <p:spPr>
          <a:xfrm>
            <a:off x="991663" y="884837"/>
            <a:ext cx="270000" cy="270000"/>
          </a:xfrm>
          <a:prstGeom prst="rect">
            <a:avLst/>
          </a:prstGeom>
          <a:solidFill>
            <a:schemeClr val="bg2"/>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4" name="Rectangle 33"/>
          <p:cNvSpPr/>
          <p:nvPr userDrawn="1"/>
        </p:nvSpPr>
        <p:spPr>
          <a:xfrm>
            <a:off x="730204" y="884837"/>
            <a:ext cx="270000" cy="270000"/>
          </a:xfrm>
          <a:prstGeom prst="rect">
            <a:avLst/>
          </a:prstGeom>
          <a:solidFill>
            <a:schemeClr val="accent2"/>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6" name="Rectangle 35"/>
          <p:cNvSpPr/>
          <p:nvPr userDrawn="1"/>
        </p:nvSpPr>
        <p:spPr>
          <a:xfrm>
            <a:off x="208869" y="884837"/>
            <a:ext cx="270000" cy="270000"/>
          </a:xfrm>
          <a:prstGeom prst="rect">
            <a:avLst/>
          </a:prstGeom>
          <a:solidFill>
            <a:schemeClr val="tx2">
              <a:lumMod val="20000"/>
              <a:lumOff val="80000"/>
            </a:scheme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7" name="Rectangle 36"/>
          <p:cNvSpPr/>
          <p:nvPr userDrawn="1"/>
        </p:nvSpPr>
        <p:spPr>
          <a:xfrm>
            <a:off x="-51536" y="884837"/>
            <a:ext cx="270000" cy="27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6" name="Rectangle 25"/>
          <p:cNvSpPr/>
          <p:nvPr userDrawn="1"/>
        </p:nvSpPr>
        <p:spPr>
          <a:xfrm>
            <a:off x="2320594" y="621750"/>
            <a:ext cx="270000" cy="270000"/>
          </a:xfrm>
          <a:prstGeom prst="rect">
            <a:avLst/>
          </a:prstGeom>
          <a:solidFill>
            <a:schemeClr val="accent3">
              <a:lumMod val="20000"/>
              <a:lumOff val="8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a:ln>
                <a:noFill/>
              </a:ln>
              <a:solidFill>
                <a:prstClr val="white"/>
              </a:solidFill>
              <a:effectLst/>
              <a:uLnTx/>
              <a:uFillTx/>
              <a:latin typeface="Calibri" panose="020F0502020204030204"/>
            </a:endParaRPr>
          </a:p>
        </p:txBody>
      </p:sp>
      <p:sp>
        <p:nvSpPr>
          <p:cNvPr id="27" name="Rectangle 26"/>
          <p:cNvSpPr/>
          <p:nvPr userDrawn="1"/>
        </p:nvSpPr>
        <p:spPr>
          <a:xfrm>
            <a:off x="2053180" y="621750"/>
            <a:ext cx="270000" cy="270000"/>
          </a:xfrm>
          <a:prstGeom prst="rect">
            <a:avLst/>
          </a:prstGeom>
          <a:solidFill>
            <a:schemeClr val="accent3"/>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a:ln>
                <a:noFill/>
              </a:ln>
              <a:solidFill>
                <a:prstClr val="white"/>
              </a:solidFill>
              <a:effectLst/>
              <a:uLnTx/>
              <a:uFillTx/>
              <a:latin typeface="Calibri" panose="020F0502020204030204"/>
            </a:endParaRPr>
          </a:p>
        </p:txBody>
      </p:sp>
      <p:sp>
        <p:nvSpPr>
          <p:cNvPr id="28" name="Rectangle 27"/>
          <p:cNvSpPr/>
          <p:nvPr userDrawn="1"/>
        </p:nvSpPr>
        <p:spPr>
          <a:xfrm>
            <a:off x="1785766" y="621750"/>
            <a:ext cx="270000" cy="270000"/>
          </a:xfrm>
          <a:prstGeom prst="rect">
            <a:avLst/>
          </a:prstGeom>
          <a:solidFill>
            <a:schemeClr val="tx2">
              <a:lumMod val="20000"/>
              <a:lumOff val="80000"/>
            </a:scheme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9" name="Rectangle 28"/>
          <p:cNvSpPr/>
          <p:nvPr userDrawn="1"/>
        </p:nvSpPr>
        <p:spPr>
          <a:xfrm>
            <a:off x="1514581" y="621750"/>
            <a:ext cx="270000" cy="270000"/>
          </a:xfrm>
          <a:prstGeom prst="rect">
            <a:avLst/>
          </a:prstGeom>
          <a:solidFill>
            <a:schemeClr val="bg2"/>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 name="Title 1"/>
          <p:cNvSpPr>
            <a:spLocks noGrp="1"/>
          </p:cNvSpPr>
          <p:nvPr>
            <p:ph type="ctrTitle"/>
          </p:nvPr>
        </p:nvSpPr>
        <p:spPr>
          <a:xfrm>
            <a:off x="1143000" y="1291698"/>
            <a:ext cx="6858000" cy="2387600"/>
          </a:xfrm>
        </p:spPr>
        <p:txBody>
          <a:bodyPr anchor="b"/>
          <a:lstStyle>
            <a:lvl1pPr algn="ctr">
              <a:defRPr sz="6000">
                <a:solidFill>
                  <a:schemeClr val="tx2"/>
                </a:solidFill>
              </a:defRPr>
            </a:lvl1pPr>
          </a:lstStyle>
          <a:p>
            <a:r>
              <a:rPr lang="en-US"/>
              <a:t>Click to edit Master title style</a:t>
            </a:r>
          </a:p>
        </p:txBody>
      </p:sp>
      <p:sp>
        <p:nvSpPr>
          <p:cNvPr id="3" name="Subtitle 2"/>
          <p:cNvSpPr>
            <a:spLocks noGrp="1"/>
          </p:cNvSpPr>
          <p:nvPr>
            <p:ph type="subTitle" idx="1"/>
          </p:nvPr>
        </p:nvSpPr>
        <p:spPr>
          <a:xfrm>
            <a:off x="1143000" y="3771373"/>
            <a:ext cx="6858000" cy="1655762"/>
          </a:xfrm>
        </p:spPr>
        <p:txBody>
          <a:bodyPr>
            <a:normAutofit/>
          </a:bodyPr>
          <a:lstStyle>
            <a:lvl1pPr marL="0" indent="0" algn="ctr">
              <a:buNone/>
              <a:defRPr sz="4000" b="1" spc="300">
                <a:solidFill>
                  <a:schemeClr val="accent2"/>
                </a:solidFill>
                <a:latin typeface="Economica" panose="02000506040000020004"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Text Box 2"/>
          <p:cNvSpPr txBox="1">
            <a:spLocks noChangeArrowheads="1"/>
          </p:cNvSpPr>
          <p:nvPr/>
        </p:nvSpPr>
        <p:spPr bwMode="auto">
          <a:xfrm>
            <a:off x="697077" y="18008"/>
            <a:ext cx="2307426" cy="819150"/>
          </a:xfrm>
          <a:prstGeom prst="rect">
            <a:avLst/>
          </a:prstGeom>
          <a:noFill/>
          <a:ln w="9525">
            <a:noFill/>
            <a:miter lim="800000"/>
            <a:headEnd/>
            <a:tailEnd/>
          </a:ln>
        </p:spPr>
        <p:txBody>
          <a:bodyPr rot="0" vert="horz" wrap="square" lIns="0" tIns="0" rIns="0" bIns="0" anchor="t" anchorCtr="0">
            <a:noAutofit/>
          </a:bodyPr>
          <a:lstStyle/>
          <a:p>
            <a:pPr>
              <a:lnSpc>
                <a:spcPts val="1800"/>
              </a:lnSpc>
            </a:pPr>
            <a:r>
              <a:rPr lang="en-US" sz="1400">
                <a:solidFill>
                  <a:schemeClr val="accent1">
                    <a:lumMod val="75000"/>
                  </a:schemeClr>
                </a:solidFill>
                <a:latin typeface="Arvo" panose="02000000000000000000" pitchFamily="2" charset="0"/>
                <a:ea typeface="Calibri" panose="020F0502020204030204" pitchFamily="34" charset="0"/>
                <a:cs typeface="Mangal" panose="02040503050203030202" pitchFamily="18" charset="0"/>
              </a:rPr>
              <a:t>Indian Institute of Science</a:t>
            </a:r>
          </a:p>
          <a:p>
            <a:pPr>
              <a:lnSpc>
                <a:spcPts val="1400"/>
              </a:lnSpc>
              <a:spcAft>
                <a:spcPts val="300"/>
              </a:spcAft>
            </a:pPr>
            <a:r>
              <a:rPr lang="en-US" sz="1100">
                <a:solidFill>
                  <a:schemeClr val="accent1">
                    <a:lumMod val="75000"/>
                  </a:schemeClr>
                </a:solidFill>
                <a:latin typeface="Arvo" panose="02000000000000000000" pitchFamily="2" charset="0"/>
                <a:ea typeface="Calibri" panose="020F0502020204030204" pitchFamily="34" charset="0"/>
                <a:cs typeface="Mangal" panose="02040503050203030202" pitchFamily="18" charset="0"/>
              </a:rPr>
              <a:t>Bangalore, India</a:t>
            </a:r>
            <a:endParaRPr lang="en-US" sz="1000">
              <a:solidFill>
                <a:schemeClr val="accent1">
                  <a:lumMod val="75000"/>
                </a:schemeClr>
              </a:solidFill>
              <a:latin typeface="Arvo" panose="02000000000000000000" pitchFamily="2" charset="0"/>
              <a:ea typeface="Calibri" panose="020F0502020204030204" pitchFamily="34" charset="0"/>
              <a:cs typeface="Mangal" panose="02040503050203030202" pitchFamily="18" charset="0"/>
            </a:endParaRPr>
          </a:p>
          <a:p>
            <a:pPr>
              <a:lnSpc>
                <a:spcPts val="1200"/>
              </a:lnSpc>
              <a:spcAft>
                <a:spcPts val="200"/>
              </a:spcAft>
            </a:pPr>
            <a:r>
              <a:rPr lang="hi-IN" sz="1000" b="1">
                <a:solidFill>
                  <a:schemeClr val="accent1">
                    <a:lumMod val="75000"/>
                  </a:schemeClr>
                </a:solidFill>
                <a:latin typeface="Arvo" panose="02000000000000000000" pitchFamily="2" charset="0"/>
                <a:ea typeface="Calibri" panose="020F0502020204030204" pitchFamily="34" charset="0"/>
              </a:rPr>
              <a:t>भारतीय विज्ञान संस्थान</a:t>
            </a:r>
            <a:endParaRPr lang="en-US" sz="1100">
              <a:solidFill>
                <a:schemeClr val="accent1">
                  <a:lumMod val="75000"/>
                </a:schemeClr>
              </a:solidFill>
              <a:latin typeface="Arvo" panose="02000000000000000000" pitchFamily="2" charset="0"/>
              <a:ea typeface="Calibri" panose="020F0502020204030204" pitchFamily="34" charset="0"/>
              <a:cs typeface="Mangal" panose="02040503050203030202" pitchFamily="18" charset="0"/>
            </a:endParaRPr>
          </a:p>
          <a:p>
            <a:pPr>
              <a:lnSpc>
                <a:spcPts val="1200"/>
              </a:lnSpc>
            </a:pPr>
            <a:r>
              <a:rPr lang="hi-IN" sz="1000" err="1">
                <a:solidFill>
                  <a:schemeClr val="accent1">
                    <a:lumMod val="75000"/>
                  </a:schemeClr>
                </a:solidFill>
                <a:latin typeface="Arvo" panose="02000000000000000000" pitchFamily="2" charset="0"/>
                <a:ea typeface="Calibri" panose="020F0502020204030204" pitchFamily="34" charset="0"/>
              </a:rPr>
              <a:t>बंगलौर</a:t>
            </a:r>
            <a:r>
              <a:rPr lang="en-US" sz="1000">
                <a:solidFill>
                  <a:schemeClr val="accent1">
                    <a:lumMod val="75000"/>
                  </a:schemeClr>
                </a:solidFill>
                <a:latin typeface="Arvo" panose="02000000000000000000" pitchFamily="2" charset="0"/>
                <a:ea typeface="Calibri" panose="020F0502020204030204" pitchFamily="34" charset="0"/>
                <a:cs typeface="Mangal" panose="02040503050203030202" pitchFamily="18" charset="0"/>
              </a:rPr>
              <a:t>,</a:t>
            </a:r>
            <a:r>
              <a:rPr lang="hi-IN" sz="1000">
                <a:solidFill>
                  <a:schemeClr val="accent1">
                    <a:lumMod val="75000"/>
                  </a:schemeClr>
                </a:solidFill>
                <a:latin typeface="Arvo" panose="02000000000000000000" pitchFamily="2" charset="0"/>
                <a:ea typeface="Calibri" panose="020F0502020204030204" pitchFamily="34" charset="0"/>
              </a:rPr>
              <a:t> भारत</a:t>
            </a:r>
            <a:endParaRPr lang="en-US" sz="1100">
              <a:solidFill>
                <a:schemeClr val="accent1">
                  <a:lumMod val="75000"/>
                </a:schemeClr>
              </a:solidFill>
              <a:latin typeface="Arvo" panose="02000000000000000000" pitchFamily="2" charset="0"/>
              <a:ea typeface="Calibri" panose="020F0502020204030204" pitchFamily="34" charset="0"/>
              <a:cs typeface="Mangal" panose="02040503050203030202" pitchFamily="18" charset="0"/>
            </a:endParaRPr>
          </a:p>
          <a:p>
            <a:pPr>
              <a:lnSpc>
                <a:spcPct val="107000"/>
              </a:lnSpc>
            </a:pPr>
            <a:r>
              <a:rPr lang="en-US" sz="800">
                <a:solidFill>
                  <a:schemeClr val="accent1">
                    <a:lumMod val="75000"/>
                  </a:schemeClr>
                </a:solidFill>
                <a:latin typeface="Arvo" panose="02000000000000000000" pitchFamily="2" charset="0"/>
                <a:ea typeface="Calibri" panose="020F0502020204030204" pitchFamily="34" charset="0"/>
                <a:cs typeface="Mangal" panose="02040503050203030202" pitchFamily="18" charset="0"/>
              </a:rPr>
              <a:t> </a:t>
            </a:r>
            <a:endParaRPr lang="en-US" sz="1000">
              <a:solidFill>
                <a:schemeClr val="accent1">
                  <a:lumMod val="75000"/>
                </a:schemeClr>
              </a:solidFill>
              <a:latin typeface="Arvo" panose="02000000000000000000" pitchFamily="2" charset="0"/>
              <a:ea typeface="Calibri" panose="020F0502020204030204" pitchFamily="34" charset="0"/>
              <a:cs typeface="Mangal" panose="02040503050203030202" pitchFamily="18" charset="0"/>
            </a:endParaRPr>
          </a:p>
        </p:txBody>
      </p:sp>
      <p:pic>
        <p:nvPicPr>
          <p:cNvPr id="21" name="Picture 20" descr="http://www.iisc.ernet.in/fa/images/IIsc_logo.jpg"/>
          <p:cNvPicPr/>
          <p:nvPr/>
        </p:nvPicPr>
        <p:blipFill>
          <a:blip r:embed="rId2" cstate="print">
            <a:duotone>
              <a:srgbClr val="9C6A6A">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7076" y="79782"/>
            <a:ext cx="684000" cy="720000"/>
          </a:xfrm>
          <a:prstGeom prst="rect">
            <a:avLst/>
          </a:prstGeom>
          <a:noFill/>
          <a:ln>
            <a:noFill/>
          </a:ln>
        </p:spPr>
      </p:pic>
      <p:pic>
        <p:nvPicPr>
          <p:cNvPr id="11" name="Picture 10" descr="http://www.iisc.ernet.in/fa/images/IIsc_logo.jpg"/>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76" y="58266"/>
            <a:ext cx="684000" cy="720000"/>
          </a:xfrm>
          <a:prstGeom prst="rect">
            <a:avLst/>
          </a:prstGeom>
          <a:noFill/>
          <a:ln>
            <a:noFill/>
          </a:ln>
        </p:spPr>
      </p:pic>
      <p:sp>
        <p:nvSpPr>
          <p:cNvPr id="15" name="Rectangle 14"/>
          <p:cNvSpPr/>
          <p:nvPr userDrawn="1"/>
        </p:nvSpPr>
        <p:spPr>
          <a:xfrm>
            <a:off x="3119717" y="0"/>
            <a:ext cx="6024281" cy="360000"/>
          </a:xfrm>
          <a:prstGeom prst="rect">
            <a:avLst/>
          </a:prstGeom>
          <a:gradFill flip="none" rotWithShape="1">
            <a:gsLst>
              <a:gs pos="0">
                <a:schemeClr val="accent2"/>
              </a:gs>
              <a:gs pos="100000">
                <a:schemeClr val="accent1"/>
              </a:gs>
            </a:gsLst>
            <a:lin ang="0" scaled="1"/>
            <a:tileRect/>
          </a:gradFill>
          <a:ln>
            <a:noFill/>
          </a:ln>
        </p:spPr>
        <p:style>
          <a:lnRef idx="3">
            <a:schemeClr val="lt1"/>
          </a:lnRef>
          <a:fillRef idx="1">
            <a:schemeClr val="accent1"/>
          </a:fillRef>
          <a:effectRef idx="1">
            <a:schemeClr val="accent1"/>
          </a:effectRef>
          <a:fontRef idx="minor">
            <a:schemeClr val="lt1"/>
          </a:fontRef>
        </p:style>
        <p:txBody>
          <a:bodyPr rtlCol="0" anchor="ctr"/>
          <a:lstStyle/>
          <a:p>
            <a:pPr marL="0" marR="0" indent="0" algn="r" defTabSz="914400" rtl="0" eaLnBrk="1" fontAlgn="auto" latinLnBrk="0" hangingPunct="1">
              <a:lnSpc>
                <a:spcPts val="2400"/>
              </a:lnSpc>
              <a:spcBef>
                <a:spcPts val="0"/>
              </a:spcBef>
              <a:spcAft>
                <a:spcPts val="0"/>
              </a:spcAft>
              <a:buClrTx/>
              <a:buSzTx/>
              <a:buFontTx/>
              <a:buNone/>
              <a:tabLst/>
              <a:defRPr/>
            </a:pPr>
            <a:r>
              <a:rPr lang="en-US" sz="2100" b="1" i="0">
                <a:solidFill>
                  <a:schemeClr val="bg1"/>
                </a:solidFill>
                <a:effectLst/>
                <a:latin typeface="Economica" panose="02000506040000020004" pitchFamily="2" charset="0"/>
                <a:ea typeface="Calibri" panose="020F0502020204030204" pitchFamily="34" charset="0"/>
                <a:cs typeface="Mangal" panose="02040503050203030202" pitchFamily="18" charset="0"/>
              </a:rPr>
              <a:t>Department of Computational</a:t>
            </a:r>
            <a:r>
              <a:rPr lang="en-US" sz="2100" b="1" i="0" baseline="0">
                <a:solidFill>
                  <a:schemeClr val="bg1"/>
                </a:solidFill>
                <a:effectLst/>
                <a:latin typeface="Economica" panose="02000506040000020004" pitchFamily="2" charset="0"/>
                <a:ea typeface="Calibri" panose="020F0502020204030204" pitchFamily="34" charset="0"/>
                <a:cs typeface="Mangal" panose="02040503050203030202" pitchFamily="18" charset="0"/>
              </a:rPr>
              <a:t> and Data Sciences</a:t>
            </a:r>
            <a:endParaRPr lang="en-US" sz="2100" b="1" i="0">
              <a:solidFill>
                <a:schemeClr val="bg1"/>
              </a:solidFill>
              <a:effectLst/>
              <a:latin typeface="Economica" panose="02000506040000020004" pitchFamily="2" charset="0"/>
              <a:ea typeface="Calibri" panose="020F0502020204030204" pitchFamily="34" charset="0"/>
              <a:cs typeface="Mangal" panose="02040503050203030202" pitchFamily="18" charset="0"/>
            </a:endParaRPr>
          </a:p>
        </p:txBody>
      </p:sp>
      <p:sp>
        <p:nvSpPr>
          <p:cNvPr id="12" name="Rectangle 11"/>
          <p:cNvSpPr/>
          <p:nvPr userDrawn="1"/>
        </p:nvSpPr>
        <p:spPr>
          <a:xfrm>
            <a:off x="2852836" y="354958"/>
            <a:ext cx="270000" cy="270000"/>
          </a:xfrm>
          <a:prstGeom prst="rect">
            <a:avLst/>
          </a:prstGeom>
          <a:solidFill>
            <a:schemeClr val="accent2"/>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13" name="Rectangle 12"/>
          <p:cNvSpPr/>
          <p:nvPr userDrawn="1"/>
        </p:nvSpPr>
        <p:spPr>
          <a:xfrm>
            <a:off x="2587735" y="354958"/>
            <a:ext cx="270000" cy="270000"/>
          </a:xfrm>
          <a:prstGeom prst="rect">
            <a:avLst/>
          </a:prstGeom>
          <a:solidFill>
            <a:schemeClr val="accent3"/>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14" name="Rectangle 13"/>
          <p:cNvSpPr/>
          <p:nvPr userDrawn="1"/>
        </p:nvSpPr>
        <p:spPr>
          <a:xfrm>
            <a:off x="2320594" y="354958"/>
            <a:ext cx="270000" cy="270000"/>
          </a:xfrm>
          <a:prstGeom prst="rect">
            <a:avLst/>
          </a:prstGeom>
          <a:solidFill>
            <a:schemeClr val="tx2">
              <a:lumMod val="20000"/>
              <a:lumOff val="80000"/>
            </a:scheme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16" name="Rectangle 15"/>
          <p:cNvSpPr/>
          <p:nvPr userDrawn="1"/>
        </p:nvSpPr>
        <p:spPr>
          <a:xfrm>
            <a:off x="2053180" y="354958"/>
            <a:ext cx="270000" cy="270000"/>
          </a:xfrm>
          <a:prstGeom prst="rect">
            <a:avLst/>
          </a:prstGeom>
          <a:solidFill>
            <a:schemeClr val="bg2"/>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42" name="Rectangle 41"/>
          <p:cNvSpPr/>
          <p:nvPr userDrawn="1"/>
        </p:nvSpPr>
        <p:spPr>
          <a:xfrm>
            <a:off x="469274" y="1121801"/>
            <a:ext cx="270000" cy="270000"/>
          </a:xfrm>
          <a:prstGeom prst="rect">
            <a:avLst/>
          </a:prstGeom>
          <a:solidFill>
            <a:schemeClr val="accent4">
              <a:lumMod val="20000"/>
              <a:lumOff val="8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a:ln>
                <a:noFill/>
              </a:ln>
              <a:solidFill>
                <a:prstClr val="white"/>
              </a:solidFill>
              <a:effectLst/>
              <a:uLnTx/>
              <a:uFillTx/>
              <a:latin typeface="Calibri" panose="020F0502020204030204"/>
            </a:endParaRPr>
          </a:p>
        </p:txBody>
      </p:sp>
      <p:sp>
        <p:nvSpPr>
          <p:cNvPr id="35" name="Rectangle 34"/>
          <p:cNvSpPr/>
          <p:nvPr userDrawn="1"/>
        </p:nvSpPr>
        <p:spPr>
          <a:xfrm>
            <a:off x="469274" y="884837"/>
            <a:ext cx="270000" cy="270000"/>
          </a:xfrm>
          <a:prstGeom prst="rect">
            <a:avLst/>
          </a:prstGeom>
          <a:solidFill>
            <a:schemeClr val="accent3"/>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a:ln>
                <a:noFill/>
              </a:ln>
              <a:solidFill>
                <a:prstClr val="white"/>
              </a:solidFill>
              <a:effectLst/>
              <a:uLnTx/>
              <a:uFillTx/>
              <a:latin typeface="Calibri" panose="020F0502020204030204"/>
            </a:endParaRPr>
          </a:p>
        </p:txBody>
      </p:sp>
      <p:sp>
        <p:nvSpPr>
          <p:cNvPr id="38" name="Rectangle 1"/>
          <p:cNvSpPr>
            <a:spLocks noChangeArrowheads="1"/>
          </p:cNvSpPr>
          <p:nvPr userDrawn="1"/>
        </p:nvSpPr>
        <p:spPr bwMode="auto">
          <a:xfrm>
            <a:off x="916977" y="6224522"/>
            <a:ext cx="76321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sz="1200" b="0" i="1" u="none" strike="noStrike" cap="none" normalizeH="0" baseline="0">
                <a:ln>
                  <a:noFill/>
                </a:ln>
                <a:solidFill>
                  <a:schemeClr val="tx2">
                    <a:lumMod val="20000"/>
                    <a:lumOff val="80000"/>
                  </a:schemeClr>
                </a:solidFill>
                <a:effectLst/>
                <a:latin typeface="+mn-lt"/>
              </a:rPr>
              <a:t>©Department of Computational and Data Science, IISc, 2016</a:t>
            </a:r>
            <a:br>
              <a:rPr kumimoji="0" lang="en-US" sz="1200" b="0" i="1" u="none" strike="noStrike" cap="none" normalizeH="0" baseline="0">
                <a:ln>
                  <a:noFill/>
                </a:ln>
                <a:solidFill>
                  <a:schemeClr val="tx2">
                    <a:lumMod val="20000"/>
                    <a:lumOff val="80000"/>
                  </a:schemeClr>
                </a:solidFill>
                <a:effectLst/>
                <a:latin typeface="+mn-lt"/>
              </a:rPr>
            </a:br>
            <a:r>
              <a:rPr lang="en-IN" sz="1200" i="1">
                <a:solidFill>
                  <a:schemeClr val="tx2">
                    <a:lumMod val="20000"/>
                    <a:lumOff val="80000"/>
                  </a:schemeClr>
                </a:solidFill>
                <a:latin typeface="+mn-lt"/>
              </a:rPr>
              <a:t>This work is licensed under a </a:t>
            </a:r>
            <a:r>
              <a:rPr lang="en-IN" sz="1200" i="1">
                <a:solidFill>
                  <a:schemeClr val="tx2">
                    <a:lumMod val="20000"/>
                    <a:lumOff val="80000"/>
                  </a:schemeClr>
                </a:solidFill>
                <a:latin typeface="+mn-lt"/>
                <a:hlinkClick r:id="rId3"/>
              </a:rPr>
              <a:t>Creative Commons Attribution 4.0 International License</a:t>
            </a:r>
            <a:r>
              <a:rPr kumimoji="0" lang="en-US" sz="1200" b="0" i="1" u="none" strike="noStrike" cap="none" normalizeH="0" baseline="0">
                <a:ln>
                  <a:noFill/>
                </a:ln>
                <a:solidFill>
                  <a:schemeClr val="tx2">
                    <a:lumMod val="20000"/>
                    <a:lumOff val="80000"/>
                  </a:schemeClr>
                </a:solidFill>
                <a:effectLst/>
                <a:latin typeface="+mn-lt"/>
              </a:rPr>
              <a:t> </a:t>
            </a:r>
          </a:p>
          <a:p>
            <a:pPr lvl="0" eaLnBrk="0" fontAlgn="base" hangingPunct="0">
              <a:spcBef>
                <a:spcPct val="0"/>
              </a:spcBef>
              <a:spcAft>
                <a:spcPct val="0"/>
              </a:spcAft>
            </a:pPr>
            <a:r>
              <a:rPr kumimoji="0" lang="en-IN" sz="1200" b="0" i="1" u="none" strike="noStrike" cap="none" normalizeH="0" baseline="0">
                <a:ln>
                  <a:noFill/>
                </a:ln>
                <a:solidFill>
                  <a:schemeClr val="tx2">
                    <a:lumMod val="20000"/>
                    <a:lumOff val="80000"/>
                  </a:schemeClr>
                </a:solidFill>
                <a:effectLst/>
                <a:latin typeface="+mn-lt"/>
              </a:rPr>
              <a:t>Copyright for external content used with attribution is retained by their original authors</a:t>
            </a:r>
            <a:endParaRPr kumimoji="0" lang="en-US" sz="1200" b="0" i="1" u="none" strike="noStrike" cap="none" normalizeH="0" baseline="0">
              <a:ln>
                <a:noFill/>
              </a:ln>
              <a:solidFill>
                <a:schemeClr val="tx2">
                  <a:lumMod val="20000"/>
                  <a:lumOff val="80000"/>
                </a:schemeClr>
              </a:solidFill>
              <a:effectLst/>
              <a:latin typeface="+mn-lt"/>
            </a:endParaRPr>
          </a:p>
        </p:txBody>
      </p:sp>
      <p:pic>
        <p:nvPicPr>
          <p:cNvPr id="41" name="Picture 2" descr="Creative Commons License"/>
          <p:cNvPicPr>
            <a:picLocks noChangeAspect="1" noChangeArrowheads="1"/>
          </p:cNvPicPr>
          <p:nvPr userDrawn="1"/>
        </p:nvPicPr>
        <p:blipFill>
          <a:blip r:embed="rId4">
            <a:lum bright="70000" contrast="-70000"/>
            <a:extLst>
              <a:ext uri="{BEBA8EAE-BF5A-486C-A8C5-ECC9F3942E4B}">
                <a14:imgProps xmlns:a14="http://schemas.microsoft.com/office/drawing/2010/main">
                  <a14:imgLayer r:embed="rId5">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83464" y="6400051"/>
            <a:ext cx="838200" cy="295275"/>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Group 43"/>
          <p:cNvGrpSpPr>
            <a:grpSpLocks noChangeAspect="1"/>
          </p:cNvGrpSpPr>
          <p:nvPr userDrawn="1"/>
        </p:nvGrpSpPr>
        <p:grpSpPr>
          <a:xfrm>
            <a:off x="7254124" y="5901000"/>
            <a:ext cx="1878078" cy="915514"/>
            <a:chOff x="3802302" y="177382"/>
            <a:chExt cx="3192821" cy="1556416"/>
          </a:xfrm>
        </p:grpSpPr>
        <p:sp>
          <p:nvSpPr>
            <p:cNvPr id="45" name="object 19"/>
            <p:cNvSpPr/>
            <p:nvPr/>
          </p:nvSpPr>
          <p:spPr>
            <a:xfrm>
              <a:off x="3930990" y="1669208"/>
              <a:ext cx="2921635" cy="0"/>
            </a:xfrm>
            <a:custGeom>
              <a:avLst/>
              <a:gdLst/>
              <a:ahLst/>
              <a:cxnLst/>
              <a:rect l="l" t="t" r="r" b="b"/>
              <a:pathLst>
                <a:path w="2921634">
                  <a:moveTo>
                    <a:pt x="0" y="0"/>
                  </a:moveTo>
                  <a:lnTo>
                    <a:pt x="2921203" y="0"/>
                  </a:lnTo>
                </a:path>
              </a:pathLst>
            </a:custGeom>
            <a:ln w="7124">
              <a:solidFill>
                <a:srgbClr val="005D9E"/>
              </a:solidFill>
            </a:ln>
          </p:spPr>
          <p:txBody>
            <a:bodyPr wrap="square" lIns="0" tIns="0" rIns="0" bIns="0" rtlCol="0"/>
            <a:lstStyle/>
            <a:p>
              <a:endParaRPr/>
            </a:p>
          </p:txBody>
        </p:sp>
        <p:grpSp>
          <p:nvGrpSpPr>
            <p:cNvPr id="46" name="Group 45"/>
            <p:cNvGrpSpPr>
              <a:grpSpLocks noChangeAspect="1"/>
            </p:cNvGrpSpPr>
            <p:nvPr/>
          </p:nvGrpSpPr>
          <p:grpSpPr>
            <a:xfrm>
              <a:off x="3927903" y="264369"/>
              <a:ext cx="1003096" cy="1080000"/>
              <a:chOff x="598488" y="432211"/>
              <a:chExt cx="2120668" cy="2283253"/>
            </a:xfrm>
          </p:grpSpPr>
          <p:sp>
            <p:nvSpPr>
              <p:cNvPr id="50" name="object 8"/>
              <p:cNvSpPr/>
              <p:nvPr/>
            </p:nvSpPr>
            <p:spPr>
              <a:xfrm>
                <a:off x="1205052" y="2584170"/>
                <a:ext cx="73660" cy="73025"/>
              </a:xfrm>
              <a:custGeom>
                <a:avLst/>
                <a:gdLst/>
                <a:ahLst/>
                <a:cxnLst/>
                <a:rect l="l" t="t" r="r" b="b"/>
                <a:pathLst>
                  <a:path w="73659" h="73025">
                    <a:moveTo>
                      <a:pt x="39627" y="0"/>
                    </a:moveTo>
                    <a:lnTo>
                      <a:pt x="5051" y="17194"/>
                    </a:lnTo>
                    <a:lnTo>
                      <a:pt x="0" y="40554"/>
                    </a:lnTo>
                    <a:lnTo>
                      <a:pt x="3351" y="52202"/>
                    </a:lnTo>
                    <a:lnTo>
                      <a:pt x="10620" y="62446"/>
                    </a:lnTo>
                    <a:lnTo>
                      <a:pt x="17885" y="68116"/>
                    </a:lnTo>
                    <a:lnTo>
                      <a:pt x="29208" y="72513"/>
                    </a:lnTo>
                    <a:lnTo>
                      <a:pt x="41203" y="73008"/>
                    </a:lnTo>
                    <a:lnTo>
                      <a:pt x="52855" y="69591"/>
                    </a:lnTo>
                    <a:lnTo>
                      <a:pt x="63151" y="62251"/>
                    </a:lnTo>
                    <a:lnTo>
                      <a:pt x="69973" y="52632"/>
                    </a:lnTo>
                    <a:lnTo>
                      <a:pt x="73200" y="41606"/>
                    </a:lnTo>
                    <a:lnTo>
                      <a:pt x="72685" y="29895"/>
                    </a:lnTo>
                    <a:lnTo>
                      <a:pt x="68279" y="18223"/>
                    </a:lnTo>
                    <a:lnTo>
                      <a:pt x="59835" y="7312"/>
                    </a:lnTo>
                    <a:lnTo>
                      <a:pt x="50338" y="1961"/>
                    </a:lnTo>
                    <a:lnTo>
                      <a:pt x="39627" y="0"/>
                    </a:lnTo>
                    <a:close/>
                  </a:path>
                </a:pathLst>
              </a:custGeom>
              <a:solidFill>
                <a:srgbClr val="005D9E"/>
              </a:solidFill>
            </p:spPr>
            <p:txBody>
              <a:bodyPr wrap="square" lIns="0" tIns="0" rIns="0" bIns="0" rtlCol="0"/>
              <a:lstStyle/>
              <a:p>
                <a:endParaRPr/>
              </a:p>
            </p:txBody>
          </p:sp>
          <p:sp>
            <p:nvSpPr>
              <p:cNvPr id="51" name="bk object 16"/>
              <p:cNvSpPr/>
              <p:nvPr/>
            </p:nvSpPr>
            <p:spPr>
              <a:xfrm>
                <a:off x="1962839" y="577608"/>
                <a:ext cx="667385" cy="1985010"/>
              </a:xfrm>
              <a:custGeom>
                <a:avLst/>
                <a:gdLst/>
                <a:ahLst/>
                <a:cxnLst/>
                <a:rect l="l" t="t" r="r" b="b"/>
                <a:pathLst>
                  <a:path w="667385" h="1985010">
                    <a:moveTo>
                      <a:pt x="0" y="0"/>
                    </a:moveTo>
                    <a:lnTo>
                      <a:pt x="72899" y="55445"/>
                    </a:lnTo>
                    <a:lnTo>
                      <a:pt x="139199" y="113673"/>
                    </a:lnTo>
                    <a:lnTo>
                      <a:pt x="199209" y="174074"/>
                    </a:lnTo>
                    <a:lnTo>
                      <a:pt x="253237" y="236039"/>
                    </a:lnTo>
                    <a:lnTo>
                      <a:pt x="301594" y="298962"/>
                    </a:lnTo>
                    <a:lnTo>
                      <a:pt x="344589" y="362233"/>
                    </a:lnTo>
                    <a:lnTo>
                      <a:pt x="382531" y="425245"/>
                    </a:lnTo>
                    <a:lnTo>
                      <a:pt x="415730" y="487388"/>
                    </a:lnTo>
                    <a:lnTo>
                      <a:pt x="444494" y="548056"/>
                    </a:lnTo>
                    <a:lnTo>
                      <a:pt x="469134" y="606639"/>
                    </a:lnTo>
                    <a:lnTo>
                      <a:pt x="489959" y="662529"/>
                    </a:lnTo>
                    <a:lnTo>
                      <a:pt x="507278" y="715119"/>
                    </a:lnTo>
                    <a:lnTo>
                      <a:pt x="521401" y="763799"/>
                    </a:lnTo>
                    <a:lnTo>
                      <a:pt x="532637" y="807962"/>
                    </a:lnTo>
                    <a:lnTo>
                      <a:pt x="541296" y="847000"/>
                    </a:lnTo>
                    <a:lnTo>
                      <a:pt x="552118" y="907265"/>
                    </a:lnTo>
                    <a:lnTo>
                      <a:pt x="556755" y="944016"/>
                    </a:lnTo>
                    <a:lnTo>
                      <a:pt x="556039" y="1047664"/>
                    </a:lnTo>
                    <a:lnTo>
                      <a:pt x="550684" y="1145660"/>
                    </a:lnTo>
                    <a:lnTo>
                      <a:pt x="541196" y="1238040"/>
                    </a:lnTo>
                    <a:lnTo>
                      <a:pt x="528080" y="1324842"/>
                    </a:lnTo>
                    <a:lnTo>
                      <a:pt x="511842" y="1406101"/>
                    </a:lnTo>
                    <a:lnTo>
                      <a:pt x="492988" y="1481853"/>
                    </a:lnTo>
                    <a:lnTo>
                      <a:pt x="472024" y="1552136"/>
                    </a:lnTo>
                    <a:lnTo>
                      <a:pt x="449453" y="1616986"/>
                    </a:lnTo>
                    <a:lnTo>
                      <a:pt x="425784" y="1676438"/>
                    </a:lnTo>
                    <a:lnTo>
                      <a:pt x="401520" y="1730530"/>
                    </a:lnTo>
                    <a:lnTo>
                      <a:pt x="377167" y="1779298"/>
                    </a:lnTo>
                    <a:lnTo>
                      <a:pt x="353231" y="1822777"/>
                    </a:lnTo>
                    <a:lnTo>
                      <a:pt x="330218" y="1861005"/>
                    </a:lnTo>
                    <a:lnTo>
                      <a:pt x="308633" y="1894018"/>
                    </a:lnTo>
                    <a:lnTo>
                      <a:pt x="271770" y="1944544"/>
                    </a:lnTo>
                    <a:lnTo>
                      <a:pt x="246686" y="1974646"/>
                    </a:lnTo>
                    <a:lnTo>
                      <a:pt x="237426" y="1984616"/>
                    </a:lnTo>
                    <a:lnTo>
                      <a:pt x="299925" y="1940762"/>
                    </a:lnTo>
                    <a:lnTo>
                      <a:pt x="356056" y="1890351"/>
                    </a:lnTo>
                    <a:lnTo>
                      <a:pt x="406161" y="1834335"/>
                    </a:lnTo>
                    <a:lnTo>
                      <a:pt x="450581" y="1773667"/>
                    </a:lnTo>
                    <a:lnTo>
                      <a:pt x="489661" y="1709299"/>
                    </a:lnTo>
                    <a:lnTo>
                      <a:pt x="523740" y="1642183"/>
                    </a:lnTo>
                    <a:lnTo>
                      <a:pt x="553161" y="1573272"/>
                    </a:lnTo>
                    <a:lnTo>
                      <a:pt x="578266" y="1503516"/>
                    </a:lnTo>
                    <a:lnTo>
                      <a:pt x="599398" y="1433869"/>
                    </a:lnTo>
                    <a:lnTo>
                      <a:pt x="616897" y="1365283"/>
                    </a:lnTo>
                    <a:lnTo>
                      <a:pt x="631107" y="1298710"/>
                    </a:lnTo>
                    <a:lnTo>
                      <a:pt x="642369" y="1235101"/>
                    </a:lnTo>
                    <a:lnTo>
                      <a:pt x="651025" y="1175410"/>
                    </a:lnTo>
                    <a:lnTo>
                      <a:pt x="657417" y="1120589"/>
                    </a:lnTo>
                    <a:lnTo>
                      <a:pt x="661888" y="1071589"/>
                    </a:lnTo>
                    <a:lnTo>
                      <a:pt x="664779" y="1029363"/>
                    </a:lnTo>
                    <a:lnTo>
                      <a:pt x="667189" y="969042"/>
                    </a:lnTo>
                    <a:lnTo>
                      <a:pt x="667393" y="952850"/>
                    </a:lnTo>
                    <a:lnTo>
                      <a:pt x="667385" y="947242"/>
                    </a:lnTo>
                    <a:lnTo>
                      <a:pt x="647153" y="834291"/>
                    </a:lnTo>
                    <a:lnTo>
                      <a:pt x="621068" y="730297"/>
                    </a:lnTo>
                    <a:lnTo>
                      <a:pt x="589873" y="634920"/>
                    </a:lnTo>
                    <a:lnTo>
                      <a:pt x="554314" y="547815"/>
                    </a:lnTo>
                    <a:lnTo>
                      <a:pt x="515137" y="468642"/>
                    </a:lnTo>
                    <a:lnTo>
                      <a:pt x="473086" y="397057"/>
                    </a:lnTo>
                    <a:lnTo>
                      <a:pt x="428907" y="332719"/>
                    </a:lnTo>
                    <a:lnTo>
                      <a:pt x="383345" y="275285"/>
                    </a:lnTo>
                    <a:lnTo>
                      <a:pt x="337146" y="224413"/>
                    </a:lnTo>
                    <a:lnTo>
                      <a:pt x="291053" y="179760"/>
                    </a:lnTo>
                    <a:lnTo>
                      <a:pt x="245814" y="140985"/>
                    </a:lnTo>
                    <a:lnTo>
                      <a:pt x="202173" y="107744"/>
                    </a:lnTo>
                    <a:lnTo>
                      <a:pt x="160874" y="79696"/>
                    </a:lnTo>
                    <a:lnTo>
                      <a:pt x="122665" y="56498"/>
                    </a:lnTo>
                    <a:lnTo>
                      <a:pt x="88289" y="37808"/>
                    </a:lnTo>
                    <a:lnTo>
                      <a:pt x="34019" y="12584"/>
                    </a:lnTo>
                    <a:lnTo>
                      <a:pt x="4028" y="1284"/>
                    </a:lnTo>
                    <a:lnTo>
                      <a:pt x="0" y="0"/>
                    </a:lnTo>
                    <a:close/>
                  </a:path>
                </a:pathLst>
              </a:custGeom>
              <a:solidFill>
                <a:srgbClr val="005D9E"/>
              </a:solidFill>
            </p:spPr>
            <p:txBody>
              <a:bodyPr wrap="square" lIns="0" tIns="0" rIns="0" bIns="0" rtlCol="0"/>
              <a:lstStyle/>
              <a:p>
                <a:endParaRPr/>
              </a:p>
            </p:txBody>
          </p:sp>
          <p:sp>
            <p:nvSpPr>
              <p:cNvPr id="52" name="bk object 18"/>
              <p:cNvSpPr/>
              <p:nvPr/>
            </p:nvSpPr>
            <p:spPr>
              <a:xfrm>
                <a:off x="798262" y="732992"/>
                <a:ext cx="1520190" cy="1545590"/>
              </a:xfrm>
              <a:custGeom>
                <a:avLst/>
                <a:gdLst/>
                <a:ahLst/>
                <a:cxnLst/>
                <a:rect l="l" t="t" r="r" b="b"/>
                <a:pathLst>
                  <a:path w="1520189" h="1545589">
                    <a:moveTo>
                      <a:pt x="820" y="1503114"/>
                    </a:moveTo>
                    <a:lnTo>
                      <a:pt x="694" y="1505363"/>
                    </a:lnTo>
                    <a:lnTo>
                      <a:pt x="0" y="1534954"/>
                    </a:lnTo>
                    <a:lnTo>
                      <a:pt x="37" y="1545273"/>
                    </a:lnTo>
                    <a:lnTo>
                      <a:pt x="820" y="1503114"/>
                    </a:lnTo>
                    <a:close/>
                  </a:path>
                  <a:path w="1520189" h="1545589">
                    <a:moveTo>
                      <a:pt x="1276047" y="0"/>
                    </a:moveTo>
                    <a:lnTo>
                      <a:pt x="1182981" y="4203"/>
                    </a:lnTo>
                    <a:lnTo>
                      <a:pt x="1080725" y="14886"/>
                    </a:lnTo>
                    <a:lnTo>
                      <a:pt x="971664" y="33811"/>
                    </a:lnTo>
                    <a:lnTo>
                      <a:pt x="858182" y="62739"/>
                    </a:lnTo>
                    <a:lnTo>
                      <a:pt x="742664" y="103434"/>
                    </a:lnTo>
                    <a:lnTo>
                      <a:pt x="627493" y="157658"/>
                    </a:lnTo>
                    <a:lnTo>
                      <a:pt x="515054" y="227173"/>
                    </a:lnTo>
                    <a:lnTo>
                      <a:pt x="407733" y="313741"/>
                    </a:lnTo>
                    <a:lnTo>
                      <a:pt x="307912" y="419126"/>
                    </a:lnTo>
                    <a:lnTo>
                      <a:pt x="217977" y="545089"/>
                    </a:lnTo>
                    <a:lnTo>
                      <a:pt x="140311" y="693394"/>
                    </a:lnTo>
                    <a:lnTo>
                      <a:pt x="77300" y="865802"/>
                    </a:lnTo>
                    <a:lnTo>
                      <a:pt x="31328" y="1064077"/>
                    </a:lnTo>
                    <a:lnTo>
                      <a:pt x="4779" y="1289979"/>
                    </a:lnTo>
                    <a:lnTo>
                      <a:pt x="820" y="1503114"/>
                    </a:lnTo>
                    <a:lnTo>
                      <a:pt x="3332" y="1458550"/>
                    </a:lnTo>
                    <a:lnTo>
                      <a:pt x="9127" y="1396566"/>
                    </a:lnTo>
                    <a:lnTo>
                      <a:pt x="19289" y="1321461"/>
                    </a:lnTo>
                    <a:lnTo>
                      <a:pt x="35032" y="1235286"/>
                    </a:lnTo>
                    <a:lnTo>
                      <a:pt x="57567" y="1140089"/>
                    </a:lnTo>
                    <a:lnTo>
                      <a:pt x="88106" y="1037922"/>
                    </a:lnTo>
                    <a:lnTo>
                      <a:pt x="127862" y="930834"/>
                    </a:lnTo>
                    <a:lnTo>
                      <a:pt x="178045" y="820876"/>
                    </a:lnTo>
                    <a:lnTo>
                      <a:pt x="239869" y="710098"/>
                    </a:lnTo>
                    <a:lnTo>
                      <a:pt x="314545" y="600551"/>
                    </a:lnTo>
                    <a:lnTo>
                      <a:pt x="403286" y="494283"/>
                    </a:lnTo>
                    <a:lnTo>
                      <a:pt x="507302" y="393347"/>
                    </a:lnTo>
                    <a:lnTo>
                      <a:pt x="627807" y="299791"/>
                    </a:lnTo>
                    <a:lnTo>
                      <a:pt x="766012" y="215665"/>
                    </a:lnTo>
                    <a:lnTo>
                      <a:pt x="923129" y="143022"/>
                    </a:lnTo>
                    <a:lnTo>
                      <a:pt x="1100371" y="83909"/>
                    </a:lnTo>
                    <a:lnTo>
                      <a:pt x="1298949" y="40378"/>
                    </a:lnTo>
                    <a:lnTo>
                      <a:pt x="1520075" y="14478"/>
                    </a:lnTo>
                    <a:lnTo>
                      <a:pt x="1508724" y="12724"/>
                    </a:lnTo>
                    <a:lnTo>
                      <a:pt x="1476262" y="8637"/>
                    </a:lnTo>
                    <a:lnTo>
                      <a:pt x="1425072" y="3979"/>
                    </a:lnTo>
                    <a:lnTo>
                      <a:pt x="1357539" y="512"/>
                    </a:lnTo>
                    <a:lnTo>
                      <a:pt x="1276047" y="0"/>
                    </a:lnTo>
                    <a:close/>
                  </a:path>
                </a:pathLst>
              </a:custGeom>
              <a:solidFill>
                <a:srgbClr val="59CAF4"/>
              </a:solidFill>
            </p:spPr>
            <p:txBody>
              <a:bodyPr wrap="square" lIns="0" tIns="0" rIns="0" bIns="0" rtlCol="0"/>
              <a:lstStyle/>
              <a:p>
                <a:endParaRPr/>
              </a:p>
            </p:txBody>
          </p:sp>
          <p:sp>
            <p:nvSpPr>
              <p:cNvPr id="53" name="bk object 19"/>
              <p:cNvSpPr/>
              <p:nvPr/>
            </p:nvSpPr>
            <p:spPr>
              <a:xfrm>
                <a:off x="907837" y="1023442"/>
                <a:ext cx="1642745" cy="328930"/>
              </a:xfrm>
              <a:custGeom>
                <a:avLst/>
                <a:gdLst/>
                <a:ahLst/>
                <a:cxnLst/>
                <a:rect l="l" t="t" r="r" b="b"/>
                <a:pathLst>
                  <a:path w="1642745" h="328930">
                    <a:moveTo>
                      <a:pt x="0" y="0"/>
                    </a:moveTo>
                    <a:lnTo>
                      <a:pt x="53279" y="37931"/>
                    </a:lnTo>
                    <a:lnTo>
                      <a:pt x="93011" y="63744"/>
                    </a:lnTo>
                    <a:lnTo>
                      <a:pt x="142663" y="93835"/>
                    </a:lnTo>
                    <a:lnTo>
                      <a:pt x="201595" y="126820"/>
                    </a:lnTo>
                    <a:lnTo>
                      <a:pt x="269165" y="161315"/>
                    </a:lnTo>
                    <a:lnTo>
                      <a:pt x="344734" y="195938"/>
                    </a:lnTo>
                    <a:lnTo>
                      <a:pt x="427662" y="229304"/>
                    </a:lnTo>
                    <a:lnTo>
                      <a:pt x="517309" y="260029"/>
                    </a:lnTo>
                    <a:lnTo>
                      <a:pt x="613034" y="286730"/>
                    </a:lnTo>
                    <a:lnTo>
                      <a:pt x="714197" y="308022"/>
                    </a:lnTo>
                    <a:lnTo>
                      <a:pt x="820159" y="322523"/>
                    </a:lnTo>
                    <a:lnTo>
                      <a:pt x="930278" y="328849"/>
                    </a:lnTo>
                    <a:lnTo>
                      <a:pt x="1043916" y="325615"/>
                    </a:lnTo>
                    <a:lnTo>
                      <a:pt x="1160431" y="311438"/>
                    </a:lnTo>
                    <a:lnTo>
                      <a:pt x="1279183" y="284935"/>
                    </a:lnTo>
                    <a:lnTo>
                      <a:pt x="1399534" y="244721"/>
                    </a:lnTo>
                    <a:lnTo>
                      <a:pt x="1473085" y="211186"/>
                    </a:lnTo>
                    <a:lnTo>
                      <a:pt x="875165" y="211186"/>
                    </a:lnTo>
                    <a:lnTo>
                      <a:pt x="767774" y="207492"/>
                    </a:lnTo>
                    <a:lnTo>
                      <a:pt x="657977" y="198726"/>
                    </a:lnTo>
                    <a:lnTo>
                      <a:pt x="546691" y="184182"/>
                    </a:lnTo>
                    <a:lnTo>
                      <a:pt x="434831" y="163150"/>
                    </a:lnTo>
                    <a:lnTo>
                      <a:pt x="323316" y="134924"/>
                    </a:lnTo>
                    <a:lnTo>
                      <a:pt x="213061" y="98796"/>
                    </a:lnTo>
                    <a:lnTo>
                      <a:pt x="104983" y="54057"/>
                    </a:lnTo>
                    <a:lnTo>
                      <a:pt x="0" y="0"/>
                    </a:lnTo>
                    <a:close/>
                  </a:path>
                  <a:path w="1642745" h="328930">
                    <a:moveTo>
                      <a:pt x="1642465" y="117627"/>
                    </a:moveTo>
                    <a:lnTo>
                      <a:pt x="1582133" y="133030"/>
                    </a:lnTo>
                    <a:lnTo>
                      <a:pt x="1537653" y="143123"/>
                    </a:lnTo>
                    <a:lnTo>
                      <a:pt x="1482515" y="154515"/>
                    </a:lnTo>
                    <a:lnTo>
                      <a:pt x="1417638" y="166499"/>
                    </a:lnTo>
                    <a:lnTo>
                      <a:pt x="1343937" y="178367"/>
                    </a:lnTo>
                    <a:lnTo>
                      <a:pt x="1262303" y="189413"/>
                    </a:lnTo>
                    <a:lnTo>
                      <a:pt x="1173731" y="198922"/>
                    </a:lnTo>
                    <a:lnTo>
                      <a:pt x="1079060" y="206194"/>
                    </a:lnTo>
                    <a:lnTo>
                      <a:pt x="979232" y="210518"/>
                    </a:lnTo>
                    <a:lnTo>
                      <a:pt x="875165" y="211186"/>
                    </a:lnTo>
                    <a:lnTo>
                      <a:pt x="1473085" y="211186"/>
                    </a:lnTo>
                    <a:lnTo>
                      <a:pt x="1520846" y="189410"/>
                    </a:lnTo>
                    <a:lnTo>
                      <a:pt x="1642465" y="117627"/>
                    </a:lnTo>
                    <a:close/>
                  </a:path>
                </a:pathLst>
              </a:custGeom>
              <a:solidFill>
                <a:srgbClr val="F98512"/>
              </a:solidFill>
            </p:spPr>
            <p:txBody>
              <a:bodyPr wrap="square" lIns="0" tIns="0" rIns="0" bIns="0" rtlCol="0"/>
              <a:lstStyle/>
              <a:p>
                <a:endParaRPr/>
              </a:p>
            </p:txBody>
          </p:sp>
          <p:sp>
            <p:nvSpPr>
              <p:cNvPr id="54" name="bk object 20"/>
              <p:cNvSpPr/>
              <p:nvPr/>
            </p:nvSpPr>
            <p:spPr>
              <a:xfrm>
                <a:off x="700370" y="1230909"/>
                <a:ext cx="1769110" cy="1014730"/>
              </a:xfrm>
              <a:custGeom>
                <a:avLst/>
                <a:gdLst/>
                <a:ahLst/>
                <a:cxnLst/>
                <a:rect l="l" t="t" r="r" b="b"/>
                <a:pathLst>
                  <a:path w="1769110" h="1014730">
                    <a:moveTo>
                      <a:pt x="0" y="0"/>
                    </a:moveTo>
                    <a:lnTo>
                      <a:pt x="78777" y="210379"/>
                    </a:lnTo>
                    <a:lnTo>
                      <a:pt x="167918" y="390957"/>
                    </a:lnTo>
                    <a:lnTo>
                      <a:pt x="265866" y="543789"/>
                    </a:lnTo>
                    <a:lnTo>
                      <a:pt x="371062" y="670932"/>
                    </a:lnTo>
                    <a:lnTo>
                      <a:pt x="481951" y="774441"/>
                    </a:lnTo>
                    <a:lnTo>
                      <a:pt x="596973" y="856373"/>
                    </a:lnTo>
                    <a:lnTo>
                      <a:pt x="714571" y="918782"/>
                    </a:lnTo>
                    <a:lnTo>
                      <a:pt x="833189" y="963726"/>
                    </a:lnTo>
                    <a:lnTo>
                      <a:pt x="951268" y="993259"/>
                    </a:lnTo>
                    <a:lnTo>
                      <a:pt x="1067250" y="1009438"/>
                    </a:lnTo>
                    <a:lnTo>
                      <a:pt x="1179579" y="1014319"/>
                    </a:lnTo>
                    <a:lnTo>
                      <a:pt x="1286697" y="1009958"/>
                    </a:lnTo>
                    <a:lnTo>
                      <a:pt x="1387045" y="998410"/>
                    </a:lnTo>
                    <a:lnTo>
                      <a:pt x="1479067" y="981732"/>
                    </a:lnTo>
                    <a:lnTo>
                      <a:pt x="1530685" y="969318"/>
                    </a:lnTo>
                    <a:lnTo>
                      <a:pt x="1301323" y="969318"/>
                    </a:lnTo>
                    <a:lnTo>
                      <a:pt x="1159559" y="955183"/>
                    </a:lnTo>
                    <a:lnTo>
                      <a:pt x="1025147" y="924372"/>
                    </a:lnTo>
                    <a:lnTo>
                      <a:pt x="898247" y="879150"/>
                    </a:lnTo>
                    <a:lnTo>
                      <a:pt x="779018" y="821779"/>
                    </a:lnTo>
                    <a:lnTo>
                      <a:pt x="667620" y="754522"/>
                    </a:lnTo>
                    <a:lnTo>
                      <a:pt x="564215" y="679642"/>
                    </a:lnTo>
                    <a:lnTo>
                      <a:pt x="468961" y="599401"/>
                    </a:lnTo>
                    <a:lnTo>
                      <a:pt x="382020" y="516063"/>
                    </a:lnTo>
                    <a:lnTo>
                      <a:pt x="303550" y="431891"/>
                    </a:lnTo>
                    <a:lnTo>
                      <a:pt x="233713" y="349146"/>
                    </a:lnTo>
                    <a:lnTo>
                      <a:pt x="172668" y="270092"/>
                    </a:lnTo>
                    <a:lnTo>
                      <a:pt x="120575" y="196992"/>
                    </a:lnTo>
                    <a:lnTo>
                      <a:pt x="77595" y="132109"/>
                    </a:lnTo>
                    <a:lnTo>
                      <a:pt x="43887" y="77705"/>
                    </a:lnTo>
                    <a:lnTo>
                      <a:pt x="19612" y="36044"/>
                    </a:lnTo>
                    <a:lnTo>
                      <a:pt x="4929" y="9388"/>
                    </a:lnTo>
                    <a:lnTo>
                      <a:pt x="0" y="0"/>
                    </a:lnTo>
                    <a:close/>
                  </a:path>
                  <a:path w="1769110" h="1014730">
                    <a:moveTo>
                      <a:pt x="1769122" y="889050"/>
                    </a:moveTo>
                    <a:lnTo>
                      <a:pt x="1606265" y="938515"/>
                    </a:lnTo>
                    <a:lnTo>
                      <a:pt x="1450278" y="964517"/>
                    </a:lnTo>
                    <a:lnTo>
                      <a:pt x="1301323" y="969318"/>
                    </a:lnTo>
                    <a:lnTo>
                      <a:pt x="1530685" y="969318"/>
                    </a:lnTo>
                    <a:lnTo>
                      <a:pt x="1631902" y="941207"/>
                    </a:lnTo>
                    <a:lnTo>
                      <a:pt x="1689599" y="921472"/>
                    </a:lnTo>
                    <a:lnTo>
                      <a:pt x="1732740" y="904831"/>
                    </a:lnTo>
                    <a:lnTo>
                      <a:pt x="1759767" y="893338"/>
                    </a:lnTo>
                    <a:lnTo>
                      <a:pt x="1769122" y="889050"/>
                    </a:lnTo>
                    <a:close/>
                  </a:path>
                </a:pathLst>
              </a:custGeom>
              <a:solidFill>
                <a:srgbClr val="F98512"/>
              </a:solidFill>
            </p:spPr>
            <p:txBody>
              <a:bodyPr wrap="square" lIns="0" tIns="0" rIns="0" bIns="0" rtlCol="0"/>
              <a:lstStyle/>
              <a:p>
                <a:endParaRPr/>
              </a:p>
            </p:txBody>
          </p:sp>
          <p:sp>
            <p:nvSpPr>
              <p:cNvPr id="55" name="bk object 21"/>
              <p:cNvSpPr/>
              <p:nvPr/>
            </p:nvSpPr>
            <p:spPr>
              <a:xfrm>
                <a:off x="1073039" y="1185621"/>
                <a:ext cx="1584960" cy="1365250"/>
              </a:xfrm>
              <a:custGeom>
                <a:avLst/>
                <a:gdLst/>
                <a:ahLst/>
                <a:cxnLst/>
                <a:rect l="l" t="t" r="r" b="b"/>
                <a:pathLst>
                  <a:path w="1584960" h="1365250">
                    <a:moveTo>
                      <a:pt x="1584629" y="0"/>
                    </a:moveTo>
                    <a:lnTo>
                      <a:pt x="1576998" y="38164"/>
                    </a:lnTo>
                    <a:lnTo>
                      <a:pt x="1566433" y="82778"/>
                    </a:lnTo>
                    <a:lnTo>
                      <a:pt x="1550454" y="141664"/>
                    </a:lnTo>
                    <a:lnTo>
                      <a:pt x="1528378" y="212762"/>
                    </a:lnTo>
                    <a:lnTo>
                      <a:pt x="1499520" y="294010"/>
                    </a:lnTo>
                    <a:lnTo>
                      <a:pt x="1463195" y="383346"/>
                    </a:lnTo>
                    <a:lnTo>
                      <a:pt x="1418719" y="478711"/>
                    </a:lnTo>
                    <a:lnTo>
                      <a:pt x="1365406" y="578041"/>
                    </a:lnTo>
                    <a:lnTo>
                      <a:pt x="1302573" y="679276"/>
                    </a:lnTo>
                    <a:lnTo>
                      <a:pt x="1229535" y="780356"/>
                    </a:lnTo>
                    <a:lnTo>
                      <a:pt x="1145608" y="879217"/>
                    </a:lnTo>
                    <a:lnTo>
                      <a:pt x="1050105" y="973800"/>
                    </a:lnTo>
                    <a:lnTo>
                      <a:pt x="942344" y="1062042"/>
                    </a:lnTo>
                    <a:lnTo>
                      <a:pt x="821639" y="1141883"/>
                    </a:lnTo>
                    <a:lnTo>
                      <a:pt x="687306" y="1211262"/>
                    </a:lnTo>
                    <a:lnTo>
                      <a:pt x="538660" y="1268116"/>
                    </a:lnTo>
                    <a:lnTo>
                      <a:pt x="375017" y="1310385"/>
                    </a:lnTo>
                    <a:lnTo>
                      <a:pt x="195692" y="1336008"/>
                    </a:lnTo>
                    <a:lnTo>
                      <a:pt x="0" y="1342923"/>
                    </a:lnTo>
                    <a:lnTo>
                      <a:pt x="10172" y="1344938"/>
                    </a:lnTo>
                    <a:lnTo>
                      <a:pt x="39381" y="1349852"/>
                    </a:lnTo>
                    <a:lnTo>
                      <a:pt x="85666" y="1355970"/>
                    </a:lnTo>
                    <a:lnTo>
                      <a:pt x="147065" y="1361593"/>
                    </a:lnTo>
                    <a:lnTo>
                      <a:pt x="221618" y="1365025"/>
                    </a:lnTo>
                    <a:lnTo>
                      <a:pt x="307362" y="1364571"/>
                    </a:lnTo>
                    <a:lnTo>
                      <a:pt x="402338" y="1358533"/>
                    </a:lnTo>
                    <a:lnTo>
                      <a:pt x="504582" y="1345215"/>
                    </a:lnTo>
                    <a:lnTo>
                      <a:pt x="612135" y="1322921"/>
                    </a:lnTo>
                    <a:lnTo>
                      <a:pt x="723034" y="1289953"/>
                    </a:lnTo>
                    <a:lnTo>
                      <a:pt x="835319" y="1244615"/>
                    </a:lnTo>
                    <a:lnTo>
                      <a:pt x="947029" y="1185211"/>
                    </a:lnTo>
                    <a:lnTo>
                      <a:pt x="1056202" y="1110044"/>
                    </a:lnTo>
                    <a:lnTo>
                      <a:pt x="1160876" y="1017417"/>
                    </a:lnTo>
                    <a:lnTo>
                      <a:pt x="1259091" y="905634"/>
                    </a:lnTo>
                    <a:lnTo>
                      <a:pt x="1348885" y="772999"/>
                    </a:lnTo>
                    <a:lnTo>
                      <a:pt x="1428297" y="617814"/>
                    </a:lnTo>
                    <a:lnTo>
                      <a:pt x="1495366" y="438384"/>
                    </a:lnTo>
                    <a:lnTo>
                      <a:pt x="1548131" y="233011"/>
                    </a:lnTo>
                    <a:lnTo>
                      <a:pt x="1584629" y="0"/>
                    </a:lnTo>
                    <a:close/>
                  </a:path>
                </a:pathLst>
              </a:custGeom>
              <a:solidFill>
                <a:srgbClr val="59CAF4"/>
              </a:solidFill>
            </p:spPr>
            <p:txBody>
              <a:bodyPr wrap="square" lIns="0" tIns="0" rIns="0" bIns="0" rtlCol="0"/>
              <a:lstStyle/>
              <a:p>
                <a:endParaRPr/>
              </a:p>
            </p:txBody>
          </p:sp>
          <p:sp>
            <p:nvSpPr>
              <p:cNvPr id="56" name="object 6"/>
              <p:cNvSpPr/>
              <p:nvPr/>
            </p:nvSpPr>
            <p:spPr>
              <a:xfrm>
                <a:off x="1120242" y="676770"/>
                <a:ext cx="903605" cy="1850389"/>
              </a:xfrm>
              <a:custGeom>
                <a:avLst/>
                <a:gdLst/>
                <a:ahLst/>
                <a:cxnLst/>
                <a:rect l="l" t="t" r="r" b="b"/>
                <a:pathLst>
                  <a:path w="903605" h="1850389">
                    <a:moveTo>
                      <a:pt x="7521" y="0"/>
                    </a:moveTo>
                    <a:lnTo>
                      <a:pt x="6543" y="9885"/>
                    </a:lnTo>
                    <a:lnTo>
                      <a:pt x="4286" y="38436"/>
                    </a:lnTo>
                    <a:lnTo>
                      <a:pt x="1766" y="83990"/>
                    </a:lnTo>
                    <a:lnTo>
                      <a:pt x="0" y="144886"/>
                    </a:lnTo>
                    <a:lnTo>
                      <a:pt x="2" y="219464"/>
                    </a:lnTo>
                    <a:lnTo>
                      <a:pt x="2791" y="306062"/>
                    </a:lnTo>
                    <a:lnTo>
                      <a:pt x="9381" y="403020"/>
                    </a:lnTo>
                    <a:lnTo>
                      <a:pt x="20789" y="508676"/>
                    </a:lnTo>
                    <a:lnTo>
                      <a:pt x="38030" y="621369"/>
                    </a:lnTo>
                    <a:lnTo>
                      <a:pt x="62121" y="739438"/>
                    </a:lnTo>
                    <a:lnTo>
                      <a:pt x="94079" y="861222"/>
                    </a:lnTo>
                    <a:lnTo>
                      <a:pt x="134918" y="985061"/>
                    </a:lnTo>
                    <a:lnTo>
                      <a:pt x="185655" y="1109292"/>
                    </a:lnTo>
                    <a:lnTo>
                      <a:pt x="247307" y="1232256"/>
                    </a:lnTo>
                    <a:lnTo>
                      <a:pt x="320889" y="1352290"/>
                    </a:lnTo>
                    <a:lnTo>
                      <a:pt x="407417" y="1467734"/>
                    </a:lnTo>
                    <a:lnTo>
                      <a:pt x="507908" y="1576927"/>
                    </a:lnTo>
                    <a:lnTo>
                      <a:pt x="623377" y="1678208"/>
                    </a:lnTo>
                    <a:lnTo>
                      <a:pt x="754841" y="1769916"/>
                    </a:lnTo>
                    <a:lnTo>
                      <a:pt x="903315" y="1850389"/>
                    </a:lnTo>
                    <a:lnTo>
                      <a:pt x="897172" y="1846425"/>
                    </a:lnTo>
                    <a:lnTo>
                      <a:pt x="879563" y="1834390"/>
                    </a:lnTo>
                    <a:lnTo>
                      <a:pt x="814882" y="1785280"/>
                    </a:lnTo>
                    <a:lnTo>
                      <a:pt x="770275" y="1747786"/>
                    </a:lnTo>
                    <a:lnTo>
                      <a:pt x="719134" y="1701388"/>
                    </a:lnTo>
                    <a:lnTo>
                      <a:pt x="662693" y="1645877"/>
                    </a:lnTo>
                    <a:lnTo>
                      <a:pt x="602184" y="1581045"/>
                    </a:lnTo>
                    <a:lnTo>
                      <a:pt x="538839" y="1506682"/>
                    </a:lnTo>
                    <a:lnTo>
                      <a:pt x="473892" y="1422580"/>
                    </a:lnTo>
                    <a:lnTo>
                      <a:pt x="408575" y="1328531"/>
                    </a:lnTo>
                    <a:lnTo>
                      <a:pt x="344122" y="1224325"/>
                    </a:lnTo>
                    <a:lnTo>
                      <a:pt x="281765" y="1109754"/>
                    </a:lnTo>
                    <a:lnTo>
                      <a:pt x="222738" y="984610"/>
                    </a:lnTo>
                    <a:lnTo>
                      <a:pt x="168272" y="848682"/>
                    </a:lnTo>
                    <a:lnTo>
                      <a:pt x="119601" y="701763"/>
                    </a:lnTo>
                    <a:lnTo>
                      <a:pt x="77957" y="543644"/>
                    </a:lnTo>
                    <a:lnTo>
                      <a:pt x="44574" y="374117"/>
                    </a:lnTo>
                    <a:lnTo>
                      <a:pt x="20684" y="192971"/>
                    </a:lnTo>
                    <a:lnTo>
                      <a:pt x="7521" y="0"/>
                    </a:lnTo>
                    <a:close/>
                  </a:path>
                </a:pathLst>
              </a:custGeom>
              <a:solidFill>
                <a:srgbClr val="005D9E"/>
              </a:solidFill>
            </p:spPr>
            <p:txBody>
              <a:bodyPr wrap="square" lIns="0" tIns="0" rIns="0" bIns="0" rtlCol="0"/>
              <a:lstStyle/>
              <a:p>
                <a:endParaRPr/>
              </a:p>
            </p:txBody>
          </p:sp>
          <p:sp>
            <p:nvSpPr>
              <p:cNvPr id="57" name="object 3"/>
              <p:cNvSpPr/>
              <p:nvPr/>
            </p:nvSpPr>
            <p:spPr>
              <a:xfrm>
                <a:off x="1261659" y="548589"/>
                <a:ext cx="688975" cy="2056764"/>
              </a:xfrm>
              <a:custGeom>
                <a:avLst/>
                <a:gdLst/>
                <a:ahLst/>
                <a:cxnLst/>
                <a:rect l="l" t="t" r="r" b="b"/>
                <a:pathLst>
                  <a:path w="688975" h="2056764">
                    <a:moveTo>
                      <a:pt x="449211" y="0"/>
                    </a:moveTo>
                    <a:lnTo>
                      <a:pt x="473981" y="68522"/>
                    </a:lnTo>
                    <a:lnTo>
                      <a:pt x="489599" y="119491"/>
                    </a:lnTo>
                    <a:lnTo>
                      <a:pt x="506618" y="183068"/>
                    </a:lnTo>
                    <a:lnTo>
                      <a:pt x="523671" y="258381"/>
                    </a:lnTo>
                    <a:lnTo>
                      <a:pt x="539389" y="344558"/>
                    </a:lnTo>
                    <a:lnTo>
                      <a:pt x="552406" y="440725"/>
                    </a:lnTo>
                    <a:lnTo>
                      <a:pt x="561353" y="546010"/>
                    </a:lnTo>
                    <a:lnTo>
                      <a:pt x="564862" y="659541"/>
                    </a:lnTo>
                    <a:lnTo>
                      <a:pt x="561566" y="780443"/>
                    </a:lnTo>
                    <a:lnTo>
                      <a:pt x="550098" y="907845"/>
                    </a:lnTo>
                    <a:lnTo>
                      <a:pt x="529089" y="1040874"/>
                    </a:lnTo>
                    <a:lnTo>
                      <a:pt x="497171" y="1178656"/>
                    </a:lnTo>
                    <a:lnTo>
                      <a:pt x="452978" y="1320320"/>
                    </a:lnTo>
                    <a:lnTo>
                      <a:pt x="395140" y="1464992"/>
                    </a:lnTo>
                    <a:lnTo>
                      <a:pt x="322292" y="1611799"/>
                    </a:lnTo>
                    <a:lnTo>
                      <a:pt x="233064" y="1759870"/>
                    </a:lnTo>
                    <a:lnTo>
                      <a:pt x="126089" y="1908330"/>
                    </a:lnTo>
                    <a:lnTo>
                      <a:pt x="0" y="2056307"/>
                    </a:lnTo>
                    <a:lnTo>
                      <a:pt x="8485" y="2049380"/>
                    </a:lnTo>
                    <a:lnTo>
                      <a:pt x="69398" y="1995651"/>
                    </a:lnTo>
                    <a:lnTo>
                      <a:pt x="117174" y="1949979"/>
                    </a:lnTo>
                    <a:lnTo>
                      <a:pt x="173396" y="1892520"/>
                    </a:lnTo>
                    <a:lnTo>
                      <a:pt x="235740" y="1823839"/>
                    </a:lnTo>
                    <a:lnTo>
                      <a:pt x="301880" y="1744501"/>
                    </a:lnTo>
                    <a:lnTo>
                      <a:pt x="369491" y="1655069"/>
                    </a:lnTo>
                    <a:lnTo>
                      <a:pt x="436248" y="1556108"/>
                    </a:lnTo>
                    <a:lnTo>
                      <a:pt x="499825" y="1448182"/>
                    </a:lnTo>
                    <a:lnTo>
                      <a:pt x="557899" y="1331856"/>
                    </a:lnTo>
                    <a:lnTo>
                      <a:pt x="608142" y="1207693"/>
                    </a:lnTo>
                    <a:lnTo>
                      <a:pt x="648231" y="1076258"/>
                    </a:lnTo>
                    <a:lnTo>
                      <a:pt x="675840" y="938116"/>
                    </a:lnTo>
                    <a:lnTo>
                      <a:pt x="688644" y="793830"/>
                    </a:lnTo>
                    <a:lnTo>
                      <a:pt x="684319" y="643965"/>
                    </a:lnTo>
                    <a:lnTo>
                      <a:pt x="660537" y="489085"/>
                    </a:lnTo>
                    <a:lnTo>
                      <a:pt x="614976" y="329755"/>
                    </a:lnTo>
                    <a:lnTo>
                      <a:pt x="545309" y="166538"/>
                    </a:lnTo>
                    <a:lnTo>
                      <a:pt x="449211" y="0"/>
                    </a:lnTo>
                    <a:close/>
                  </a:path>
                </a:pathLst>
              </a:custGeom>
              <a:solidFill>
                <a:srgbClr val="005D9E"/>
              </a:solidFill>
            </p:spPr>
            <p:txBody>
              <a:bodyPr wrap="square" lIns="0" tIns="0" rIns="0" bIns="0" rtlCol="0"/>
              <a:lstStyle/>
              <a:p>
                <a:endParaRPr/>
              </a:p>
            </p:txBody>
          </p:sp>
          <p:sp>
            <p:nvSpPr>
              <p:cNvPr id="58" name="bk object 17"/>
              <p:cNvSpPr/>
              <p:nvPr/>
            </p:nvSpPr>
            <p:spPr>
              <a:xfrm>
                <a:off x="2291458" y="694662"/>
                <a:ext cx="90805" cy="90170"/>
              </a:xfrm>
              <a:prstGeom prst="ellipse">
                <a:avLst/>
              </a:prstGeom>
              <a:solidFill>
                <a:srgbClr val="59CAF4"/>
              </a:solidFill>
            </p:spPr>
            <p:txBody>
              <a:bodyPr wrap="square" lIns="0" tIns="0" rIns="0" bIns="0" rtlCol="0"/>
              <a:lstStyle/>
              <a:p>
                <a:endParaRPr/>
              </a:p>
            </p:txBody>
          </p:sp>
          <p:sp>
            <p:nvSpPr>
              <p:cNvPr id="59" name="object 9"/>
              <p:cNvSpPr/>
              <p:nvPr/>
            </p:nvSpPr>
            <p:spPr>
              <a:xfrm>
                <a:off x="772465" y="2174830"/>
                <a:ext cx="405130" cy="405130"/>
              </a:xfrm>
              <a:prstGeom prst="ellipse">
                <a:avLst/>
              </a:prstGeom>
              <a:solidFill>
                <a:srgbClr val="59CAF4"/>
              </a:solidFill>
            </p:spPr>
            <p:txBody>
              <a:bodyPr wrap="square" lIns="0" tIns="0" rIns="0" bIns="0" rtlCol="0"/>
              <a:lstStyle/>
              <a:p>
                <a:endParaRPr/>
              </a:p>
            </p:txBody>
          </p:sp>
          <p:sp>
            <p:nvSpPr>
              <p:cNvPr id="60" name="object 10"/>
              <p:cNvSpPr/>
              <p:nvPr/>
            </p:nvSpPr>
            <p:spPr>
              <a:xfrm>
                <a:off x="1983695" y="2452574"/>
                <a:ext cx="263525" cy="262890"/>
              </a:xfrm>
              <a:prstGeom prst="ellipse">
                <a:avLst/>
              </a:prstGeom>
              <a:solidFill>
                <a:srgbClr val="005D9E"/>
              </a:solidFill>
            </p:spPr>
            <p:txBody>
              <a:bodyPr wrap="square" lIns="0" tIns="0" rIns="0" bIns="0" rtlCol="0"/>
              <a:lstStyle/>
              <a:p>
                <a:endParaRPr/>
              </a:p>
            </p:txBody>
          </p:sp>
          <p:sp>
            <p:nvSpPr>
              <p:cNvPr id="61" name="object 11"/>
              <p:cNvSpPr/>
              <p:nvPr/>
            </p:nvSpPr>
            <p:spPr>
              <a:xfrm>
                <a:off x="1565130" y="432211"/>
                <a:ext cx="194310" cy="194310"/>
              </a:xfrm>
              <a:prstGeom prst="ellipse">
                <a:avLst/>
              </a:prstGeom>
              <a:solidFill>
                <a:srgbClr val="005D9E"/>
              </a:solidFill>
            </p:spPr>
            <p:txBody>
              <a:bodyPr wrap="square" lIns="0" tIns="0" rIns="0" bIns="0" rtlCol="0"/>
              <a:lstStyle/>
              <a:p>
                <a:endParaRPr/>
              </a:p>
            </p:txBody>
          </p:sp>
          <p:sp>
            <p:nvSpPr>
              <p:cNvPr id="62" name="object 15"/>
              <p:cNvSpPr/>
              <p:nvPr/>
            </p:nvSpPr>
            <p:spPr>
              <a:xfrm>
                <a:off x="598488" y="922194"/>
                <a:ext cx="349885" cy="349885"/>
              </a:xfrm>
              <a:prstGeom prst="ellipse">
                <a:avLst/>
              </a:prstGeom>
              <a:solidFill>
                <a:srgbClr val="005D9E"/>
              </a:solidFill>
            </p:spPr>
            <p:txBody>
              <a:bodyPr wrap="square" lIns="0" tIns="0" rIns="0" bIns="0" rtlCol="0"/>
              <a:lstStyle/>
              <a:p>
                <a:endParaRPr/>
              </a:p>
            </p:txBody>
          </p:sp>
          <p:sp>
            <p:nvSpPr>
              <p:cNvPr id="63" name="object 16"/>
              <p:cNvSpPr/>
              <p:nvPr/>
            </p:nvSpPr>
            <p:spPr>
              <a:xfrm>
                <a:off x="2439509" y="2004129"/>
                <a:ext cx="216535" cy="215900"/>
              </a:xfrm>
              <a:prstGeom prst="ellipse">
                <a:avLst/>
              </a:prstGeom>
              <a:solidFill>
                <a:srgbClr val="59CAF4"/>
              </a:solidFill>
            </p:spPr>
            <p:txBody>
              <a:bodyPr wrap="square" lIns="0" tIns="0" rIns="0" bIns="0" rtlCol="0"/>
              <a:lstStyle/>
              <a:p>
                <a:endParaRPr/>
              </a:p>
            </p:txBody>
          </p:sp>
          <p:sp>
            <p:nvSpPr>
              <p:cNvPr id="64" name="object 12"/>
              <p:cNvSpPr/>
              <p:nvPr/>
            </p:nvSpPr>
            <p:spPr>
              <a:xfrm>
                <a:off x="1694618" y="1126556"/>
                <a:ext cx="411480" cy="411480"/>
              </a:xfrm>
              <a:prstGeom prst="ellipse">
                <a:avLst/>
              </a:prstGeom>
              <a:solidFill>
                <a:srgbClr val="59CAF4"/>
              </a:solidFill>
            </p:spPr>
            <p:txBody>
              <a:bodyPr wrap="square" lIns="0" tIns="0" rIns="0" bIns="0" rtlCol="0"/>
              <a:lstStyle/>
              <a:p>
                <a:endParaRPr/>
              </a:p>
            </p:txBody>
          </p:sp>
          <p:sp>
            <p:nvSpPr>
              <p:cNvPr id="65" name="object 7"/>
              <p:cNvSpPr/>
              <p:nvPr/>
            </p:nvSpPr>
            <p:spPr>
              <a:xfrm>
                <a:off x="1095003" y="657286"/>
                <a:ext cx="73660" cy="73025"/>
              </a:xfrm>
              <a:prstGeom prst="ellipse">
                <a:avLst/>
              </a:prstGeom>
              <a:solidFill>
                <a:srgbClr val="59CAF4"/>
              </a:solidFill>
            </p:spPr>
            <p:txBody>
              <a:bodyPr wrap="square" lIns="0" tIns="0" rIns="0" bIns="0" rtlCol="0"/>
              <a:lstStyle/>
              <a:p>
                <a:endParaRPr/>
              </a:p>
            </p:txBody>
          </p:sp>
          <p:sp>
            <p:nvSpPr>
              <p:cNvPr id="66" name="object 13"/>
              <p:cNvSpPr/>
              <p:nvPr/>
            </p:nvSpPr>
            <p:spPr>
              <a:xfrm>
                <a:off x="2502621" y="1005472"/>
                <a:ext cx="216535" cy="215900"/>
              </a:xfrm>
              <a:prstGeom prst="ellipse">
                <a:avLst/>
              </a:prstGeom>
              <a:solidFill>
                <a:srgbClr val="F98512"/>
              </a:solidFill>
            </p:spPr>
            <p:txBody>
              <a:bodyPr wrap="square" lIns="0" tIns="0" rIns="0" bIns="0" rtlCol="0"/>
              <a:lstStyle/>
              <a:p>
                <a:endParaRPr/>
              </a:p>
            </p:txBody>
          </p:sp>
          <p:sp>
            <p:nvSpPr>
              <p:cNvPr id="67" name="object 14"/>
              <p:cNvSpPr/>
              <p:nvPr/>
            </p:nvSpPr>
            <p:spPr>
              <a:xfrm>
                <a:off x="1861260" y="481948"/>
                <a:ext cx="129539" cy="128905"/>
              </a:xfrm>
              <a:prstGeom prst="ellipse">
                <a:avLst/>
              </a:prstGeom>
              <a:solidFill>
                <a:srgbClr val="F98512"/>
              </a:solidFill>
            </p:spPr>
            <p:txBody>
              <a:bodyPr wrap="square" lIns="0" tIns="0" rIns="0" bIns="0" rtlCol="0"/>
              <a:lstStyle/>
              <a:p>
                <a:endParaRPr/>
              </a:p>
            </p:txBody>
          </p:sp>
        </p:grpSp>
        <p:sp>
          <p:nvSpPr>
            <p:cNvPr id="47" name="Rectangle 46"/>
            <p:cNvSpPr/>
            <p:nvPr/>
          </p:nvSpPr>
          <p:spPr>
            <a:xfrm>
              <a:off x="4933088" y="177382"/>
              <a:ext cx="2038980" cy="1308084"/>
            </a:xfrm>
            <a:prstGeom prst="rect">
              <a:avLst/>
            </a:prstGeom>
          </p:spPr>
          <p:txBody>
            <a:bodyPr wrap="none">
              <a:spAutoFit/>
            </a:bodyPr>
            <a:lstStyle/>
            <a:p>
              <a:r>
                <a:rPr lang="en-US" sz="4400" b="0" i="0" u="none" strike="noStrike" baseline="0">
                  <a:solidFill>
                    <a:srgbClr val="005E9F"/>
                  </a:solidFill>
                  <a:latin typeface="Cousine" panose="02070409020205020404" pitchFamily="49" charset="0"/>
                </a:rPr>
                <a:t>CDS</a:t>
              </a:r>
              <a:endParaRPr lang="en-US" sz="1000"/>
            </a:p>
          </p:txBody>
        </p:sp>
        <p:sp>
          <p:nvSpPr>
            <p:cNvPr id="48" name="object 19"/>
            <p:cNvSpPr/>
            <p:nvPr/>
          </p:nvSpPr>
          <p:spPr>
            <a:xfrm>
              <a:off x="3924561" y="1396776"/>
              <a:ext cx="2921635" cy="0"/>
            </a:xfrm>
            <a:custGeom>
              <a:avLst/>
              <a:gdLst/>
              <a:ahLst/>
              <a:cxnLst/>
              <a:rect l="l" t="t" r="r" b="b"/>
              <a:pathLst>
                <a:path w="2921634">
                  <a:moveTo>
                    <a:pt x="0" y="0"/>
                  </a:moveTo>
                  <a:lnTo>
                    <a:pt x="2921203" y="0"/>
                  </a:lnTo>
                </a:path>
              </a:pathLst>
            </a:custGeom>
            <a:ln w="7124">
              <a:solidFill>
                <a:srgbClr val="005D9E"/>
              </a:solidFill>
            </a:ln>
          </p:spPr>
          <p:txBody>
            <a:bodyPr wrap="square" lIns="0" tIns="0" rIns="0" bIns="0" rtlCol="0"/>
            <a:lstStyle/>
            <a:p>
              <a:endParaRPr/>
            </a:p>
          </p:txBody>
        </p:sp>
        <p:sp>
          <p:nvSpPr>
            <p:cNvPr id="49" name="TextBox 48"/>
            <p:cNvSpPr txBox="1"/>
            <p:nvPr/>
          </p:nvSpPr>
          <p:spPr>
            <a:xfrm>
              <a:off x="3802302" y="1341373"/>
              <a:ext cx="3192821" cy="392425"/>
            </a:xfrm>
            <a:prstGeom prst="rect">
              <a:avLst/>
            </a:prstGeom>
            <a:noFill/>
          </p:spPr>
          <p:txBody>
            <a:bodyPr wrap="none" rtlCol="0">
              <a:spAutoFit/>
            </a:bodyPr>
            <a:lstStyle/>
            <a:p>
              <a:r>
                <a:rPr lang="en-IN" sz="900">
                  <a:solidFill>
                    <a:srgbClr val="005D9E"/>
                  </a:solidFill>
                  <a:latin typeface="Economica"/>
                  <a:cs typeface="Economica"/>
                </a:rPr>
                <a:t>De</a:t>
              </a:r>
              <a:r>
                <a:rPr lang="en-IN" sz="900" spc="-15">
                  <a:solidFill>
                    <a:srgbClr val="005D9E"/>
                  </a:solidFill>
                  <a:latin typeface="Economica"/>
                  <a:cs typeface="Economica"/>
                </a:rPr>
                <a:t>p</a:t>
              </a:r>
              <a:r>
                <a:rPr lang="en-IN" sz="900">
                  <a:solidFill>
                    <a:srgbClr val="005D9E"/>
                  </a:solidFill>
                  <a:latin typeface="Economica"/>
                  <a:cs typeface="Economica"/>
                </a:rPr>
                <a:t>a</a:t>
              </a:r>
              <a:r>
                <a:rPr lang="en-IN" sz="900" spc="10">
                  <a:solidFill>
                    <a:srgbClr val="005D9E"/>
                  </a:solidFill>
                  <a:latin typeface="Economica"/>
                  <a:cs typeface="Economica"/>
                </a:rPr>
                <a:t>r</a:t>
              </a:r>
              <a:r>
                <a:rPr lang="en-IN" sz="900">
                  <a:solidFill>
                    <a:srgbClr val="005D9E"/>
                  </a:solidFill>
                  <a:latin typeface="Economica"/>
                  <a:cs typeface="Economica"/>
                </a:rPr>
                <a:t>tment of Computa</a:t>
              </a:r>
              <a:r>
                <a:rPr lang="en-IN" sz="900" spc="-10">
                  <a:solidFill>
                    <a:srgbClr val="005D9E"/>
                  </a:solidFill>
                  <a:latin typeface="Economica"/>
                  <a:cs typeface="Economica"/>
                </a:rPr>
                <a:t>t</a:t>
              </a:r>
              <a:r>
                <a:rPr lang="en-IN" sz="900">
                  <a:solidFill>
                    <a:srgbClr val="005D9E"/>
                  </a:solidFill>
                  <a:latin typeface="Economica"/>
                  <a:cs typeface="Economica"/>
                </a:rPr>
                <a:t>ional and Data S</a:t>
              </a:r>
              <a:r>
                <a:rPr lang="en-IN" sz="900" spc="-30">
                  <a:solidFill>
                    <a:srgbClr val="005D9E"/>
                  </a:solidFill>
                  <a:latin typeface="Economica"/>
                  <a:cs typeface="Economica"/>
                </a:rPr>
                <a:t>c</a:t>
              </a:r>
              <a:r>
                <a:rPr lang="en-IN" sz="900">
                  <a:solidFill>
                    <a:srgbClr val="005D9E"/>
                  </a:solidFill>
                  <a:latin typeface="Economica"/>
                  <a:cs typeface="Economica"/>
                </a:rPr>
                <a:t>iences</a:t>
              </a:r>
              <a:endParaRPr lang="en-IN" sz="900">
                <a:latin typeface="Economica"/>
                <a:cs typeface="Economica"/>
              </a:endParaRPr>
            </a:p>
          </p:txBody>
        </p:sp>
      </p:grpSp>
    </p:spTree>
    <p:extLst>
      <p:ext uri="{BB962C8B-B14F-4D97-AF65-F5344CB8AC3E}">
        <p14:creationId xmlns:p14="http://schemas.microsoft.com/office/powerpoint/2010/main" val="4191114651"/>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9B1F6-54B6-6B78-D5EC-55C3B57BE8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B9D3DD-7D27-CFE7-3C03-352230A1FE2C}"/>
              </a:ext>
            </a:extLst>
          </p:cNvPr>
          <p:cNvSpPr>
            <a:spLocks noGrp="1"/>
          </p:cNvSpPr>
          <p:nvPr>
            <p:ph type="dt" sz="half" idx="10"/>
          </p:nvPr>
        </p:nvSpPr>
        <p:spPr/>
        <p:txBody>
          <a:bodyPr/>
          <a:lstStyle/>
          <a:p>
            <a:fld id="{D8386ECE-7B38-4FA0-871D-C7425BF9B05B}" type="datetime1">
              <a:rPr lang="en-US" smtClean="0"/>
              <a:t>9/26/2024</a:t>
            </a:fld>
            <a:endParaRPr lang="en-US"/>
          </a:p>
        </p:txBody>
      </p:sp>
      <p:sp>
        <p:nvSpPr>
          <p:cNvPr id="4" name="Footer Placeholder 3">
            <a:extLst>
              <a:ext uri="{FF2B5EF4-FFF2-40B4-BE49-F238E27FC236}">
                <a16:creationId xmlns:a16="http://schemas.microsoft.com/office/drawing/2014/main" id="{357AF753-427D-454C-1517-9F5E10DF32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E16EC3-A658-9658-3F56-793073E7098A}"/>
              </a:ext>
            </a:extLst>
          </p:cNvPr>
          <p:cNvSpPr>
            <a:spLocks noGrp="1"/>
          </p:cNvSpPr>
          <p:nvPr>
            <p:ph type="sldNum" sz="quarter" idx="12"/>
          </p:nvPr>
        </p:nvSpPr>
        <p:spPr/>
        <p:txBody>
          <a:bodyPr/>
          <a:lstStyle/>
          <a:p>
            <a:fld id="{9EFCAA85-8796-4B17-9CA3-4CB18724EF60}" type="slidenum">
              <a:rPr lang="en-US" smtClean="0"/>
              <a:pPr/>
              <a:t>‹#›</a:t>
            </a:fld>
            <a:endParaRPr lang="en-US"/>
          </a:p>
        </p:txBody>
      </p:sp>
    </p:spTree>
    <p:extLst>
      <p:ext uri="{BB962C8B-B14F-4D97-AF65-F5344CB8AC3E}">
        <p14:creationId xmlns:p14="http://schemas.microsoft.com/office/powerpoint/2010/main" val="1913043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408158"/>
            <a:ext cx="7886700" cy="1325563"/>
          </a:xfrm>
        </p:spPr>
        <p:txBody>
          <a:bodyPr/>
          <a:lstStyle>
            <a:lvl1pPr>
              <a:defRPr>
                <a:solidFill>
                  <a:schemeClr val="accent2"/>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374FA6-C65A-4F94-9F33-CC4E5DB85246}" type="datetime1">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CAA85-8796-4B17-9CA3-4CB18724EF60}" type="slidenum">
              <a:rPr lang="en-US" smtClean="0"/>
              <a:t>‹#›</a:t>
            </a:fld>
            <a:endParaRPr lang="en-US"/>
          </a:p>
        </p:txBody>
      </p:sp>
      <p:grpSp>
        <p:nvGrpSpPr>
          <p:cNvPr id="7" name="Group 6"/>
          <p:cNvGrpSpPr/>
          <p:nvPr userDrawn="1"/>
        </p:nvGrpSpPr>
        <p:grpSpPr>
          <a:xfrm>
            <a:off x="-1" y="-3516"/>
            <a:ext cx="9144001" cy="360000"/>
            <a:chOff x="-1" y="-3516"/>
            <a:chExt cx="9144001" cy="360000"/>
          </a:xfrm>
        </p:grpSpPr>
        <p:sp>
          <p:nvSpPr>
            <p:cNvPr id="27" name="Rectangle 26"/>
            <p:cNvSpPr/>
            <p:nvPr userDrawn="1"/>
          </p:nvSpPr>
          <p:spPr>
            <a:xfrm>
              <a:off x="3203371" y="-3516"/>
              <a:ext cx="5940629" cy="360000"/>
            </a:xfrm>
            <a:prstGeom prst="rect">
              <a:avLst/>
            </a:prstGeom>
            <a:gradFill flip="none" rotWithShape="1">
              <a:gsLst>
                <a:gs pos="0">
                  <a:schemeClr val="accent2"/>
                </a:gs>
                <a:gs pos="100000">
                  <a:schemeClr val="accent1"/>
                </a:gs>
              </a:gsLst>
              <a:lin ang="0" scaled="1"/>
              <a:tileRect/>
            </a:gradFill>
            <a:ln w="19050" cap="flat" cmpd="sng" algn="ctr">
              <a:noFill/>
              <a:prstDash val="solid"/>
              <a:miter lim="800000"/>
            </a:ln>
            <a:effectLst/>
          </p:spPr>
          <p:txBody>
            <a:bodyPr rtlCol="0" anchor="ctr"/>
            <a:lstStyle/>
            <a:p>
              <a:pPr marL="0" marR="0" lvl="0" indent="0" algn="r" defTabSz="914400" eaLnBrk="1" fontAlgn="auto" latinLnBrk="0" hangingPunct="1">
                <a:lnSpc>
                  <a:spcPts val="2000"/>
                </a:lnSpc>
                <a:spcBef>
                  <a:spcPts val="0"/>
                </a:spcBef>
                <a:spcAft>
                  <a:spcPts val="0"/>
                </a:spcAft>
                <a:buClrTx/>
                <a:buSzTx/>
                <a:buFontTx/>
                <a:buNone/>
                <a:tabLst/>
                <a:defRPr/>
              </a:pPr>
              <a:r>
                <a:rPr kumimoji="0" lang="en-US" sz="2000" b="1" i="0" u="none" strike="noStrike" kern="0" cap="none" spc="0" normalizeH="0" baseline="0" noProof="0">
                  <a:ln>
                    <a:noFill/>
                  </a:ln>
                  <a:solidFill>
                    <a:prstClr val="white"/>
                  </a:solidFill>
                  <a:effectLst/>
                  <a:uLnTx/>
                  <a:uFillTx/>
                  <a:latin typeface="Economica" panose="02000506040000020004" pitchFamily="2" charset="0"/>
                  <a:ea typeface="Calibri" panose="020F0502020204030204" pitchFamily="34" charset="0"/>
                  <a:cs typeface="Mangal" panose="02040503050203030202" pitchFamily="18" charset="0"/>
                </a:rPr>
                <a:t>CDS.IISc.ac.in  |  Department of Computational and Data Sciences</a:t>
              </a:r>
            </a:p>
          </p:txBody>
        </p:sp>
        <p:sp>
          <p:nvSpPr>
            <p:cNvPr id="28" name="Rectangle 27"/>
            <p:cNvSpPr/>
            <p:nvPr userDrawn="1"/>
          </p:nvSpPr>
          <p:spPr>
            <a:xfrm>
              <a:off x="-1" y="-3516"/>
              <a:ext cx="3537377" cy="360000"/>
            </a:xfrm>
            <a:prstGeom prst="rect">
              <a:avLst/>
            </a:prstGeom>
            <a:gradFill flip="none" rotWithShape="1">
              <a:gsLst>
                <a:gs pos="0">
                  <a:schemeClr val="accent2">
                    <a:lumMod val="20000"/>
                    <a:lumOff val="80000"/>
                  </a:schemeClr>
                </a:gs>
                <a:gs pos="86000">
                  <a:schemeClr val="accent2">
                    <a:lumMod val="60000"/>
                    <a:lumOff val="40000"/>
                  </a:schemeClr>
                </a:gs>
                <a:gs pos="54000">
                  <a:schemeClr val="accent2">
                    <a:lumMod val="40000"/>
                    <a:lumOff val="60000"/>
                  </a:schemeClr>
                </a:gs>
                <a:gs pos="100000">
                  <a:schemeClr val="accent2"/>
                </a:gs>
              </a:gsLst>
              <a:lin ang="0" scaled="1"/>
              <a:tileRect/>
            </a:gra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pic>
          <p:nvPicPr>
            <p:cNvPr id="29" name="Picture 28" descr="http://www.iisc.ernet.in/fa/images/IIsc_logo.jpg"/>
            <p:cNvPicPr>
              <a:picLocks/>
            </p:cNvPicPr>
            <p:nvPr userDrawn="1"/>
          </p:nvPicPr>
          <p:blipFill>
            <a:blip r:embed="rId2" cstate="print">
              <a:clrChange>
                <a:clrFrom>
                  <a:srgbClr val="FFFFFF"/>
                </a:clrFrom>
                <a:clrTo>
                  <a:srgbClr val="FFFFFF">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075" y="-3516"/>
              <a:ext cx="360000" cy="360000"/>
            </a:xfrm>
            <a:prstGeom prst="rect">
              <a:avLst/>
            </a:prstGeom>
            <a:noFill/>
            <a:ln>
              <a:noFill/>
            </a:ln>
          </p:spPr>
        </p:pic>
        <p:sp>
          <p:nvSpPr>
            <p:cNvPr id="30" name="Rectangle 29"/>
            <p:cNvSpPr/>
            <p:nvPr userDrawn="1"/>
          </p:nvSpPr>
          <p:spPr>
            <a:xfrm>
              <a:off x="2849718"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a:ln>
                  <a:noFill/>
                </a:ln>
                <a:solidFill>
                  <a:prstClr val="white"/>
                </a:solidFill>
                <a:effectLst/>
                <a:uLnTx/>
                <a:uFillTx/>
                <a:latin typeface="Calibri" panose="020F0502020204030204"/>
              </a:endParaRPr>
            </a:p>
          </p:txBody>
        </p:sp>
        <p:sp>
          <p:nvSpPr>
            <p:cNvPr id="31" name="Rectangle 30"/>
            <p:cNvSpPr/>
            <p:nvPr userDrawn="1"/>
          </p:nvSpPr>
          <p:spPr>
            <a:xfrm>
              <a:off x="2496066" y="-3516"/>
              <a:ext cx="360000" cy="360000"/>
            </a:xfrm>
            <a:prstGeom prst="rect">
              <a:avLst/>
            </a:prstGeom>
            <a:solidFill>
              <a:schemeClr val="accent3">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a:ln>
                  <a:noFill/>
                </a:ln>
                <a:solidFill>
                  <a:prstClr val="white"/>
                </a:solidFill>
                <a:effectLst/>
                <a:uLnTx/>
                <a:uFillTx/>
                <a:latin typeface="Calibri" panose="020F0502020204030204"/>
              </a:endParaRPr>
            </a:p>
          </p:txBody>
        </p:sp>
        <p:sp>
          <p:nvSpPr>
            <p:cNvPr id="32" name="Rectangle 31"/>
            <p:cNvSpPr/>
            <p:nvPr userDrawn="1"/>
          </p:nvSpPr>
          <p:spPr>
            <a:xfrm>
              <a:off x="2142413"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3" name="Rectangle 32"/>
            <p:cNvSpPr/>
            <p:nvPr userDrawn="1"/>
          </p:nvSpPr>
          <p:spPr>
            <a:xfrm>
              <a:off x="1788760" y="-3516"/>
              <a:ext cx="360000" cy="360000"/>
            </a:xfrm>
            <a:prstGeom prst="rect">
              <a:avLst/>
            </a:prstGeom>
            <a:solidFill>
              <a:schemeClr val="accent2">
                <a:lumMod val="60000"/>
                <a:lumOff val="40000"/>
              </a:schemeClr>
            </a:solidFill>
            <a:ln w="19050" cap="flat" cmpd="sng" algn="ctr">
              <a:noFill/>
              <a:prstDash val="solid"/>
              <a:miter lim="800000"/>
            </a:ln>
            <a:effectLst/>
          </p:spPr>
          <p:txBody>
            <a:bodyPr rtlCol="0" anchor="ctr"/>
            <a:lstStyle/>
            <a:p>
              <a:pPr marR="0" lvl="0" indent="0" algn="ctr" fontAlgn="auto">
                <a:lnSpc>
                  <a:spcPts val="1800"/>
                </a:lnSpc>
                <a:spcBef>
                  <a:spcPts val="0"/>
                </a:spcBef>
                <a:spcAft>
                  <a:spcPts val="0"/>
                </a:spcAft>
                <a:buClrTx/>
                <a:buSzTx/>
                <a:buFontTx/>
                <a:buNone/>
                <a:tabLst/>
              </a:pPr>
              <a:endParaRPr kumimoji="0" lang="en-US" sz="1400" b="0" i="0" u="none" strike="noStrike" kern="0" cap="none" spc="0" normalizeH="0" baseline="0" noProof="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34" name="Rectangle 33"/>
            <p:cNvSpPr/>
            <p:nvPr userDrawn="1"/>
          </p:nvSpPr>
          <p:spPr>
            <a:xfrm>
              <a:off x="1435107" y="-3516"/>
              <a:ext cx="360000" cy="360000"/>
            </a:xfrm>
            <a:prstGeom prst="rect">
              <a:avLst/>
            </a:prstGeom>
            <a:solidFill>
              <a:schemeClr val="bg2">
                <a:lumMod val="90000"/>
              </a:schemeClr>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35" name="Rectangle 34"/>
            <p:cNvSpPr/>
            <p:nvPr userDrawn="1"/>
          </p:nvSpPr>
          <p:spPr>
            <a:xfrm>
              <a:off x="1081454"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36" name="Rectangle 35"/>
            <p:cNvSpPr/>
            <p:nvPr userDrawn="1"/>
          </p:nvSpPr>
          <p:spPr>
            <a:xfrm>
              <a:off x="727801" y="-3516"/>
              <a:ext cx="360000" cy="360000"/>
            </a:xfrm>
            <a:prstGeom prst="rect">
              <a:avLst/>
            </a:prstGeom>
            <a:solidFill>
              <a:schemeClr val="bg2"/>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37" name="Rectangle 36"/>
            <p:cNvSpPr/>
            <p:nvPr userDrawn="1"/>
          </p:nvSpPr>
          <p:spPr>
            <a:xfrm>
              <a:off x="374148" y="-3516"/>
              <a:ext cx="360000" cy="360000"/>
            </a:xfrm>
            <a:prstGeom prst="rect">
              <a:avLst/>
            </a:prstGeom>
            <a:solidFill>
              <a:schemeClr val="bg1"/>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grpSp>
          <p:nvGrpSpPr>
            <p:cNvPr id="21" name="Group 20"/>
            <p:cNvGrpSpPr>
              <a:grpSpLocks noChangeAspect="1"/>
            </p:cNvGrpSpPr>
            <p:nvPr userDrawn="1"/>
          </p:nvGrpSpPr>
          <p:grpSpPr>
            <a:xfrm>
              <a:off x="380015" y="-3516"/>
              <a:ext cx="334365" cy="360000"/>
              <a:chOff x="598488" y="432211"/>
              <a:chExt cx="2120668" cy="2283253"/>
            </a:xfrm>
          </p:grpSpPr>
          <p:sp>
            <p:nvSpPr>
              <p:cNvPr id="22" name="object 8"/>
              <p:cNvSpPr/>
              <p:nvPr/>
            </p:nvSpPr>
            <p:spPr>
              <a:xfrm>
                <a:off x="1205052" y="2584170"/>
                <a:ext cx="73660" cy="73025"/>
              </a:xfrm>
              <a:custGeom>
                <a:avLst/>
                <a:gdLst/>
                <a:ahLst/>
                <a:cxnLst/>
                <a:rect l="l" t="t" r="r" b="b"/>
                <a:pathLst>
                  <a:path w="73659" h="73025">
                    <a:moveTo>
                      <a:pt x="39627" y="0"/>
                    </a:moveTo>
                    <a:lnTo>
                      <a:pt x="5051" y="17194"/>
                    </a:lnTo>
                    <a:lnTo>
                      <a:pt x="0" y="40554"/>
                    </a:lnTo>
                    <a:lnTo>
                      <a:pt x="3351" y="52202"/>
                    </a:lnTo>
                    <a:lnTo>
                      <a:pt x="10620" y="62446"/>
                    </a:lnTo>
                    <a:lnTo>
                      <a:pt x="17885" y="68116"/>
                    </a:lnTo>
                    <a:lnTo>
                      <a:pt x="29208" y="72513"/>
                    </a:lnTo>
                    <a:lnTo>
                      <a:pt x="41203" y="73008"/>
                    </a:lnTo>
                    <a:lnTo>
                      <a:pt x="52855" y="69591"/>
                    </a:lnTo>
                    <a:lnTo>
                      <a:pt x="63151" y="62251"/>
                    </a:lnTo>
                    <a:lnTo>
                      <a:pt x="69973" y="52632"/>
                    </a:lnTo>
                    <a:lnTo>
                      <a:pt x="73200" y="41606"/>
                    </a:lnTo>
                    <a:lnTo>
                      <a:pt x="72685" y="29895"/>
                    </a:lnTo>
                    <a:lnTo>
                      <a:pt x="68279" y="18223"/>
                    </a:lnTo>
                    <a:lnTo>
                      <a:pt x="59835" y="7312"/>
                    </a:lnTo>
                    <a:lnTo>
                      <a:pt x="50338" y="1961"/>
                    </a:lnTo>
                    <a:lnTo>
                      <a:pt x="39627" y="0"/>
                    </a:lnTo>
                    <a:close/>
                  </a:path>
                </a:pathLst>
              </a:custGeom>
              <a:solidFill>
                <a:srgbClr val="005D9E"/>
              </a:solidFill>
            </p:spPr>
            <p:txBody>
              <a:bodyPr wrap="square" lIns="0" tIns="0" rIns="0" bIns="0" rtlCol="0"/>
              <a:lstStyle/>
              <a:p>
                <a:endParaRPr/>
              </a:p>
            </p:txBody>
          </p:sp>
          <p:sp>
            <p:nvSpPr>
              <p:cNvPr id="23" name="bk object 16"/>
              <p:cNvSpPr/>
              <p:nvPr/>
            </p:nvSpPr>
            <p:spPr>
              <a:xfrm>
                <a:off x="1962839" y="577608"/>
                <a:ext cx="667385" cy="1985010"/>
              </a:xfrm>
              <a:custGeom>
                <a:avLst/>
                <a:gdLst/>
                <a:ahLst/>
                <a:cxnLst/>
                <a:rect l="l" t="t" r="r" b="b"/>
                <a:pathLst>
                  <a:path w="667385" h="1985010">
                    <a:moveTo>
                      <a:pt x="0" y="0"/>
                    </a:moveTo>
                    <a:lnTo>
                      <a:pt x="72899" y="55445"/>
                    </a:lnTo>
                    <a:lnTo>
                      <a:pt x="139199" y="113673"/>
                    </a:lnTo>
                    <a:lnTo>
                      <a:pt x="199209" y="174074"/>
                    </a:lnTo>
                    <a:lnTo>
                      <a:pt x="253237" y="236039"/>
                    </a:lnTo>
                    <a:lnTo>
                      <a:pt x="301594" y="298962"/>
                    </a:lnTo>
                    <a:lnTo>
                      <a:pt x="344589" y="362233"/>
                    </a:lnTo>
                    <a:lnTo>
                      <a:pt x="382531" y="425245"/>
                    </a:lnTo>
                    <a:lnTo>
                      <a:pt x="415730" y="487388"/>
                    </a:lnTo>
                    <a:lnTo>
                      <a:pt x="444494" y="548056"/>
                    </a:lnTo>
                    <a:lnTo>
                      <a:pt x="469134" y="606639"/>
                    </a:lnTo>
                    <a:lnTo>
                      <a:pt x="489959" y="662529"/>
                    </a:lnTo>
                    <a:lnTo>
                      <a:pt x="507278" y="715119"/>
                    </a:lnTo>
                    <a:lnTo>
                      <a:pt x="521401" y="763799"/>
                    </a:lnTo>
                    <a:lnTo>
                      <a:pt x="532637" y="807962"/>
                    </a:lnTo>
                    <a:lnTo>
                      <a:pt x="541296" y="847000"/>
                    </a:lnTo>
                    <a:lnTo>
                      <a:pt x="552118" y="907265"/>
                    </a:lnTo>
                    <a:lnTo>
                      <a:pt x="556755" y="944016"/>
                    </a:lnTo>
                    <a:lnTo>
                      <a:pt x="556039" y="1047664"/>
                    </a:lnTo>
                    <a:lnTo>
                      <a:pt x="550684" y="1145660"/>
                    </a:lnTo>
                    <a:lnTo>
                      <a:pt x="541196" y="1238040"/>
                    </a:lnTo>
                    <a:lnTo>
                      <a:pt x="528080" y="1324842"/>
                    </a:lnTo>
                    <a:lnTo>
                      <a:pt x="511842" y="1406101"/>
                    </a:lnTo>
                    <a:lnTo>
                      <a:pt x="492988" y="1481853"/>
                    </a:lnTo>
                    <a:lnTo>
                      <a:pt x="472024" y="1552136"/>
                    </a:lnTo>
                    <a:lnTo>
                      <a:pt x="449453" y="1616986"/>
                    </a:lnTo>
                    <a:lnTo>
                      <a:pt x="425784" y="1676438"/>
                    </a:lnTo>
                    <a:lnTo>
                      <a:pt x="401520" y="1730530"/>
                    </a:lnTo>
                    <a:lnTo>
                      <a:pt x="377167" y="1779298"/>
                    </a:lnTo>
                    <a:lnTo>
                      <a:pt x="353231" y="1822777"/>
                    </a:lnTo>
                    <a:lnTo>
                      <a:pt x="330218" y="1861005"/>
                    </a:lnTo>
                    <a:lnTo>
                      <a:pt x="308633" y="1894018"/>
                    </a:lnTo>
                    <a:lnTo>
                      <a:pt x="271770" y="1944544"/>
                    </a:lnTo>
                    <a:lnTo>
                      <a:pt x="246686" y="1974646"/>
                    </a:lnTo>
                    <a:lnTo>
                      <a:pt x="237426" y="1984616"/>
                    </a:lnTo>
                    <a:lnTo>
                      <a:pt x="299925" y="1940762"/>
                    </a:lnTo>
                    <a:lnTo>
                      <a:pt x="356056" y="1890351"/>
                    </a:lnTo>
                    <a:lnTo>
                      <a:pt x="406161" y="1834335"/>
                    </a:lnTo>
                    <a:lnTo>
                      <a:pt x="450581" y="1773667"/>
                    </a:lnTo>
                    <a:lnTo>
                      <a:pt x="489661" y="1709299"/>
                    </a:lnTo>
                    <a:lnTo>
                      <a:pt x="523740" y="1642183"/>
                    </a:lnTo>
                    <a:lnTo>
                      <a:pt x="553161" y="1573272"/>
                    </a:lnTo>
                    <a:lnTo>
                      <a:pt x="578266" y="1503516"/>
                    </a:lnTo>
                    <a:lnTo>
                      <a:pt x="599398" y="1433869"/>
                    </a:lnTo>
                    <a:lnTo>
                      <a:pt x="616897" y="1365283"/>
                    </a:lnTo>
                    <a:lnTo>
                      <a:pt x="631107" y="1298710"/>
                    </a:lnTo>
                    <a:lnTo>
                      <a:pt x="642369" y="1235101"/>
                    </a:lnTo>
                    <a:lnTo>
                      <a:pt x="651025" y="1175410"/>
                    </a:lnTo>
                    <a:lnTo>
                      <a:pt x="657417" y="1120589"/>
                    </a:lnTo>
                    <a:lnTo>
                      <a:pt x="661888" y="1071589"/>
                    </a:lnTo>
                    <a:lnTo>
                      <a:pt x="664779" y="1029363"/>
                    </a:lnTo>
                    <a:lnTo>
                      <a:pt x="667189" y="969042"/>
                    </a:lnTo>
                    <a:lnTo>
                      <a:pt x="667393" y="952850"/>
                    </a:lnTo>
                    <a:lnTo>
                      <a:pt x="667385" y="947242"/>
                    </a:lnTo>
                    <a:lnTo>
                      <a:pt x="647153" y="834291"/>
                    </a:lnTo>
                    <a:lnTo>
                      <a:pt x="621068" y="730297"/>
                    </a:lnTo>
                    <a:lnTo>
                      <a:pt x="589873" y="634920"/>
                    </a:lnTo>
                    <a:lnTo>
                      <a:pt x="554314" y="547815"/>
                    </a:lnTo>
                    <a:lnTo>
                      <a:pt x="515137" y="468642"/>
                    </a:lnTo>
                    <a:lnTo>
                      <a:pt x="473086" y="397057"/>
                    </a:lnTo>
                    <a:lnTo>
                      <a:pt x="428907" y="332719"/>
                    </a:lnTo>
                    <a:lnTo>
                      <a:pt x="383345" y="275285"/>
                    </a:lnTo>
                    <a:lnTo>
                      <a:pt x="337146" y="224413"/>
                    </a:lnTo>
                    <a:lnTo>
                      <a:pt x="291053" y="179760"/>
                    </a:lnTo>
                    <a:lnTo>
                      <a:pt x="245814" y="140985"/>
                    </a:lnTo>
                    <a:lnTo>
                      <a:pt x="202173" y="107744"/>
                    </a:lnTo>
                    <a:lnTo>
                      <a:pt x="160874" y="79696"/>
                    </a:lnTo>
                    <a:lnTo>
                      <a:pt x="122665" y="56498"/>
                    </a:lnTo>
                    <a:lnTo>
                      <a:pt x="88289" y="37808"/>
                    </a:lnTo>
                    <a:lnTo>
                      <a:pt x="34019" y="12584"/>
                    </a:lnTo>
                    <a:lnTo>
                      <a:pt x="4028" y="1284"/>
                    </a:lnTo>
                    <a:lnTo>
                      <a:pt x="0" y="0"/>
                    </a:lnTo>
                    <a:close/>
                  </a:path>
                </a:pathLst>
              </a:custGeom>
              <a:solidFill>
                <a:srgbClr val="005D9E"/>
              </a:solidFill>
            </p:spPr>
            <p:txBody>
              <a:bodyPr wrap="square" lIns="0" tIns="0" rIns="0" bIns="0" rtlCol="0"/>
              <a:lstStyle/>
              <a:p>
                <a:endParaRPr/>
              </a:p>
            </p:txBody>
          </p:sp>
          <p:sp>
            <p:nvSpPr>
              <p:cNvPr id="24" name="bk object 18"/>
              <p:cNvSpPr/>
              <p:nvPr/>
            </p:nvSpPr>
            <p:spPr>
              <a:xfrm>
                <a:off x="798262" y="732992"/>
                <a:ext cx="1520190" cy="1545590"/>
              </a:xfrm>
              <a:custGeom>
                <a:avLst/>
                <a:gdLst/>
                <a:ahLst/>
                <a:cxnLst/>
                <a:rect l="l" t="t" r="r" b="b"/>
                <a:pathLst>
                  <a:path w="1520189" h="1545589">
                    <a:moveTo>
                      <a:pt x="820" y="1503114"/>
                    </a:moveTo>
                    <a:lnTo>
                      <a:pt x="694" y="1505363"/>
                    </a:lnTo>
                    <a:lnTo>
                      <a:pt x="0" y="1534954"/>
                    </a:lnTo>
                    <a:lnTo>
                      <a:pt x="37" y="1545273"/>
                    </a:lnTo>
                    <a:lnTo>
                      <a:pt x="820" y="1503114"/>
                    </a:lnTo>
                    <a:close/>
                  </a:path>
                  <a:path w="1520189" h="1545589">
                    <a:moveTo>
                      <a:pt x="1276047" y="0"/>
                    </a:moveTo>
                    <a:lnTo>
                      <a:pt x="1182981" y="4203"/>
                    </a:lnTo>
                    <a:lnTo>
                      <a:pt x="1080725" y="14886"/>
                    </a:lnTo>
                    <a:lnTo>
                      <a:pt x="971664" y="33811"/>
                    </a:lnTo>
                    <a:lnTo>
                      <a:pt x="858182" y="62739"/>
                    </a:lnTo>
                    <a:lnTo>
                      <a:pt x="742664" y="103434"/>
                    </a:lnTo>
                    <a:lnTo>
                      <a:pt x="627493" y="157658"/>
                    </a:lnTo>
                    <a:lnTo>
                      <a:pt x="515054" y="227173"/>
                    </a:lnTo>
                    <a:lnTo>
                      <a:pt x="407733" y="313741"/>
                    </a:lnTo>
                    <a:lnTo>
                      <a:pt x="307912" y="419126"/>
                    </a:lnTo>
                    <a:lnTo>
                      <a:pt x="217977" y="545089"/>
                    </a:lnTo>
                    <a:lnTo>
                      <a:pt x="140311" y="693394"/>
                    </a:lnTo>
                    <a:lnTo>
                      <a:pt x="77300" y="865802"/>
                    </a:lnTo>
                    <a:lnTo>
                      <a:pt x="31328" y="1064077"/>
                    </a:lnTo>
                    <a:lnTo>
                      <a:pt x="4779" y="1289979"/>
                    </a:lnTo>
                    <a:lnTo>
                      <a:pt x="820" y="1503114"/>
                    </a:lnTo>
                    <a:lnTo>
                      <a:pt x="3332" y="1458550"/>
                    </a:lnTo>
                    <a:lnTo>
                      <a:pt x="9127" y="1396566"/>
                    </a:lnTo>
                    <a:lnTo>
                      <a:pt x="19289" y="1321461"/>
                    </a:lnTo>
                    <a:lnTo>
                      <a:pt x="35032" y="1235286"/>
                    </a:lnTo>
                    <a:lnTo>
                      <a:pt x="57567" y="1140089"/>
                    </a:lnTo>
                    <a:lnTo>
                      <a:pt x="88106" y="1037922"/>
                    </a:lnTo>
                    <a:lnTo>
                      <a:pt x="127862" y="930834"/>
                    </a:lnTo>
                    <a:lnTo>
                      <a:pt x="178045" y="820876"/>
                    </a:lnTo>
                    <a:lnTo>
                      <a:pt x="239869" y="710098"/>
                    </a:lnTo>
                    <a:lnTo>
                      <a:pt x="314545" y="600551"/>
                    </a:lnTo>
                    <a:lnTo>
                      <a:pt x="403286" y="494283"/>
                    </a:lnTo>
                    <a:lnTo>
                      <a:pt x="507302" y="393347"/>
                    </a:lnTo>
                    <a:lnTo>
                      <a:pt x="627807" y="299791"/>
                    </a:lnTo>
                    <a:lnTo>
                      <a:pt x="766012" y="215665"/>
                    </a:lnTo>
                    <a:lnTo>
                      <a:pt x="923129" y="143022"/>
                    </a:lnTo>
                    <a:lnTo>
                      <a:pt x="1100371" y="83909"/>
                    </a:lnTo>
                    <a:lnTo>
                      <a:pt x="1298949" y="40378"/>
                    </a:lnTo>
                    <a:lnTo>
                      <a:pt x="1520075" y="14478"/>
                    </a:lnTo>
                    <a:lnTo>
                      <a:pt x="1508724" y="12724"/>
                    </a:lnTo>
                    <a:lnTo>
                      <a:pt x="1476262" y="8637"/>
                    </a:lnTo>
                    <a:lnTo>
                      <a:pt x="1425072" y="3979"/>
                    </a:lnTo>
                    <a:lnTo>
                      <a:pt x="1357539" y="512"/>
                    </a:lnTo>
                    <a:lnTo>
                      <a:pt x="1276047" y="0"/>
                    </a:lnTo>
                    <a:close/>
                  </a:path>
                </a:pathLst>
              </a:custGeom>
              <a:solidFill>
                <a:srgbClr val="59CAF4"/>
              </a:solidFill>
            </p:spPr>
            <p:txBody>
              <a:bodyPr wrap="square" lIns="0" tIns="0" rIns="0" bIns="0" rtlCol="0"/>
              <a:lstStyle/>
              <a:p>
                <a:endParaRPr/>
              </a:p>
            </p:txBody>
          </p:sp>
          <p:sp>
            <p:nvSpPr>
              <p:cNvPr id="25" name="bk object 19"/>
              <p:cNvSpPr/>
              <p:nvPr/>
            </p:nvSpPr>
            <p:spPr>
              <a:xfrm>
                <a:off x="907837" y="1023442"/>
                <a:ext cx="1642745" cy="328930"/>
              </a:xfrm>
              <a:custGeom>
                <a:avLst/>
                <a:gdLst/>
                <a:ahLst/>
                <a:cxnLst/>
                <a:rect l="l" t="t" r="r" b="b"/>
                <a:pathLst>
                  <a:path w="1642745" h="328930">
                    <a:moveTo>
                      <a:pt x="0" y="0"/>
                    </a:moveTo>
                    <a:lnTo>
                      <a:pt x="53279" y="37931"/>
                    </a:lnTo>
                    <a:lnTo>
                      <a:pt x="93011" y="63744"/>
                    </a:lnTo>
                    <a:lnTo>
                      <a:pt x="142663" y="93835"/>
                    </a:lnTo>
                    <a:lnTo>
                      <a:pt x="201595" y="126820"/>
                    </a:lnTo>
                    <a:lnTo>
                      <a:pt x="269165" y="161315"/>
                    </a:lnTo>
                    <a:lnTo>
                      <a:pt x="344734" y="195938"/>
                    </a:lnTo>
                    <a:lnTo>
                      <a:pt x="427662" y="229304"/>
                    </a:lnTo>
                    <a:lnTo>
                      <a:pt x="517309" y="260029"/>
                    </a:lnTo>
                    <a:lnTo>
                      <a:pt x="613034" y="286730"/>
                    </a:lnTo>
                    <a:lnTo>
                      <a:pt x="714197" y="308022"/>
                    </a:lnTo>
                    <a:lnTo>
                      <a:pt x="820159" y="322523"/>
                    </a:lnTo>
                    <a:lnTo>
                      <a:pt x="930278" y="328849"/>
                    </a:lnTo>
                    <a:lnTo>
                      <a:pt x="1043916" y="325615"/>
                    </a:lnTo>
                    <a:lnTo>
                      <a:pt x="1160431" y="311438"/>
                    </a:lnTo>
                    <a:lnTo>
                      <a:pt x="1279183" y="284935"/>
                    </a:lnTo>
                    <a:lnTo>
                      <a:pt x="1399534" y="244721"/>
                    </a:lnTo>
                    <a:lnTo>
                      <a:pt x="1473085" y="211186"/>
                    </a:lnTo>
                    <a:lnTo>
                      <a:pt x="875165" y="211186"/>
                    </a:lnTo>
                    <a:lnTo>
                      <a:pt x="767774" y="207492"/>
                    </a:lnTo>
                    <a:lnTo>
                      <a:pt x="657977" y="198726"/>
                    </a:lnTo>
                    <a:lnTo>
                      <a:pt x="546691" y="184182"/>
                    </a:lnTo>
                    <a:lnTo>
                      <a:pt x="434831" y="163150"/>
                    </a:lnTo>
                    <a:lnTo>
                      <a:pt x="323316" y="134924"/>
                    </a:lnTo>
                    <a:lnTo>
                      <a:pt x="213061" y="98796"/>
                    </a:lnTo>
                    <a:lnTo>
                      <a:pt x="104983" y="54057"/>
                    </a:lnTo>
                    <a:lnTo>
                      <a:pt x="0" y="0"/>
                    </a:lnTo>
                    <a:close/>
                  </a:path>
                  <a:path w="1642745" h="328930">
                    <a:moveTo>
                      <a:pt x="1642465" y="117627"/>
                    </a:moveTo>
                    <a:lnTo>
                      <a:pt x="1582133" y="133030"/>
                    </a:lnTo>
                    <a:lnTo>
                      <a:pt x="1537653" y="143123"/>
                    </a:lnTo>
                    <a:lnTo>
                      <a:pt x="1482515" y="154515"/>
                    </a:lnTo>
                    <a:lnTo>
                      <a:pt x="1417638" y="166499"/>
                    </a:lnTo>
                    <a:lnTo>
                      <a:pt x="1343937" y="178367"/>
                    </a:lnTo>
                    <a:lnTo>
                      <a:pt x="1262303" y="189413"/>
                    </a:lnTo>
                    <a:lnTo>
                      <a:pt x="1173731" y="198922"/>
                    </a:lnTo>
                    <a:lnTo>
                      <a:pt x="1079060" y="206194"/>
                    </a:lnTo>
                    <a:lnTo>
                      <a:pt x="979232" y="210518"/>
                    </a:lnTo>
                    <a:lnTo>
                      <a:pt x="875165" y="211186"/>
                    </a:lnTo>
                    <a:lnTo>
                      <a:pt x="1473085" y="211186"/>
                    </a:lnTo>
                    <a:lnTo>
                      <a:pt x="1520846" y="189410"/>
                    </a:lnTo>
                    <a:lnTo>
                      <a:pt x="1642465" y="117627"/>
                    </a:lnTo>
                    <a:close/>
                  </a:path>
                </a:pathLst>
              </a:custGeom>
              <a:solidFill>
                <a:srgbClr val="F98512"/>
              </a:solidFill>
            </p:spPr>
            <p:txBody>
              <a:bodyPr wrap="square" lIns="0" tIns="0" rIns="0" bIns="0" rtlCol="0"/>
              <a:lstStyle/>
              <a:p>
                <a:endParaRPr/>
              </a:p>
            </p:txBody>
          </p:sp>
          <p:sp>
            <p:nvSpPr>
              <p:cNvPr id="26" name="bk object 20"/>
              <p:cNvSpPr/>
              <p:nvPr/>
            </p:nvSpPr>
            <p:spPr>
              <a:xfrm>
                <a:off x="700370" y="1230909"/>
                <a:ext cx="1769110" cy="1014730"/>
              </a:xfrm>
              <a:custGeom>
                <a:avLst/>
                <a:gdLst/>
                <a:ahLst/>
                <a:cxnLst/>
                <a:rect l="l" t="t" r="r" b="b"/>
                <a:pathLst>
                  <a:path w="1769110" h="1014730">
                    <a:moveTo>
                      <a:pt x="0" y="0"/>
                    </a:moveTo>
                    <a:lnTo>
                      <a:pt x="78777" y="210379"/>
                    </a:lnTo>
                    <a:lnTo>
                      <a:pt x="167918" y="390957"/>
                    </a:lnTo>
                    <a:lnTo>
                      <a:pt x="265866" y="543789"/>
                    </a:lnTo>
                    <a:lnTo>
                      <a:pt x="371062" y="670932"/>
                    </a:lnTo>
                    <a:lnTo>
                      <a:pt x="481951" y="774441"/>
                    </a:lnTo>
                    <a:lnTo>
                      <a:pt x="596973" y="856373"/>
                    </a:lnTo>
                    <a:lnTo>
                      <a:pt x="714571" y="918782"/>
                    </a:lnTo>
                    <a:lnTo>
                      <a:pt x="833189" y="963726"/>
                    </a:lnTo>
                    <a:lnTo>
                      <a:pt x="951268" y="993259"/>
                    </a:lnTo>
                    <a:lnTo>
                      <a:pt x="1067250" y="1009438"/>
                    </a:lnTo>
                    <a:lnTo>
                      <a:pt x="1179579" y="1014319"/>
                    </a:lnTo>
                    <a:lnTo>
                      <a:pt x="1286697" y="1009958"/>
                    </a:lnTo>
                    <a:lnTo>
                      <a:pt x="1387045" y="998410"/>
                    </a:lnTo>
                    <a:lnTo>
                      <a:pt x="1479067" y="981732"/>
                    </a:lnTo>
                    <a:lnTo>
                      <a:pt x="1530685" y="969318"/>
                    </a:lnTo>
                    <a:lnTo>
                      <a:pt x="1301323" y="969318"/>
                    </a:lnTo>
                    <a:lnTo>
                      <a:pt x="1159559" y="955183"/>
                    </a:lnTo>
                    <a:lnTo>
                      <a:pt x="1025147" y="924372"/>
                    </a:lnTo>
                    <a:lnTo>
                      <a:pt x="898247" y="879150"/>
                    </a:lnTo>
                    <a:lnTo>
                      <a:pt x="779018" y="821779"/>
                    </a:lnTo>
                    <a:lnTo>
                      <a:pt x="667620" y="754522"/>
                    </a:lnTo>
                    <a:lnTo>
                      <a:pt x="564215" y="679642"/>
                    </a:lnTo>
                    <a:lnTo>
                      <a:pt x="468961" y="599401"/>
                    </a:lnTo>
                    <a:lnTo>
                      <a:pt x="382020" y="516063"/>
                    </a:lnTo>
                    <a:lnTo>
                      <a:pt x="303550" y="431891"/>
                    </a:lnTo>
                    <a:lnTo>
                      <a:pt x="233713" y="349146"/>
                    </a:lnTo>
                    <a:lnTo>
                      <a:pt x="172668" y="270092"/>
                    </a:lnTo>
                    <a:lnTo>
                      <a:pt x="120575" y="196992"/>
                    </a:lnTo>
                    <a:lnTo>
                      <a:pt x="77595" y="132109"/>
                    </a:lnTo>
                    <a:lnTo>
                      <a:pt x="43887" y="77705"/>
                    </a:lnTo>
                    <a:lnTo>
                      <a:pt x="19612" y="36044"/>
                    </a:lnTo>
                    <a:lnTo>
                      <a:pt x="4929" y="9388"/>
                    </a:lnTo>
                    <a:lnTo>
                      <a:pt x="0" y="0"/>
                    </a:lnTo>
                    <a:close/>
                  </a:path>
                  <a:path w="1769110" h="1014730">
                    <a:moveTo>
                      <a:pt x="1769122" y="889050"/>
                    </a:moveTo>
                    <a:lnTo>
                      <a:pt x="1606265" y="938515"/>
                    </a:lnTo>
                    <a:lnTo>
                      <a:pt x="1450278" y="964517"/>
                    </a:lnTo>
                    <a:lnTo>
                      <a:pt x="1301323" y="969318"/>
                    </a:lnTo>
                    <a:lnTo>
                      <a:pt x="1530685" y="969318"/>
                    </a:lnTo>
                    <a:lnTo>
                      <a:pt x="1631902" y="941207"/>
                    </a:lnTo>
                    <a:lnTo>
                      <a:pt x="1689599" y="921472"/>
                    </a:lnTo>
                    <a:lnTo>
                      <a:pt x="1732740" y="904831"/>
                    </a:lnTo>
                    <a:lnTo>
                      <a:pt x="1759767" y="893338"/>
                    </a:lnTo>
                    <a:lnTo>
                      <a:pt x="1769122" y="889050"/>
                    </a:lnTo>
                    <a:close/>
                  </a:path>
                </a:pathLst>
              </a:custGeom>
              <a:solidFill>
                <a:srgbClr val="F98512"/>
              </a:solidFill>
            </p:spPr>
            <p:txBody>
              <a:bodyPr wrap="square" lIns="0" tIns="0" rIns="0" bIns="0" rtlCol="0"/>
              <a:lstStyle/>
              <a:p>
                <a:endParaRPr/>
              </a:p>
            </p:txBody>
          </p:sp>
          <p:sp>
            <p:nvSpPr>
              <p:cNvPr id="38" name="bk object 21"/>
              <p:cNvSpPr/>
              <p:nvPr/>
            </p:nvSpPr>
            <p:spPr>
              <a:xfrm>
                <a:off x="1073039" y="1185621"/>
                <a:ext cx="1584960" cy="1365250"/>
              </a:xfrm>
              <a:custGeom>
                <a:avLst/>
                <a:gdLst/>
                <a:ahLst/>
                <a:cxnLst/>
                <a:rect l="l" t="t" r="r" b="b"/>
                <a:pathLst>
                  <a:path w="1584960" h="1365250">
                    <a:moveTo>
                      <a:pt x="1584629" y="0"/>
                    </a:moveTo>
                    <a:lnTo>
                      <a:pt x="1576998" y="38164"/>
                    </a:lnTo>
                    <a:lnTo>
                      <a:pt x="1566433" y="82778"/>
                    </a:lnTo>
                    <a:lnTo>
                      <a:pt x="1550454" y="141664"/>
                    </a:lnTo>
                    <a:lnTo>
                      <a:pt x="1528378" y="212762"/>
                    </a:lnTo>
                    <a:lnTo>
                      <a:pt x="1499520" y="294010"/>
                    </a:lnTo>
                    <a:lnTo>
                      <a:pt x="1463195" y="383346"/>
                    </a:lnTo>
                    <a:lnTo>
                      <a:pt x="1418719" y="478711"/>
                    </a:lnTo>
                    <a:lnTo>
                      <a:pt x="1365406" y="578041"/>
                    </a:lnTo>
                    <a:lnTo>
                      <a:pt x="1302573" y="679276"/>
                    </a:lnTo>
                    <a:lnTo>
                      <a:pt x="1229535" y="780356"/>
                    </a:lnTo>
                    <a:lnTo>
                      <a:pt x="1145608" y="879217"/>
                    </a:lnTo>
                    <a:lnTo>
                      <a:pt x="1050105" y="973800"/>
                    </a:lnTo>
                    <a:lnTo>
                      <a:pt x="942344" y="1062042"/>
                    </a:lnTo>
                    <a:lnTo>
                      <a:pt x="821639" y="1141883"/>
                    </a:lnTo>
                    <a:lnTo>
                      <a:pt x="687306" y="1211262"/>
                    </a:lnTo>
                    <a:lnTo>
                      <a:pt x="538660" y="1268116"/>
                    </a:lnTo>
                    <a:lnTo>
                      <a:pt x="375017" y="1310385"/>
                    </a:lnTo>
                    <a:lnTo>
                      <a:pt x="195692" y="1336008"/>
                    </a:lnTo>
                    <a:lnTo>
                      <a:pt x="0" y="1342923"/>
                    </a:lnTo>
                    <a:lnTo>
                      <a:pt x="10172" y="1344938"/>
                    </a:lnTo>
                    <a:lnTo>
                      <a:pt x="39381" y="1349852"/>
                    </a:lnTo>
                    <a:lnTo>
                      <a:pt x="85666" y="1355970"/>
                    </a:lnTo>
                    <a:lnTo>
                      <a:pt x="147065" y="1361593"/>
                    </a:lnTo>
                    <a:lnTo>
                      <a:pt x="221618" y="1365025"/>
                    </a:lnTo>
                    <a:lnTo>
                      <a:pt x="307362" y="1364571"/>
                    </a:lnTo>
                    <a:lnTo>
                      <a:pt x="402338" y="1358533"/>
                    </a:lnTo>
                    <a:lnTo>
                      <a:pt x="504582" y="1345215"/>
                    </a:lnTo>
                    <a:lnTo>
                      <a:pt x="612135" y="1322921"/>
                    </a:lnTo>
                    <a:lnTo>
                      <a:pt x="723034" y="1289953"/>
                    </a:lnTo>
                    <a:lnTo>
                      <a:pt x="835319" y="1244615"/>
                    </a:lnTo>
                    <a:lnTo>
                      <a:pt x="947029" y="1185211"/>
                    </a:lnTo>
                    <a:lnTo>
                      <a:pt x="1056202" y="1110044"/>
                    </a:lnTo>
                    <a:lnTo>
                      <a:pt x="1160876" y="1017417"/>
                    </a:lnTo>
                    <a:lnTo>
                      <a:pt x="1259091" y="905634"/>
                    </a:lnTo>
                    <a:lnTo>
                      <a:pt x="1348885" y="772999"/>
                    </a:lnTo>
                    <a:lnTo>
                      <a:pt x="1428297" y="617814"/>
                    </a:lnTo>
                    <a:lnTo>
                      <a:pt x="1495366" y="438384"/>
                    </a:lnTo>
                    <a:lnTo>
                      <a:pt x="1548131" y="233011"/>
                    </a:lnTo>
                    <a:lnTo>
                      <a:pt x="1584629" y="0"/>
                    </a:lnTo>
                    <a:close/>
                  </a:path>
                </a:pathLst>
              </a:custGeom>
              <a:solidFill>
                <a:srgbClr val="59CAF4"/>
              </a:solidFill>
            </p:spPr>
            <p:txBody>
              <a:bodyPr wrap="square" lIns="0" tIns="0" rIns="0" bIns="0" rtlCol="0"/>
              <a:lstStyle/>
              <a:p>
                <a:endParaRPr/>
              </a:p>
            </p:txBody>
          </p:sp>
          <p:sp>
            <p:nvSpPr>
              <p:cNvPr id="39" name="object 6"/>
              <p:cNvSpPr/>
              <p:nvPr/>
            </p:nvSpPr>
            <p:spPr>
              <a:xfrm>
                <a:off x="1120242" y="676770"/>
                <a:ext cx="903605" cy="1850389"/>
              </a:xfrm>
              <a:custGeom>
                <a:avLst/>
                <a:gdLst/>
                <a:ahLst/>
                <a:cxnLst/>
                <a:rect l="l" t="t" r="r" b="b"/>
                <a:pathLst>
                  <a:path w="903605" h="1850389">
                    <a:moveTo>
                      <a:pt x="7521" y="0"/>
                    </a:moveTo>
                    <a:lnTo>
                      <a:pt x="6543" y="9885"/>
                    </a:lnTo>
                    <a:lnTo>
                      <a:pt x="4286" y="38436"/>
                    </a:lnTo>
                    <a:lnTo>
                      <a:pt x="1766" y="83990"/>
                    </a:lnTo>
                    <a:lnTo>
                      <a:pt x="0" y="144886"/>
                    </a:lnTo>
                    <a:lnTo>
                      <a:pt x="2" y="219464"/>
                    </a:lnTo>
                    <a:lnTo>
                      <a:pt x="2791" y="306062"/>
                    </a:lnTo>
                    <a:lnTo>
                      <a:pt x="9381" y="403020"/>
                    </a:lnTo>
                    <a:lnTo>
                      <a:pt x="20789" y="508676"/>
                    </a:lnTo>
                    <a:lnTo>
                      <a:pt x="38030" y="621369"/>
                    </a:lnTo>
                    <a:lnTo>
                      <a:pt x="62121" y="739438"/>
                    </a:lnTo>
                    <a:lnTo>
                      <a:pt x="94079" y="861222"/>
                    </a:lnTo>
                    <a:lnTo>
                      <a:pt x="134918" y="985061"/>
                    </a:lnTo>
                    <a:lnTo>
                      <a:pt x="185655" y="1109292"/>
                    </a:lnTo>
                    <a:lnTo>
                      <a:pt x="247307" y="1232256"/>
                    </a:lnTo>
                    <a:lnTo>
                      <a:pt x="320889" y="1352290"/>
                    </a:lnTo>
                    <a:lnTo>
                      <a:pt x="407417" y="1467734"/>
                    </a:lnTo>
                    <a:lnTo>
                      <a:pt x="507908" y="1576927"/>
                    </a:lnTo>
                    <a:lnTo>
                      <a:pt x="623377" y="1678208"/>
                    </a:lnTo>
                    <a:lnTo>
                      <a:pt x="754841" y="1769916"/>
                    </a:lnTo>
                    <a:lnTo>
                      <a:pt x="903315" y="1850389"/>
                    </a:lnTo>
                    <a:lnTo>
                      <a:pt x="897172" y="1846425"/>
                    </a:lnTo>
                    <a:lnTo>
                      <a:pt x="879563" y="1834390"/>
                    </a:lnTo>
                    <a:lnTo>
                      <a:pt x="814882" y="1785280"/>
                    </a:lnTo>
                    <a:lnTo>
                      <a:pt x="770275" y="1747786"/>
                    </a:lnTo>
                    <a:lnTo>
                      <a:pt x="719134" y="1701388"/>
                    </a:lnTo>
                    <a:lnTo>
                      <a:pt x="662693" y="1645877"/>
                    </a:lnTo>
                    <a:lnTo>
                      <a:pt x="602184" y="1581045"/>
                    </a:lnTo>
                    <a:lnTo>
                      <a:pt x="538839" y="1506682"/>
                    </a:lnTo>
                    <a:lnTo>
                      <a:pt x="473892" y="1422580"/>
                    </a:lnTo>
                    <a:lnTo>
                      <a:pt x="408575" y="1328531"/>
                    </a:lnTo>
                    <a:lnTo>
                      <a:pt x="344122" y="1224325"/>
                    </a:lnTo>
                    <a:lnTo>
                      <a:pt x="281765" y="1109754"/>
                    </a:lnTo>
                    <a:lnTo>
                      <a:pt x="222738" y="984610"/>
                    </a:lnTo>
                    <a:lnTo>
                      <a:pt x="168272" y="848682"/>
                    </a:lnTo>
                    <a:lnTo>
                      <a:pt x="119601" y="701763"/>
                    </a:lnTo>
                    <a:lnTo>
                      <a:pt x="77957" y="543644"/>
                    </a:lnTo>
                    <a:lnTo>
                      <a:pt x="44574" y="374117"/>
                    </a:lnTo>
                    <a:lnTo>
                      <a:pt x="20684" y="192971"/>
                    </a:lnTo>
                    <a:lnTo>
                      <a:pt x="7521" y="0"/>
                    </a:lnTo>
                    <a:close/>
                  </a:path>
                </a:pathLst>
              </a:custGeom>
              <a:solidFill>
                <a:srgbClr val="005D9E"/>
              </a:solidFill>
            </p:spPr>
            <p:txBody>
              <a:bodyPr wrap="square" lIns="0" tIns="0" rIns="0" bIns="0" rtlCol="0"/>
              <a:lstStyle/>
              <a:p>
                <a:endParaRPr/>
              </a:p>
            </p:txBody>
          </p:sp>
          <p:sp>
            <p:nvSpPr>
              <p:cNvPr id="40" name="object 3"/>
              <p:cNvSpPr/>
              <p:nvPr/>
            </p:nvSpPr>
            <p:spPr>
              <a:xfrm>
                <a:off x="1261659" y="548589"/>
                <a:ext cx="688975" cy="2056764"/>
              </a:xfrm>
              <a:custGeom>
                <a:avLst/>
                <a:gdLst/>
                <a:ahLst/>
                <a:cxnLst/>
                <a:rect l="l" t="t" r="r" b="b"/>
                <a:pathLst>
                  <a:path w="688975" h="2056764">
                    <a:moveTo>
                      <a:pt x="449211" y="0"/>
                    </a:moveTo>
                    <a:lnTo>
                      <a:pt x="473981" y="68522"/>
                    </a:lnTo>
                    <a:lnTo>
                      <a:pt x="489599" y="119491"/>
                    </a:lnTo>
                    <a:lnTo>
                      <a:pt x="506618" y="183068"/>
                    </a:lnTo>
                    <a:lnTo>
                      <a:pt x="523671" y="258381"/>
                    </a:lnTo>
                    <a:lnTo>
                      <a:pt x="539389" y="344558"/>
                    </a:lnTo>
                    <a:lnTo>
                      <a:pt x="552406" y="440725"/>
                    </a:lnTo>
                    <a:lnTo>
                      <a:pt x="561353" y="546010"/>
                    </a:lnTo>
                    <a:lnTo>
                      <a:pt x="564862" y="659541"/>
                    </a:lnTo>
                    <a:lnTo>
                      <a:pt x="561566" y="780443"/>
                    </a:lnTo>
                    <a:lnTo>
                      <a:pt x="550098" y="907845"/>
                    </a:lnTo>
                    <a:lnTo>
                      <a:pt x="529089" y="1040874"/>
                    </a:lnTo>
                    <a:lnTo>
                      <a:pt x="497171" y="1178656"/>
                    </a:lnTo>
                    <a:lnTo>
                      <a:pt x="452978" y="1320320"/>
                    </a:lnTo>
                    <a:lnTo>
                      <a:pt x="395140" y="1464992"/>
                    </a:lnTo>
                    <a:lnTo>
                      <a:pt x="322292" y="1611799"/>
                    </a:lnTo>
                    <a:lnTo>
                      <a:pt x="233064" y="1759870"/>
                    </a:lnTo>
                    <a:lnTo>
                      <a:pt x="126089" y="1908330"/>
                    </a:lnTo>
                    <a:lnTo>
                      <a:pt x="0" y="2056307"/>
                    </a:lnTo>
                    <a:lnTo>
                      <a:pt x="8485" y="2049380"/>
                    </a:lnTo>
                    <a:lnTo>
                      <a:pt x="69398" y="1995651"/>
                    </a:lnTo>
                    <a:lnTo>
                      <a:pt x="117174" y="1949979"/>
                    </a:lnTo>
                    <a:lnTo>
                      <a:pt x="173396" y="1892520"/>
                    </a:lnTo>
                    <a:lnTo>
                      <a:pt x="235740" y="1823839"/>
                    </a:lnTo>
                    <a:lnTo>
                      <a:pt x="301880" y="1744501"/>
                    </a:lnTo>
                    <a:lnTo>
                      <a:pt x="369491" y="1655069"/>
                    </a:lnTo>
                    <a:lnTo>
                      <a:pt x="436248" y="1556108"/>
                    </a:lnTo>
                    <a:lnTo>
                      <a:pt x="499825" y="1448182"/>
                    </a:lnTo>
                    <a:lnTo>
                      <a:pt x="557899" y="1331856"/>
                    </a:lnTo>
                    <a:lnTo>
                      <a:pt x="608142" y="1207693"/>
                    </a:lnTo>
                    <a:lnTo>
                      <a:pt x="648231" y="1076258"/>
                    </a:lnTo>
                    <a:lnTo>
                      <a:pt x="675840" y="938116"/>
                    </a:lnTo>
                    <a:lnTo>
                      <a:pt x="688644" y="793830"/>
                    </a:lnTo>
                    <a:lnTo>
                      <a:pt x="684319" y="643965"/>
                    </a:lnTo>
                    <a:lnTo>
                      <a:pt x="660537" y="489085"/>
                    </a:lnTo>
                    <a:lnTo>
                      <a:pt x="614976" y="329755"/>
                    </a:lnTo>
                    <a:lnTo>
                      <a:pt x="545309" y="166538"/>
                    </a:lnTo>
                    <a:lnTo>
                      <a:pt x="449211" y="0"/>
                    </a:lnTo>
                    <a:close/>
                  </a:path>
                </a:pathLst>
              </a:custGeom>
              <a:solidFill>
                <a:srgbClr val="005D9E"/>
              </a:solidFill>
            </p:spPr>
            <p:txBody>
              <a:bodyPr wrap="square" lIns="0" tIns="0" rIns="0" bIns="0" rtlCol="0"/>
              <a:lstStyle/>
              <a:p>
                <a:endParaRPr/>
              </a:p>
            </p:txBody>
          </p:sp>
          <p:sp>
            <p:nvSpPr>
              <p:cNvPr id="41" name="bk object 17"/>
              <p:cNvSpPr/>
              <p:nvPr/>
            </p:nvSpPr>
            <p:spPr>
              <a:xfrm>
                <a:off x="2291458" y="694662"/>
                <a:ext cx="90805" cy="90170"/>
              </a:xfrm>
              <a:prstGeom prst="ellipse">
                <a:avLst/>
              </a:prstGeom>
              <a:solidFill>
                <a:srgbClr val="59CAF4"/>
              </a:solidFill>
            </p:spPr>
            <p:txBody>
              <a:bodyPr wrap="square" lIns="0" tIns="0" rIns="0" bIns="0" rtlCol="0"/>
              <a:lstStyle/>
              <a:p>
                <a:endParaRPr/>
              </a:p>
            </p:txBody>
          </p:sp>
          <p:sp>
            <p:nvSpPr>
              <p:cNvPr id="42" name="object 9"/>
              <p:cNvSpPr/>
              <p:nvPr/>
            </p:nvSpPr>
            <p:spPr>
              <a:xfrm>
                <a:off x="772465" y="2174830"/>
                <a:ext cx="405130" cy="405130"/>
              </a:xfrm>
              <a:prstGeom prst="ellipse">
                <a:avLst/>
              </a:prstGeom>
              <a:solidFill>
                <a:srgbClr val="59CAF4"/>
              </a:solidFill>
            </p:spPr>
            <p:txBody>
              <a:bodyPr wrap="square" lIns="0" tIns="0" rIns="0" bIns="0" rtlCol="0"/>
              <a:lstStyle/>
              <a:p>
                <a:endParaRPr/>
              </a:p>
            </p:txBody>
          </p:sp>
          <p:sp>
            <p:nvSpPr>
              <p:cNvPr id="43" name="object 10"/>
              <p:cNvSpPr/>
              <p:nvPr/>
            </p:nvSpPr>
            <p:spPr>
              <a:xfrm>
                <a:off x="1983695" y="2452574"/>
                <a:ext cx="263525" cy="262890"/>
              </a:xfrm>
              <a:prstGeom prst="ellipse">
                <a:avLst/>
              </a:prstGeom>
              <a:solidFill>
                <a:srgbClr val="005D9E"/>
              </a:solidFill>
            </p:spPr>
            <p:txBody>
              <a:bodyPr wrap="square" lIns="0" tIns="0" rIns="0" bIns="0" rtlCol="0"/>
              <a:lstStyle/>
              <a:p>
                <a:endParaRPr/>
              </a:p>
            </p:txBody>
          </p:sp>
          <p:sp>
            <p:nvSpPr>
              <p:cNvPr id="44" name="object 11"/>
              <p:cNvSpPr/>
              <p:nvPr/>
            </p:nvSpPr>
            <p:spPr>
              <a:xfrm>
                <a:off x="1565130" y="432211"/>
                <a:ext cx="194310" cy="194310"/>
              </a:xfrm>
              <a:prstGeom prst="ellipse">
                <a:avLst/>
              </a:prstGeom>
              <a:solidFill>
                <a:srgbClr val="005D9E"/>
              </a:solidFill>
            </p:spPr>
            <p:txBody>
              <a:bodyPr wrap="square" lIns="0" tIns="0" rIns="0" bIns="0" rtlCol="0"/>
              <a:lstStyle/>
              <a:p>
                <a:endParaRPr/>
              </a:p>
            </p:txBody>
          </p:sp>
          <p:sp>
            <p:nvSpPr>
              <p:cNvPr id="45" name="object 15"/>
              <p:cNvSpPr/>
              <p:nvPr/>
            </p:nvSpPr>
            <p:spPr>
              <a:xfrm>
                <a:off x="598488" y="922194"/>
                <a:ext cx="349885" cy="349885"/>
              </a:xfrm>
              <a:prstGeom prst="ellipse">
                <a:avLst/>
              </a:prstGeom>
              <a:solidFill>
                <a:srgbClr val="005D9E"/>
              </a:solidFill>
            </p:spPr>
            <p:txBody>
              <a:bodyPr wrap="square" lIns="0" tIns="0" rIns="0" bIns="0" rtlCol="0"/>
              <a:lstStyle/>
              <a:p>
                <a:endParaRPr/>
              </a:p>
            </p:txBody>
          </p:sp>
          <p:sp>
            <p:nvSpPr>
              <p:cNvPr id="46" name="object 16"/>
              <p:cNvSpPr/>
              <p:nvPr/>
            </p:nvSpPr>
            <p:spPr>
              <a:xfrm>
                <a:off x="2439509" y="2004129"/>
                <a:ext cx="216535" cy="215900"/>
              </a:xfrm>
              <a:prstGeom prst="ellipse">
                <a:avLst/>
              </a:prstGeom>
              <a:solidFill>
                <a:srgbClr val="59CAF4"/>
              </a:solidFill>
            </p:spPr>
            <p:txBody>
              <a:bodyPr wrap="square" lIns="0" tIns="0" rIns="0" bIns="0" rtlCol="0"/>
              <a:lstStyle/>
              <a:p>
                <a:endParaRPr/>
              </a:p>
            </p:txBody>
          </p:sp>
          <p:sp>
            <p:nvSpPr>
              <p:cNvPr id="47" name="object 12"/>
              <p:cNvSpPr/>
              <p:nvPr/>
            </p:nvSpPr>
            <p:spPr>
              <a:xfrm>
                <a:off x="1694618" y="1126556"/>
                <a:ext cx="411480" cy="411480"/>
              </a:xfrm>
              <a:prstGeom prst="ellipse">
                <a:avLst/>
              </a:prstGeom>
              <a:solidFill>
                <a:srgbClr val="59CAF4"/>
              </a:solidFill>
            </p:spPr>
            <p:txBody>
              <a:bodyPr wrap="square" lIns="0" tIns="0" rIns="0" bIns="0" rtlCol="0"/>
              <a:lstStyle/>
              <a:p>
                <a:endParaRPr/>
              </a:p>
            </p:txBody>
          </p:sp>
          <p:sp>
            <p:nvSpPr>
              <p:cNvPr id="48" name="object 7"/>
              <p:cNvSpPr/>
              <p:nvPr/>
            </p:nvSpPr>
            <p:spPr>
              <a:xfrm>
                <a:off x="1095003" y="657286"/>
                <a:ext cx="73660" cy="73025"/>
              </a:xfrm>
              <a:prstGeom prst="ellipse">
                <a:avLst/>
              </a:prstGeom>
              <a:solidFill>
                <a:srgbClr val="59CAF4"/>
              </a:solidFill>
            </p:spPr>
            <p:txBody>
              <a:bodyPr wrap="square" lIns="0" tIns="0" rIns="0" bIns="0" rtlCol="0"/>
              <a:lstStyle/>
              <a:p>
                <a:endParaRPr/>
              </a:p>
            </p:txBody>
          </p:sp>
          <p:sp>
            <p:nvSpPr>
              <p:cNvPr id="49" name="object 13"/>
              <p:cNvSpPr/>
              <p:nvPr/>
            </p:nvSpPr>
            <p:spPr>
              <a:xfrm>
                <a:off x="2502621" y="1005472"/>
                <a:ext cx="216535" cy="215900"/>
              </a:xfrm>
              <a:prstGeom prst="ellipse">
                <a:avLst/>
              </a:prstGeom>
              <a:solidFill>
                <a:srgbClr val="F98512"/>
              </a:solidFill>
            </p:spPr>
            <p:txBody>
              <a:bodyPr wrap="square" lIns="0" tIns="0" rIns="0" bIns="0" rtlCol="0"/>
              <a:lstStyle/>
              <a:p>
                <a:endParaRPr/>
              </a:p>
            </p:txBody>
          </p:sp>
          <p:sp>
            <p:nvSpPr>
              <p:cNvPr id="50" name="object 14"/>
              <p:cNvSpPr/>
              <p:nvPr/>
            </p:nvSpPr>
            <p:spPr>
              <a:xfrm>
                <a:off x="1861260" y="481948"/>
                <a:ext cx="129539" cy="128905"/>
              </a:xfrm>
              <a:prstGeom prst="ellipse">
                <a:avLst/>
              </a:prstGeom>
              <a:solidFill>
                <a:srgbClr val="F98512"/>
              </a:solidFill>
            </p:spPr>
            <p:txBody>
              <a:bodyPr wrap="square" lIns="0" tIns="0" rIns="0" bIns="0" rtlCol="0"/>
              <a:lstStyle/>
              <a:p>
                <a:endParaRPr/>
              </a:p>
            </p:txBody>
          </p:sp>
        </p:grpSp>
      </p:grpSp>
    </p:spTree>
    <p:extLst>
      <p:ext uri="{BB962C8B-B14F-4D97-AF65-F5344CB8AC3E}">
        <p14:creationId xmlns:p14="http://schemas.microsoft.com/office/powerpoint/2010/main" val="3923535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solidFill>
                  <a:schemeClr val="accent4"/>
                </a:solidFill>
              </a:defRPr>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normAutofit/>
          </a:bodyPr>
          <a:lstStyle>
            <a:lvl1pPr marL="0" indent="0">
              <a:buNone/>
              <a:defRPr sz="2800">
                <a:solidFill>
                  <a:schemeClr val="tx1">
                    <a:tint val="75000"/>
                  </a:schemeClr>
                </a:solidFill>
                <a:latin typeface="Economica" panose="0200050604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43A2E4-E413-42F4-B6D3-CFEB1D9887B1}" type="datetime1">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FCAA85-8796-4B17-9CA3-4CB18724EF60}" type="slidenum">
              <a:rPr lang="en-US" smtClean="0"/>
              <a:t>‹#›</a:t>
            </a:fld>
            <a:endParaRPr lang="en-US"/>
          </a:p>
        </p:txBody>
      </p:sp>
      <p:grpSp>
        <p:nvGrpSpPr>
          <p:cNvPr id="29" name="Group 28"/>
          <p:cNvGrpSpPr/>
          <p:nvPr userDrawn="1"/>
        </p:nvGrpSpPr>
        <p:grpSpPr>
          <a:xfrm>
            <a:off x="-1" y="-5899"/>
            <a:ext cx="9144001" cy="362383"/>
            <a:chOff x="-1" y="-5899"/>
            <a:chExt cx="9144001" cy="362383"/>
          </a:xfrm>
        </p:grpSpPr>
        <p:sp>
          <p:nvSpPr>
            <p:cNvPr id="30" name="Rectangle 29"/>
            <p:cNvSpPr/>
            <p:nvPr userDrawn="1"/>
          </p:nvSpPr>
          <p:spPr>
            <a:xfrm>
              <a:off x="3203371" y="-3516"/>
              <a:ext cx="5940629" cy="360000"/>
            </a:xfrm>
            <a:prstGeom prst="rect">
              <a:avLst/>
            </a:prstGeom>
            <a:gradFill flip="none" rotWithShape="1">
              <a:gsLst>
                <a:gs pos="0">
                  <a:schemeClr val="accent2"/>
                </a:gs>
                <a:gs pos="100000">
                  <a:schemeClr val="accent1"/>
                </a:gs>
              </a:gsLst>
              <a:lin ang="0" scaled="1"/>
              <a:tileRect/>
            </a:gradFill>
            <a:ln w="19050" cap="flat" cmpd="sng" algn="ctr">
              <a:noFill/>
              <a:prstDash val="solid"/>
              <a:miter lim="800000"/>
            </a:ln>
            <a:effectLst/>
          </p:spPr>
          <p:txBody>
            <a:bodyPr rtlCol="0" anchor="ctr"/>
            <a:lstStyle/>
            <a:p>
              <a:pPr marL="0" marR="0" lvl="0" indent="0" algn="r" defTabSz="914400" eaLnBrk="1" fontAlgn="auto" latinLnBrk="0" hangingPunct="1">
                <a:lnSpc>
                  <a:spcPts val="2000"/>
                </a:lnSpc>
                <a:spcBef>
                  <a:spcPts val="0"/>
                </a:spcBef>
                <a:spcAft>
                  <a:spcPts val="0"/>
                </a:spcAft>
                <a:buClrTx/>
                <a:buSzTx/>
                <a:buFontTx/>
                <a:buNone/>
                <a:tabLst/>
                <a:defRPr/>
              </a:pPr>
              <a:r>
                <a:rPr kumimoji="0" lang="en-US" sz="2000" b="1" i="0" u="none" strike="noStrike" kern="0" cap="none" spc="0" normalizeH="0" baseline="0" noProof="0">
                  <a:ln>
                    <a:noFill/>
                  </a:ln>
                  <a:solidFill>
                    <a:prstClr val="white"/>
                  </a:solidFill>
                  <a:effectLst/>
                  <a:uLnTx/>
                  <a:uFillTx/>
                  <a:latin typeface="Economica" panose="02000506040000020004" pitchFamily="2" charset="0"/>
                  <a:ea typeface="Calibri" panose="020F0502020204030204" pitchFamily="34" charset="0"/>
                  <a:cs typeface="Mangal" panose="02040503050203030202" pitchFamily="18" charset="0"/>
                </a:rPr>
                <a:t>CDS.IISc.ac.in  |  Department of Computational and Data Sciences</a:t>
              </a:r>
            </a:p>
          </p:txBody>
        </p:sp>
        <p:sp>
          <p:nvSpPr>
            <p:cNvPr id="31" name="Rectangle 30"/>
            <p:cNvSpPr/>
            <p:nvPr userDrawn="1"/>
          </p:nvSpPr>
          <p:spPr>
            <a:xfrm>
              <a:off x="-1" y="-3516"/>
              <a:ext cx="3537377" cy="360000"/>
            </a:xfrm>
            <a:prstGeom prst="rect">
              <a:avLst/>
            </a:prstGeom>
            <a:gradFill flip="none" rotWithShape="1">
              <a:gsLst>
                <a:gs pos="0">
                  <a:schemeClr val="accent2">
                    <a:lumMod val="20000"/>
                    <a:lumOff val="80000"/>
                  </a:schemeClr>
                </a:gs>
                <a:gs pos="86000">
                  <a:schemeClr val="accent2">
                    <a:lumMod val="60000"/>
                    <a:lumOff val="40000"/>
                  </a:schemeClr>
                </a:gs>
                <a:gs pos="54000">
                  <a:schemeClr val="accent2">
                    <a:lumMod val="40000"/>
                    <a:lumOff val="60000"/>
                  </a:schemeClr>
                </a:gs>
                <a:gs pos="100000">
                  <a:schemeClr val="accent2"/>
                </a:gs>
              </a:gsLst>
              <a:lin ang="0" scaled="1"/>
              <a:tileRect/>
            </a:gra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pic>
          <p:nvPicPr>
            <p:cNvPr id="32" name="Picture 31" descr="http://www.iisc.ernet.in/fa/images/IIsc_logo.jpg"/>
            <p:cNvPicPr>
              <a:picLocks/>
            </p:cNvPicPr>
            <p:nvPr userDrawn="1"/>
          </p:nvPicPr>
          <p:blipFill>
            <a:blip r:embed="rId2" cstate="print">
              <a:clrChange>
                <a:clrFrom>
                  <a:srgbClr val="FFFFFF"/>
                </a:clrFrom>
                <a:clrTo>
                  <a:srgbClr val="FFFFFF">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075" y="-3516"/>
              <a:ext cx="360000" cy="360000"/>
            </a:xfrm>
            <a:prstGeom prst="rect">
              <a:avLst/>
            </a:prstGeom>
            <a:noFill/>
            <a:ln>
              <a:noFill/>
            </a:ln>
          </p:spPr>
        </p:pic>
        <p:sp>
          <p:nvSpPr>
            <p:cNvPr id="33" name="Rectangle 32"/>
            <p:cNvSpPr/>
            <p:nvPr userDrawn="1"/>
          </p:nvSpPr>
          <p:spPr>
            <a:xfrm>
              <a:off x="2849718"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a:ln>
                  <a:noFill/>
                </a:ln>
                <a:solidFill>
                  <a:prstClr val="white"/>
                </a:solidFill>
                <a:effectLst/>
                <a:uLnTx/>
                <a:uFillTx/>
                <a:latin typeface="Calibri" panose="020F0502020204030204"/>
              </a:endParaRPr>
            </a:p>
          </p:txBody>
        </p:sp>
        <p:sp>
          <p:nvSpPr>
            <p:cNvPr id="34" name="Rectangle 33"/>
            <p:cNvSpPr/>
            <p:nvPr userDrawn="1"/>
          </p:nvSpPr>
          <p:spPr>
            <a:xfrm>
              <a:off x="2496066" y="-3516"/>
              <a:ext cx="360000" cy="360000"/>
            </a:xfrm>
            <a:prstGeom prst="rect">
              <a:avLst/>
            </a:prstGeom>
            <a:solidFill>
              <a:schemeClr val="accent3">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a:ln>
                  <a:noFill/>
                </a:ln>
                <a:solidFill>
                  <a:prstClr val="white"/>
                </a:solidFill>
                <a:effectLst/>
                <a:uLnTx/>
                <a:uFillTx/>
                <a:latin typeface="Calibri" panose="020F0502020204030204"/>
              </a:endParaRPr>
            </a:p>
          </p:txBody>
        </p:sp>
        <p:sp>
          <p:nvSpPr>
            <p:cNvPr id="35" name="Rectangle 34"/>
            <p:cNvSpPr/>
            <p:nvPr userDrawn="1"/>
          </p:nvSpPr>
          <p:spPr>
            <a:xfrm>
              <a:off x="2142413"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36" name="Rectangle 35"/>
            <p:cNvSpPr/>
            <p:nvPr userDrawn="1"/>
          </p:nvSpPr>
          <p:spPr>
            <a:xfrm>
              <a:off x="1788760" y="-3516"/>
              <a:ext cx="360000" cy="360000"/>
            </a:xfrm>
            <a:prstGeom prst="rect">
              <a:avLst/>
            </a:prstGeom>
            <a:solidFill>
              <a:schemeClr val="accent2">
                <a:lumMod val="60000"/>
                <a:lumOff val="40000"/>
              </a:schemeClr>
            </a:solidFill>
            <a:ln w="19050" cap="flat" cmpd="sng" algn="ctr">
              <a:noFill/>
              <a:prstDash val="solid"/>
              <a:miter lim="800000"/>
            </a:ln>
            <a:effectLst/>
          </p:spPr>
          <p:txBody>
            <a:bodyPr rtlCol="0" anchor="ctr"/>
            <a:lstStyle/>
            <a:p>
              <a:pPr marR="0" lvl="0" indent="0" algn="ctr" fontAlgn="auto">
                <a:lnSpc>
                  <a:spcPts val="1800"/>
                </a:lnSpc>
                <a:spcBef>
                  <a:spcPts val="0"/>
                </a:spcBef>
                <a:spcAft>
                  <a:spcPts val="0"/>
                </a:spcAft>
                <a:buClrTx/>
                <a:buSzTx/>
                <a:buFontTx/>
                <a:buNone/>
                <a:tabLst/>
              </a:pPr>
              <a:endParaRPr kumimoji="0" lang="en-US" sz="1400" b="0" i="0" u="none" strike="noStrike" kern="0" cap="none" spc="0" normalizeH="0" baseline="0" noProof="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37" name="Rectangle 36"/>
            <p:cNvSpPr/>
            <p:nvPr userDrawn="1"/>
          </p:nvSpPr>
          <p:spPr>
            <a:xfrm>
              <a:off x="1435107" y="-3516"/>
              <a:ext cx="360000" cy="360000"/>
            </a:xfrm>
            <a:prstGeom prst="rect">
              <a:avLst/>
            </a:prstGeom>
            <a:solidFill>
              <a:schemeClr val="bg2">
                <a:lumMod val="90000"/>
              </a:schemeClr>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38" name="Rectangle 37"/>
            <p:cNvSpPr/>
            <p:nvPr userDrawn="1"/>
          </p:nvSpPr>
          <p:spPr>
            <a:xfrm>
              <a:off x="1081454"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39" name="Rectangle 38"/>
            <p:cNvSpPr/>
            <p:nvPr userDrawn="1"/>
          </p:nvSpPr>
          <p:spPr>
            <a:xfrm>
              <a:off x="727801" y="-3516"/>
              <a:ext cx="360000" cy="360000"/>
            </a:xfrm>
            <a:prstGeom prst="rect">
              <a:avLst/>
            </a:prstGeom>
            <a:solidFill>
              <a:schemeClr val="bg2"/>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40" name="Rectangle 39"/>
            <p:cNvSpPr/>
            <p:nvPr userDrawn="1"/>
          </p:nvSpPr>
          <p:spPr>
            <a:xfrm>
              <a:off x="374148" y="-3516"/>
              <a:ext cx="360000" cy="360000"/>
            </a:xfrm>
            <a:prstGeom prst="rect">
              <a:avLst/>
            </a:prstGeom>
            <a:solidFill>
              <a:schemeClr val="accent4">
                <a:lumMod val="40000"/>
                <a:lumOff val="60000"/>
              </a:schemeClr>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pic>
          <p:nvPicPr>
            <p:cNvPr id="43" name="Picture 42"/>
            <p:cNvPicPr>
              <a:picLocks/>
            </p:cNvPicPr>
            <p:nvPr userDrawn="1"/>
          </p:nvPicPr>
          <p:blipFill>
            <a:blip r:embed="rId4"/>
            <a:stretch>
              <a:fillRect/>
            </a:stretch>
          </p:blipFill>
          <p:spPr>
            <a:xfrm>
              <a:off x="368785" y="-5899"/>
              <a:ext cx="360000" cy="360000"/>
            </a:xfrm>
            <a:prstGeom prst="rect">
              <a:avLst/>
            </a:prstGeom>
          </p:spPr>
        </p:pic>
      </p:grpSp>
    </p:spTree>
    <p:extLst>
      <p:ext uri="{BB962C8B-B14F-4D97-AF65-F5344CB8AC3E}">
        <p14:creationId xmlns:p14="http://schemas.microsoft.com/office/powerpoint/2010/main" val="733847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408158"/>
            <a:ext cx="7886700"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297AC4F2-2B7A-4B41-9CF6-AE5989D5BB66}" type="datetime1">
              <a:rPr lang="en-US" smtClean="0"/>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FCAA85-8796-4B17-9CA3-4CB18724EF60}" type="slidenum">
              <a:rPr lang="en-US" smtClean="0"/>
              <a:t>‹#›</a:t>
            </a:fld>
            <a:endParaRPr lang="en-US"/>
          </a:p>
        </p:txBody>
      </p:sp>
      <p:grpSp>
        <p:nvGrpSpPr>
          <p:cNvPr id="19" name="Group 18"/>
          <p:cNvGrpSpPr/>
          <p:nvPr userDrawn="1"/>
        </p:nvGrpSpPr>
        <p:grpSpPr>
          <a:xfrm>
            <a:off x="-1" y="-3516"/>
            <a:ext cx="9144001" cy="360000"/>
            <a:chOff x="-1" y="-3516"/>
            <a:chExt cx="9144001" cy="360000"/>
          </a:xfrm>
        </p:grpSpPr>
        <p:sp>
          <p:nvSpPr>
            <p:cNvPr id="20" name="Rectangle 19"/>
            <p:cNvSpPr/>
            <p:nvPr userDrawn="1"/>
          </p:nvSpPr>
          <p:spPr>
            <a:xfrm>
              <a:off x="3203371" y="-3516"/>
              <a:ext cx="5940629" cy="360000"/>
            </a:xfrm>
            <a:prstGeom prst="rect">
              <a:avLst/>
            </a:prstGeom>
            <a:gradFill flip="none" rotWithShape="1">
              <a:gsLst>
                <a:gs pos="0">
                  <a:schemeClr val="accent2"/>
                </a:gs>
                <a:gs pos="100000">
                  <a:schemeClr val="accent1"/>
                </a:gs>
              </a:gsLst>
              <a:lin ang="0" scaled="1"/>
              <a:tileRect/>
            </a:gradFill>
            <a:ln w="19050" cap="flat" cmpd="sng" algn="ctr">
              <a:noFill/>
              <a:prstDash val="solid"/>
              <a:miter lim="800000"/>
            </a:ln>
            <a:effectLst/>
          </p:spPr>
          <p:txBody>
            <a:bodyPr rtlCol="0" anchor="ctr"/>
            <a:lstStyle/>
            <a:p>
              <a:pPr marL="0" marR="0" lvl="0" indent="0" algn="r" defTabSz="914400" eaLnBrk="1" fontAlgn="auto" latinLnBrk="0" hangingPunct="1">
                <a:lnSpc>
                  <a:spcPts val="2000"/>
                </a:lnSpc>
                <a:spcBef>
                  <a:spcPts val="0"/>
                </a:spcBef>
                <a:spcAft>
                  <a:spcPts val="0"/>
                </a:spcAft>
                <a:buClrTx/>
                <a:buSzTx/>
                <a:buFontTx/>
                <a:buNone/>
                <a:tabLst/>
                <a:defRPr/>
              </a:pPr>
              <a:r>
                <a:rPr kumimoji="0" lang="en-US" sz="2000" b="1" i="0" u="none" strike="noStrike" kern="0" cap="none" spc="0" normalizeH="0" baseline="0" noProof="0">
                  <a:ln>
                    <a:noFill/>
                  </a:ln>
                  <a:solidFill>
                    <a:prstClr val="white"/>
                  </a:solidFill>
                  <a:effectLst/>
                  <a:uLnTx/>
                  <a:uFillTx/>
                  <a:latin typeface="Economica" panose="02000506040000020004" pitchFamily="2" charset="0"/>
                  <a:ea typeface="Calibri" panose="020F0502020204030204" pitchFamily="34" charset="0"/>
                  <a:cs typeface="Mangal" panose="02040503050203030202" pitchFamily="18" charset="0"/>
                </a:rPr>
                <a:t>CDS.IISc.ac.in  |  Department of Computational and Data Sciences</a:t>
              </a:r>
            </a:p>
          </p:txBody>
        </p:sp>
        <p:sp>
          <p:nvSpPr>
            <p:cNvPr id="21" name="Rectangle 20"/>
            <p:cNvSpPr/>
            <p:nvPr userDrawn="1"/>
          </p:nvSpPr>
          <p:spPr>
            <a:xfrm>
              <a:off x="-1" y="-3516"/>
              <a:ext cx="3537377" cy="360000"/>
            </a:xfrm>
            <a:prstGeom prst="rect">
              <a:avLst/>
            </a:prstGeom>
            <a:gradFill flip="none" rotWithShape="1">
              <a:gsLst>
                <a:gs pos="0">
                  <a:schemeClr val="accent2">
                    <a:lumMod val="20000"/>
                    <a:lumOff val="80000"/>
                  </a:schemeClr>
                </a:gs>
                <a:gs pos="86000">
                  <a:schemeClr val="accent2">
                    <a:lumMod val="60000"/>
                    <a:lumOff val="40000"/>
                  </a:schemeClr>
                </a:gs>
                <a:gs pos="54000">
                  <a:schemeClr val="accent2">
                    <a:lumMod val="40000"/>
                    <a:lumOff val="60000"/>
                  </a:schemeClr>
                </a:gs>
                <a:gs pos="100000">
                  <a:schemeClr val="accent2"/>
                </a:gs>
              </a:gsLst>
              <a:lin ang="0" scaled="1"/>
              <a:tileRect/>
            </a:gra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pic>
          <p:nvPicPr>
            <p:cNvPr id="22" name="Picture 21" descr="http://www.iisc.ernet.in/fa/images/IIsc_logo.jpg"/>
            <p:cNvPicPr>
              <a:picLocks/>
            </p:cNvPicPr>
            <p:nvPr userDrawn="1"/>
          </p:nvPicPr>
          <p:blipFill>
            <a:blip r:embed="rId2" cstate="print">
              <a:clrChange>
                <a:clrFrom>
                  <a:srgbClr val="FFFFFF"/>
                </a:clrFrom>
                <a:clrTo>
                  <a:srgbClr val="FFFFFF">
                    <a:alpha val="0"/>
                  </a:srgbClr>
                </a:clrTo>
              </a:clrChange>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075" y="-3516"/>
              <a:ext cx="360000" cy="360000"/>
            </a:xfrm>
            <a:prstGeom prst="rect">
              <a:avLst/>
            </a:prstGeom>
            <a:noFill/>
            <a:ln>
              <a:noFill/>
            </a:ln>
          </p:spPr>
        </p:pic>
        <p:sp>
          <p:nvSpPr>
            <p:cNvPr id="23" name="Rectangle 22"/>
            <p:cNvSpPr/>
            <p:nvPr userDrawn="1"/>
          </p:nvSpPr>
          <p:spPr>
            <a:xfrm>
              <a:off x="2849718"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a:ln>
                  <a:noFill/>
                </a:ln>
                <a:solidFill>
                  <a:prstClr val="white"/>
                </a:solidFill>
                <a:effectLst/>
                <a:uLnTx/>
                <a:uFillTx/>
                <a:latin typeface="Calibri" panose="020F0502020204030204"/>
              </a:endParaRPr>
            </a:p>
          </p:txBody>
        </p:sp>
        <p:sp>
          <p:nvSpPr>
            <p:cNvPr id="24" name="Rectangle 23"/>
            <p:cNvSpPr/>
            <p:nvPr userDrawn="1"/>
          </p:nvSpPr>
          <p:spPr>
            <a:xfrm>
              <a:off x="2496066" y="-3516"/>
              <a:ext cx="360000" cy="360000"/>
            </a:xfrm>
            <a:prstGeom prst="rect">
              <a:avLst/>
            </a:prstGeom>
            <a:solidFill>
              <a:schemeClr val="accent3">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a:ln>
                  <a:noFill/>
                </a:ln>
                <a:solidFill>
                  <a:prstClr val="white"/>
                </a:solidFill>
                <a:effectLst/>
                <a:uLnTx/>
                <a:uFillTx/>
                <a:latin typeface="Calibri" panose="020F0502020204030204"/>
              </a:endParaRPr>
            </a:p>
          </p:txBody>
        </p:sp>
        <p:sp>
          <p:nvSpPr>
            <p:cNvPr id="25" name="Rectangle 24"/>
            <p:cNvSpPr/>
            <p:nvPr userDrawn="1"/>
          </p:nvSpPr>
          <p:spPr>
            <a:xfrm>
              <a:off x="2142413"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ndParaRPr>
            </a:p>
          </p:txBody>
        </p:sp>
        <p:sp>
          <p:nvSpPr>
            <p:cNvPr id="26" name="Rectangle 25"/>
            <p:cNvSpPr/>
            <p:nvPr userDrawn="1"/>
          </p:nvSpPr>
          <p:spPr>
            <a:xfrm>
              <a:off x="1788760" y="-3516"/>
              <a:ext cx="360000" cy="360000"/>
            </a:xfrm>
            <a:prstGeom prst="rect">
              <a:avLst/>
            </a:prstGeom>
            <a:solidFill>
              <a:schemeClr val="accent2">
                <a:lumMod val="60000"/>
                <a:lumOff val="40000"/>
              </a:schemeClr>
            </a:solidFill>
            <a:ln w="19050" cap="flat" cmpd="sng" algn="ctr">
              <a:noFill/>
              <a:prstDash val="solid"/>
              <a:miter lim="800000"/>
            </a:ln>
            <a:effectLst/>
          </p:spPr>
          <p:txBody>
            <a:bodyPr rtlCol="0" anchor="ctr"/>
            <a:lstStyle/>
            <a:p>
              <a:pPr marR="0" lvl="0" indent="0" algn="ctr" fontAlgn="auto">
                <a:lnSpc>
                  <a:spcPts val="1800"/>
                </a:lnSpc>
                <a:spcBef>
                  <a:spcPts val="0"/>
                </a:spcBef>
                <a:spcAft>
                  <a:spcPts val="0"/>
                </a:spcAft>
                <a:buClrTx/>
                <a:buSzTx/>
                <a:buFontTx/>
                <a:buNone/>
                <a:tabLst/>
              </a:pPr>
              <a:endParaRPr kumimoji="0" lang="en-US" sz="1400" b="0" i="0" u="none" strike="noStrike" kern="0" cap="none" spc="0" normalizeH="0" baseline="0" noProof="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27" name="Rectangle 26"/>
            <p:cNvSpPr/>
            <p:nvPr userDrawn="1"/>
          </p:nvSpPr>
          <p:spPr>
            <a:xfrm>
              <a:off x="1435107" y="-3516"/>
              <a:ext cx="360000" cy="360000"/>
            </a:xfrm>
            <a:prstGeom prst="rect">
              <a:avLst/>
            </a:prstGeom>
            <a:solidFill>
              <a:schemeClr val="bg2">
                <a:lumMod val="90000"/>
              </a:schemeClr>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40" name="Rectangle 39"/>
            <p:cNvSpPr/>
            <p:nvPr userDrawn="1"/>
          </p:nvSpPr>
          <p:spPr>
            <a:xfrm>
              <a:off x="1081454" y="-3516"/>
              <a:ext cx="360000" cy="360000"/>
            </a:xfrm>
            <a:prstGeom prst="rect">
              <a:avLst/>
            </a:prstGeom>
            <a:solidFill>
              <a:schemeClr val="accent2">
                <a:lumMod val="40000"/>
                <a:lumOff val="60000"/>
              </a:schemeClr>
            </a:solidFill>
            <a:ln w="19050" cap="flat" cmpd="sng" algn="ctr">
              <a:noFill/>
              <a:prstDash val="solid"/>
              <a:miter lim="800000"/>
            </a:ln>
            <a:effectLst/>
          </p:spPr>
          <p:txBody>
            <a:bodyPr rtlCol="0" anchor="ctr"/>
            <a:lstStyle/>
            <a:p>
              <a:pPr marR="0" lvl="0" indent="0" algn="ctr" fontAlgn="auto">
                <a:lnSpc>
                  <a:spcPct val="100000"/>
                </a:lnSpc>
                <a:spcBef>
                  <a:spcPts val="0"/>
                </a:spcBef>
                <a:spcAft>
                  <a:spcPts val="0"/>
                </a:spcAft>
                <a:buClrTx/>
                <a:buSzTx/>
                <a:buFontTx/>
                <a:buNone/>
                <a:tabLst/>
              </a:pPr>
              <a:endParaRPr kumimoji="0" lang="en-US" sz="1400" b="0" i="0" u="none" strike="noStrike" kern="0" cap="none" spc="0" normalizeH="0" baseline="0" noProof="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41" name="Rectangle 40"/>
            <p:cNvSpPr/>
            <p:nvPr userDrawn="1"/>
          </p:nvSpPr>
          <p:spPr>
            <a:xfrm>
              <a:off x="727801" y="-3516"/>
              <a:ext cx="360000" cy="360000"/>
            </a:xfrm>
            <a:prstGeom prst="rect">
              <a:avLst/>
            </a:prstGeom>
            <a:solidFill>
              <a:schemeClr val="bg2"/>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43" name="Rectangle 42"/>
            <p:cNvSpPr/>
            <p:nvPr userDrawn="1"/>
          </p:nvSpPr>
          <p:spPr>
            <a:xfrm>
              <a:off x="374148" y="-3516"/>
              <a:ext cx="360000" cy="360000"/>
            </a:xfrm>
            <a:prstGeom prst="rect">
              <a:avLst/>
            </a:prstGeom>
            <a:solidFill>
              <a:schemeClr val="bg1"/>
            </a:solidFill>
            <a:ln w="19050" cap="flat" cmpd="sng" algn="ctr">
              <a:noFill/>
              <a:prstDash val="solid"/>
              <a:miter lim="800000"/>
            </a:ln>
            <a:effectLst/>
          </p:spPr>
          <p:txBody>
            <a:bodyPr rtlCol="0" anchor="ctr"/>
            <a:lstStyle/>
            <a:p>
              <a:pPr marL="0" marR="0" lvl="0" indent="0" algn="ctr" defTabSz="914400" rtl="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a:ln>
                  <a:noFill/>
                </a:ln>
                <a:solidFill>
                  <a:schemeClr val="tx2"/>
                </a:solidFill>
                <a:effectLst/>
                <a:uLnTx/>
                <a:uFillTx/>
                <a:latin typeface="Arvo" panose="02000000000000000000" pitchFamily="2" charset="0"/>
                <a:ea typeface="Calibri" panose="020F0502020204030204" pitchFamily="34" charset="0"/>
                <a:cs typeface="Mangal" panose="02040503050203030202" pitchFamily="18" charset="0"/>
              </a:endParaRPr>
            </a:p>
          </p:txBody>
        </p:sp>
        <p:grpSp>
          <p:nvGrpSpPr>
            <p:cNvPr id="44" name="Group 43"/>
            <p:cNvGrpSpPr>
              <a:grpSpLocks noChangeAspect="1"/>
            </p:cNvGrpSpPr>
            <p:nvPr userDrawn="1"/>
          </p:nvGrpSpPr>
          <p:grpSpPr>
            <a:xfrm>
              <a:off x="380015" y="-3516"/>
              <a:ext cx="334365" cy="360000"/>
              <a:chOff x="598488" y="432211"/>
              <a:chExt cx="2120668" cy="2283253"/>
            </a:xfrm>
          </p:grpSpPr>
          <p:sp>
            <p:nvSpPr>
              <p:cNvPr id="45" name="object 8"/>
              <p:cNvSpPr/>
              <p:nvPr/>
            </p:nvSpPr>
            <p:spPr>
              <a:xfrm>
                <a:off x="1205052" y="2584170"/>
                <a:ext cx="73660" cy="73025"/>
              </a:xfrm>
              <a:custGeom>
                <a:avLst/>
                <a:gdLst/>
                <a:ahLst/>
                <a:cxnLst/>
                <a:rect l="l" t="t" r="r" b="b"/>
                <a:pathLst>
                  <a:path w="73659" h="73025">
                    <a:moveTo>
                      <a:pt x="39627" y="0"/>
                    </a:moveTo>
                    <a:lnTo>
                      <a:pt x="5051" y="17194"/>
                    </a:lnTo>
                    <a:lnTo>
                      <a:pt x="0" y="40554"/>
                    </a:lnTo>
                    <a:lnTo>
                      <a:pt x="3351" y="52202"/>
                    </a:lnTo>
                    <a:lnTo>
                      <a:pt x="10620" y="62446"/>
                    </a:lnTo>
                    <a:lnTo>
                      <a:pt x="17885" y="68116"/>
                    </a:lnTo>
                    <a:lnTo>
                      <a:pt x="29208" y="72513"/>
                    </a:lnTo>
                    <a:lnTo>
                      <a:pt x="41203" y="73008"/>
                    </a:lnTo>
                    <a:lnTo>
                      <a:pt x="52855" y="69591"/>
                    </a:lnTo>
                    <a:lnTo>
                      <a:pt x="63151" y="62251"/>
                    </a:lnTo>
                    <a:lnTo>
                      <a:pt x="69973" y="52632"/>
                    </a:lnTo>
                    <a:lnTo>
                      <a:pt x="73200" y="41606"/>
                    </a:lnTo>
                    <a:lnTo>
                      <a:pt x="72685" y="29895"/>
                    </a:lnTo>
                    <a:lnTo>
                      <a:pt x="68279" y="18223"/>
                    </a:lnTo>
                    <a:lnTo>
                      <a:pt x="59835" y="7312"/>
                    </a:lnTo>
                    <a:lnTo>
                      <a:pt x="50338" y="1961"/>
                    </a:lnTo>
                    <a:lnTo>
                      <a:pt x="39627" y="0"/>
                    </a:lnTo>
                    <a:close/>
                  </a:path>
                </a:pathLst>
              </a:custGeom>
              <a:solidFill>
                <a:srgbClr val="005D9E"/>
              </a:solidFill>
            </p:spPr>
            <p:txBody>
              <a:bodyPr wrap="square" lIns="0" tIns="0" rIns="0" bIns="0" rtlCol="0"/>
              <a:lstStyle/>
              <a:p>
                <a:endParaRPr/>
              </a:p>
            </p:txBody>
          </p:sp>
          <p:sp>
            <p:nvSpPr>
              <p:cNvPr id="46" name="bk object 16"/>
              <p:cNvSpPr/>
              <p:nvPr/>
            </p:nvSpPr>
            <p:spPr>
              <a:xfrm>
                <a:off x="1962839" y="577608"/>
                <a:ext cx="667385" cy="1985010"/>
              </a:xfrm>
              <a:custGeom>
                <a:avLst/>
                <a:gdLst/>
                <a:ahLst/>
                <a:cxnLst/>
                <a:rect l="l" t="t" r="r" b="b"/>
                <a:pathLst>
                  <a:path w="667385" h="1985010">
                    <a:moveTo>
                      <a:pt x="0" y="0"/>
                    </a:moveTo>
                    <a:lnTo>
                      <a:pt x="72899" y="55445"/>
                    </a:lnTo>
                    <a:lnTo>
                      <a:pt x="139199" y="113673"/>
                    </a:lnTo>
                    <a:lnTo>
                      <a:pt x="199209" y="174074"/>
                    </a:lnTo>
                    <a:lnTo>
                      <a:pt x="253237" y="236039"/>
                    </a:lnTo>
                    <a:lnTo>
                      <a:pt x="301594" y="298962"/>
                    </a:lnTo>
                    <a:lnTo>
                      <a:pt x="344589" y="362233"/>
                    </a:lnTo>
                    <a:lnTo>
                      <a:pt x="382531" y="425245"/>
                    </a:lnTo>
                    <a:lnTo>
                      <a:pt x="415730" y="487388"/>
                    </a:lnTo>
                    <a:lnTo>
                      <a:pt x="444494" y="548056"/>
                    </a:lnTo>
                    <a:lnTo>
                      <a:pt x="469134" y="606639"/>
                    </a:lnTo>
                    <a:lnTo>
                      <a:pt x="489959" y="662529"/>
                    </a:lnTo>
                    <a:lnTo>
                      <a:pt x="507278" y="715119"/>
                    </a:lnTo>
                    <a:lnTo>
                      <a:pt x="521401" y="763799"/>
                    </a:lnTo>
                    <a:lnTo>
                      <a:pt x="532637" y="807962"/>
                    </a:lnTo>
                    <a:lnTo>
                      <a:pt x="541296" y="847000"/>
                    </a:lnTo>
                    <a:lnTo>
                      <a:pt x="552118" y="907265"/>
                    </a:lnTo>
                    <a:lnTo>
                      <a:pt x="556755" y="944016"/>
                    </a:lnTo>
                    <a:lnTo>
                      <a:pt x="556039" y="1047664"/>
                    </a:lnTo>
                    <a:lnTo>
                      <a:pt x="550684" y="1145660"/>
                    </a:lnTo>
                    <a:lnTo>
                      <a:pt x="541196" y="1238040"/>
                    </a:lnTo>
                    <a:lnTo>
                      <a:pt x="528080" y="1324842"/>
                    </a:lnTo>
                    <a:lnTo>
                      <a:pt x="511842" y="1406101"/>
                    </a:lnTo>
                    <a:lnTo>
                      <a:pt x="492988" y="1481853"/>
                    </a:lnTo>
                    <a:lnTo>
                      <a:pt x="472024" y="1552136"/>
                    </a:lnTo>
                    <a:lnTo>
                      <a:pt x="449453" y="1616986"/>
                    </a:lnTo>
                    <a:lnTo>
                      <a:pt x="425784" y="1676438"/>
                    </a:lnTo>
                    <a:lnTo>
                      <a:pt x="401520" y="1730530"/>
                    </a:lnTo>
                    <a:lnTo>
                      <a:pt x="377167" y="1779298"/>
                    </a:lnTo>
                    <a:lnTo>
                      <a:pt x="353231" y="1822777"/>
                    </a:lnTo>
                    <a:lnTo>
                      <a:pt x="330218" y="1861005"/>
                    </a:lnTo>
                    <a:lnTo>
                      <a:pt x="308633" y="1894018"/>
                    </a:lnTo>
                    <a:lnTo>
                      <a:pt x="271770" y="1944544"/>
                    </a:lnTo>
                    <a:lnTo>
                      <a:pt x="246686" y="1974646"/>
                    </a:lnTo>
                    <a:lnTo>
                      <a:pt x="237426" y="1984616"/>
                    </a:lnTo>
                    <a:lnTo>
                      <a:pt x="299925" y="1940762"/>
                    </a:lnTo>
                    <a:lnTo>
                      <a:pt x="356056" y="1890351"/>
                    </a:lnTo>
                    <a:lnTo>
                      <a:pt x="406161" y="1834335"/>
                    </a:lnTo>
                    <a:lnTo>
                      <a:pt x="450581" y="1773667"/>
                    </a:lnTo>
                    <a:lnTo>
                      <a:pt x="489661" y="1709299"/>
                    </a:lnTo>
                    <a:lnTo>
                      <a:pt x="523740" y="1642183"/>
                    </a:lnTo>
                    <a:lnTo>
                      <a:pt x="553161" y="1573272"/>
                    </a:lnTo>
                    <a:lnTo>
                      <a:pt x="578266" y="1503516"/>
                    </a:lnTo>
                    <a:lnTo>
                      <a:pt x="599398" y="1433869"/>
                    </a:lnTo>
                    <a:lnTo>
                      <a:pt x="616897" y="1365283"/>
                    </a:lnTo>
                    <a:lnTo>
                      <a:pt x="631107" y="1298710"/>
                    </a:lnTo>
                    <a:lnTo>
                      <a:pt x="642369" y="1235101"/>
                    </a:lnTo>
                    <a:lnTo>
                      <a:pt x="651025" y="1175410"/>
                    </a:lnTo>
                    <a:lnTo>
                      <a:pt x="657417" y="1120589"/>
                    </a:lnTo>
                    <a:lnTo>
                      <a:pt x="661888" y="1071589"/>
                    </a:lnTo>
                    <a:lnTo>
                      <a:pt x="664779" y="1029363"/>
                    </a:lnTo>
                    <a:lnTo>
                      <a:pt x="667189" y="969042"/>
                    </a:lnTo>
                    <a:lnTo>
                      <a:pt x="667393" y="952850"/>
                    </a:lnTo>
                    <a:lnTo>
                      <a:pt x="667385" y="947242"/>
                    </a:lnTo>
                    <a:lnTo>
                      <a:pt x="647153" y="834291"/>
                    </a:lnTo>
                    <a:lnTo>
                      <a:pt x="621068" y="730297"/>
                    </a:lnTo>
                    <a:lnTo>
                      <a:pt x="589873" y="634920"/>
                    </a:lnTo>
                    <a:lnTo>
                      <a:pt x="554314" y="547815"/>
                    </a:lnTo>
                    <a:lnTo>
                      <a:pt x="515137" y="468642"/>
                    </a:lnTo>
                    <a:lnTo>
                      <a:pt x="473086" y="397057"/>
                    </a:lnTo>
                    <a:lnTo>
                      <a:pt x="428907" y="332719"/>
                    </a:lnTo>
                    <a:lnTo>
                      <a:pt x="383345" y="275285"/>
                    </a:lnTo>
                    <a:lnTo>
                      <a:pt x="337146" y="224413"/>
                    </a:lnTo>
                    <a:lnTo>
                      <a:pt x="291053" y="179760"/>
                    </a:lnTo>
                    <a:lnTo>
                      <a:pt x="245814" y="140985"/>
                    </a:lnTo>
                    <a:lnTo>
                      <a:pt x="202173" y="107744"/>
                    </a:lnTo>
                    <a:lnTo>
                      <a:pt x="160874" y="79696"/>
                    </a:lnTo>
                    <a:lnTo>
                      <a:pt x="122665" y="56498"/>
                    </a:lnTo>
                    <a:lnTo>
                      <a:pt x="88289" y="37808"/>
                    </a:lnTo>
                    <a:lnTo>
                      <a:pt x="34019" y="12584"/>
                    </a:lnTo>
                    <a:lnTo>
                      <a:pt x="4028" y="1284"/>
                    </a:lnTo>
                    <a:lnTo>
                      <a:pt x="0" y="0"/>
                    </a:lnTo>
                    <a:close/>
                  </a:path>
                </a:pathLst>
              </a:custGeom>
              <a:solidFill>
                <a:srgbClr val="005D9E"/>
              </a:solidFill>
            </p:spPr>
            <p:txBody>
              <a:bodyPr wrap="square" lIns="0" tIns="0" rIns="0" bIns="0" rtlCol="0"/>
              <a:lstStyle/>
              <a:p>
                <a:endParaRPr/>
              </a:p>
            </p:txBody>
          </p:sp>
          <p:sp>
            <p:nvSpPr>
              <p:cNvPr id="47" name="bk object 18"/>
              <p:cNvSpPr/>
              <p:nvPr/>
            </p:nvSpPr>
            <p:spPr>
              <a:xfrm>
                <a:off x="798262" y="732992"/>
                <a:ext cx="1520190" cy="1545590"/>
              </a:xfrm>
              <a:custGeom>
                <a:avLst/>
                <a:gdLst/>
                <a:ahLst/>
                <a:cxnLst/>
                <a:rect l="l" t="t" r="r" b="b"/>
                <a:pathLst>
                  <a:path w="1520189" h="1545589">
                    <a:moveTo>
                      <a:pt x="820" y="1503114"/>
                    </a:moveTo>
                    <a:lnTo>
                      <a:pt x="694" y="1505363"/>
                    </a:lnTo>
                    <a:lnTo>
                      <a:pt x="0" y="1534954"/>
                    </a:lnTo>
                    <a:lnTo>
                      <a:pt x="37" y="1545273"/>
                    </a:lnTo>
                    <a:lnTo>
                      <a:pt x="820" y="1503114"/>
                    </a:lnTo>
                    <a:close/>
                  </a:path>
                  <a:path w="1520189" h="1545589">
                    <a:moveTo>
                      <a:pt x="1276047" y="0"/>
                    </a:moveTo>
                    <a:lnTo>
                      <a:pt x="1182981" y="4203"/>
                    </a:lnTo>
                    <a:lnTo>
                      <a:pt x="1080725" y="14886"/>
                    </a:lnTo>
                    <a:lnTo>
                      <a:pt x="971664" y="33811"/>
                    </a:lnTo>
                    <a:lnTo>
                      <a:pt x="858182" y="62739"/>
                    </a:lnTo>
                    <a:lnTo>
                      <a:pt x="742664" y="103434"/>
                    </a:lnTo>
                    <a:lnTo>
                      <a:pt x="627493" y="157658"/>
                    </a:lnTo>
                    <a:lnTo>
                      <a:pt x="515054" y="227173"/>
                    </a:lnTo>
                    <a:lnTo>
                      <a:pt x="407733" y="313741"/>
                    </a:lnTo>
                    <a:lnTo>
                      <a:pt x="307912" y="419126"/>
                    </a:lnTo>
                    <a:lnTo>
                      <a:pt x="217977" y="545089"/>
                    </a:lnTo>
                    <a:lnTo>
                      <a:pt x="140311" y="693394"/>
                    </a:lnTo>
                    <a:lnTo>
                      <a:pt x="77300" y="865802"/>
                    </a:lnTo>
                    <a:lnTo>
                      <a:pt x="31328" y="1064077"/>
                    </a:lnTo>
                    <a:lnTo>
                      <a:pt x="4779" y="1289979"/>
                    </a:lnTo>
                    <a:lnTo>
                      <a:pt x="820" y="1503114"/>
                    </a:lnTo>
                    <a:lnTo>
                      <a:pt x="3332" y="1458550"/>
                    </a:lnTo>
                    <a:lnTo>
                      <a:pt x="9127" y="1396566"/>
                    </a:lnTo>
                    <a:lnTo>
                      <a:pt x="19289" y="1321461"/>
                    </a:lnTo>
                    <a:lnTo>
                      <a:pt x="35032" y="1235286"/>
                    </a:lnTo>
                    <a:lnTo>
                      <a:pt x="57567" y="1140089"/>
                    </a:lnTo>
                    <a:lnTo>
                      <a:pt x="88106" y="1037922"/>
                    </a:lnTo>
                    <a:lnTo>
                      <a:pt x="127862" y="930834"/>
                    </a:lnTo>
                    <a:lnTo>
                      <a:pt x="178045" y="820876"/>
                    </a:lnTo>
                    <a:lnTo>
                      <a:pt x="239869" y="710098"/>
                    </a:lnTo>
                    <a:lnTo>
                      <a:pt x="314545" y="600551"/>
                    </a:lnTo>
                    <a:lnTo>
                      <a:pt x="403286" y="494283"/>
                    </a:lnTo>
                    <a:lnTo>
                      <a:pt x="507302" y="393347"/>
                    </a:lnTo>
                    <a:lnTo>
                      <a:pt x="627807" y="299791"/>
                    </a:lnTo>
                    <a:lnTo>
                      <a:pt x="766012" y="215665"/>
                    </a:lnTo>
                    <a:lnTo>
                      <a:pt x="923129" y="143022"/>
                    </a:lnTo>
                    <a:lnTo>
                      <a:pt x="1100371" y="83909"/>
                    </a:lnTo>
                    <a:lnTo>
                      <a:pt x="1298949" y="40378"/>
                    </a:lnTo>
                    <a:lnTo>
                      <a:pt x="1520075" y="14478"/>
                    </a:lnTo>
                    <a:lnTo>
                      <a:pt x="1508724" y="12724"/>
                    </a:lnTo>
                    <a:lnTo>
                      <a:pt x="1476262" y="8637"/>
                    </a:lnTo>
                    <a:lnTo>
                      <a:pt x="1425072" y="3979"/>
                    </a:lnTo>
                    <a:lnTo>
                      <a:pt x="1357539" y="512"/>
                    </a:lnTo>
                    <a:lnTo>
                      <a:pt x="1276047" y="0"/>
                    </a:lnTo>
                    <a:close/>
                  </a:path>
                </a:pathLst>
              </a:custGeom>
              <a:solidFill>
                <a:srgbClr val="59CAF4"/>
              </a:solidFill>
            </p:spPr>
            <p:txBody>
              <a:bodyPr wrap="square" lIns="0" tIns="0" rIns="0" bIns="0" rtlCol="0"/>
              <a:lstStyle/>
              <a:p>
                <a:endParaRPr/>
              </a:p>
            </p:txBody>
          </p:sp>
          <p:sp>
            <p:nvSpPr>
              <p:cNvPr id="48" name="bk object 19"/>
              <p:cNvSpPr/>
              <p:nvPr/>
            </p:nvSpPr>
            <p:spPr>
              <a:xfrm>
                <a:off x="907837" y="1023442"/>
                <a:ext cx="1642745" cy="328930"/>
              </a:xfrm>
              <a:custGeom>
                <a:avLst/>
                <a:gdLst/>
                <a:ahLst/>
                <a:cxnLst/>
                <a:rect l="l" t="t" r="r" b="b"/>
                <a:pathLst>
                  <a:path w="1642745" h="328930">
                    <a:moveTo>
                      <a:pt x="0" y="0"/>
                    </a:moveTo>
                    <a:lnTo>
                      <a:pt x="53279" y="37931"/>
                    </a:lnTo>
                    <a:lnTo>
                      <a:pt x="93011" y="63744"/>
                    </a:lnTo>
                    <a:lnTo>
                      <a:pt x="142663" y="93835"/>
                    </a:lnTo>
                    <a:lnTo>
                      <a:pt x="201595" y="126820"/>
                    </a:lnTo>
                    <a:lnTo>
                      <a:pt x="269165" y="161315"/>
                    </a:lnTo>
                    <a:lnTo>
                      <a:pt x="344734" y="195938"/>
                    </a:lnTo>
                    <a:lnTo>
                      <a:pt x="427662" y="229304"/>
                    </a:lnTo>
                    <a:lnTo>
                      <a:pt x="517309" y="260029"/>
                    </a:lnTo>
                    <a:lnTo>
                      <a:pt x="613034" y="286730"/>
                    </a:lnTo>
                    <a:lnTo>
                      <a:pt x="714197" y="308022"/>
                    </a:lnTo>
                    <a:lnTo>
                      <a:pt x="820159" y="322523"/>
                    </a:lnTo>
                    <a:lnTo>
                      <a:pt x="930278" y="328849"/>
                    </a:lnTo>
                    <a:lnTo>
                      <a:pt x="1043916" y="325615"/>
                    </a:lnTo>
                    <a:lnTo>
                      <a:pt x="1160431" y="311438"/>
                    </a:lnTo>
                    <a:lnTo>
                      <a:pt x="1279183" y="284935"/>
                    </a:lnTo>
                    <a:lnTo>
                      <a:pt x="1399534" y="244721"/>
                    </a:lnTo>
                    <a:lnTo>
                      <a:pt x="1473085" y="211186"/>
                    </a:lnTo>
                    <a:lnTo>
                      <a:pt x="875165" y="211186"/>
                    </a:lnTo>
                    <a:lnTo>
                      <a:pt x="767774" y="207492"/>
                    </a:lnTo>
                    <a:lnTo>
                      <a:pt x="657977" y="198726"/>
                    </a:lnTo>
                    <a:lnTo>
                      <a:pt x="546691" y="184182"/>
                    </a:lnTo>
                    <a:lnTo>
                      <a:pt x="434831" y="163150"/>
                    </a:lnTo>
                    <a:lnTo>
                      <a:pt x="323316" y="134924"/>
                    </a:lnTo>
                    <a:lnTo>
                      <a:pt x="213061" y="98796"/>
                    </a:lnTo>
                    <a:lnTo>
                      <a:pt x="104983" y="54057"/>
                    </a:lnTo>
                    <a:lnTo>
                      <a:pt x="0" y="0"/>
                    </a:lnTo>
                    <a:close/>
                  </a:path>
                  <a:path w="1642745" h="328930">
                    <a:moveTo>
                      <a:pt x="1642465" y="117627"/>
                    </a:moveTo>
                    <a:lnTo>
                      <a:pt x="1582133" y="133030"/>
                    </a:lnTo>
                    <a:lnTo>
                      <a:pt x="1537653" y="143123"/>
                    </a:lnTo>
                    <a:lnTo>
                      <a:pt x="1482515" y="154515"/>
                    </a:lnTo>
                    <a:lnTo>
                      <a:pt x="1417638" y="166499"/>
                    </a:lnTo>
                    <a:lnTo>
                      <a:pt x="1343937" y="178367"/>
                    </a:lnTo>
                    <a:lnTo>
                      <a:pt x="1262303" y="189413"/>
                    </a:lnTo>
                    <a:lnTo>
                      <a:pt x="1173731" y="198922"/>
                    </a:lnTo>
                    <a:lnTo>
                      <a:pt x="1079060" y="206194"/>
                    </a:lnTo>
                    <a:lnTo>
                      <a:pt x="979232" y="210518"/>
                    </a:lnTo>
                    <a:lnTo>
                      <a:pt x="875165" y="211186"/>
                    </a:lnTo>
                    <a:lnTo>
                      <a:pt x="1473085" y="211186"/>
                    </a:lnTo>
                    <a:lnTo>
                      <a:pt x="1520846" y="189410"/>
                    </a:lnTo>
                    <a:lnTo>
                      <a:pt x="1642465" y="117627"/>
                    </a:lnTo>
                    <a:close/>
                  </a:path>
                </a:pathLst>
              </a:custGeom>
              <a:solidFill>
                <a:srgbClr val="F98512"/>
              </a:solidFill>
            </p:spPr>
            <p:txBody>
              <a:bodyPr wrap="square" lIns="0" tIns="0" rIns="0" bIns="0" rtlCol="0"/>
              <a:lstStyle/>
              <a:p>
                <a:endParaRPr/>
              </a:p>
            </p:txBody>
          </p:sp>
          <p:sp>
            <p:nvSpPr>
              <p:cNvPr id="49" name="bk object 20"/>
              <p:cNvSpPr/>
              <p:nvPr/>
            </p:nvSpPr>
            <p:spPr>
              <a:xfrm>
                <a:off x="700370" y="1230909"/>
                <a:ext cx="1769110" cy="1014730"/>
              </a:xfrm>
              <a:custGeom>
                <a:avLst/>
                <a:gdLst/>
                <a:ahLst/>
                <a:cxnLst/>
                <a:rect l="l" t="t" r="r" b="b"/>
                <a:pathLst>
                  <a:path w="1769110" h="1014730">
                    <a:moveTo>
                      <a:pt x="0" y="0"/>
                    </a:moveTo>
                    <a:lnTo>
                      <a:pt x="78777" y="210379"/>
                    </a:lnTo>
                    <a:lnTo>
                      <a:pt x="167918" y="390957"/>
                    </a:lnTo>
                    <a:lnTo>
                      <a:pt x="265866" y="543789"/>
                    </a:lnTo>
                    <a:lnTo>
                      <a:pt x="371062" y="670932"/>
                    </a:lnTo>
                    <a:lnTo>
                      <a:pt x="481951" y="774441"/>
                    </a:lnTo>
                    <a:lnTo>
                      <a:pt x="596973" y="856373"/>
                    </a:lnTo>
                    <a:lnTo>
                      <a:pt x="714571" y="918782"/>
                    </a:lnTo>
                    <a:lnTo>
                      <a:pt x="833189" y="963726"/>
                    </a:lnTo>
                    <a:lnTo>
                      <a:pt x="951268" y="993259"/>
                    </a:lnTo>
                    <a:lnTo>
                      <a:pt x="1067250" y="1009438"/>
                    </a:lnTo>
                    <a:lnTo>
                      <a:pt x="1179579" y="1014319"/>
                    </a:lnTo>
                    <a:lnTo>
                      <a:pt x="1286697" y="1009958"/>
                    </a:lnTo>
                    <a:lnTo>
                      <a:pt x="1387045" y="998410"/>
                    </a:lnTo>
                    <a:lnTo>
                      <a:pt x="1479067" y="981732"/>
                    </a:lnTo>
                    <a:lnTo>
                      <a:pt x="1530685" y="969318"/>
                    </a:lnTo>
                    <a:lnTo>
                      <a:pt x="1301323" y="969318"/>
                    </a:lnTo>
                    <a:lnTo>
                      <a:pt x="1159559" y="955183"/>
                    </a:lnTo>
                    <a:lnTo>
                      <a:pt x="1025147" y="924372"/>
                    </a:lnTo>
                    <a:lnTo>
                      <a:pt x="898247" y="879150"/>
                    </a:lnTo>
                    <a:lnTo>
                      <a:pt x="779018" y="821779"/>
                    </a:lnTo>
                    <a:lnTo>
                      <a:pt x="667620" y="754522"/>
                    </a:lnTo>
                    <a:lnTo>
                      <a:pt x="564215" y="679642"/>
                    </a:lnTo>
                    <a:lnTo>
                      <a:pt x="468961" y="599401"/>
                    </a:lnTo>
                    <a:lnTo>
                      <a:pt x="382020" y="516063"/>
                    </a:lnTo>
                    <a:lnTo>
                      <a:pt x="303550" y="431891"/>
                    </a:lnTo>
                    <a:lnTo>
                      <a:pt x="233713" y="349146"/>
                    </a:lnTo>
                    <a:lnTo>
                      <a:pt x="172668" y="270092"/>
                    </a:lnTo>
                    <a:lnTo>
                      <a:pt x="120575" y="196992"/>
                    </a:lnTo>
                    <a:lnTo>
                      <a:pt x="77595" y="132109"/>
                    </a:lnTo>
                    <a:lnTo>
                      <a:pt x="43887" y="77705"/>
                    </a:lnTo>
                    <a:lnTo>
                      <a:pt x="19612" y="36044"/>
                    </a:lnTo>
                    <a:lnTo>
                      <a:pt x="4929" y="9388"/>
                    </a:lnTo>
                    <a:lnTo>
                      <a:pt x="0" y="0"/>
                    </a:lnTo>
                    <a:close/>
                  </a:path>
                  <a:path w="1769110" h="1014730">
                    <a:moveTo>
                      <a:pt x="1769122" y="889050"/>
                    </a:moveTo>
                    <a:lnTo>
                      <a:pt x="1606265" y="938515"/>
                    </a:lnTo>
                    <a:lnTo>
                      <a:pt x="1450278" y="964517"/>
                    </a:lnTo>
                    <a:lnTo>
                      <a:pt x="1301323" y="969318"/>
                    </a:lnTo>
                    <a:lnTo>
                      <a:pt x="1530685" y="969318"/>
                    </a:lnTo>
                    <a:lnTo>
                      <a:pt x="1631902" y="941207"/>
                    </a:lnTo>
                    <a:lnTo>
                      <a:pt x="1689599" y="921472"/>
                    </a:lnTo>
                    <a:lnTo>
                      <a:pt x="1732740" y="904831"/>
                    </a:lnTo>
                    <a:lnTo>
                      <a:pt x="1759767" y="893338"/>
                    </a:lnTo>
                    <a:lnTo>
                      <a:pt x="1769122" y="889050"/>
                    </a:lnTo>
                    <a:close/>
                  </a:path>
                </a:pathLst>
              </a:custGeom>
              <a:solidFill>
                <a:srgbClr val="F98512"/>
              </a:solidFill>
            </p:spPr>
            <p:txBody>
              <a:bodyPr wrap="square" lIns="0" tIns="0" rIns="0" bIns="0" rtlCol="0"/>
              <a:lstStyle/>
              <a:p>
                <a:endParaRPr/>
              </a:p>
            </p:txBody>
          </p:sp>
          <p:sp>
            <p:nvSpPr>
              <p:cNvPr id="50" name="bk object 21"/>
              <p:cNvSpPr/>
              <p:nvPr/>
            </p:nvSpPr>
            <p:spPr>
              <a:xfrm>
                <a:off x="1073039" y="1185621"/>
                <a:ext cx="1584960" cy="1365250"/>
              </a:xfrm>
              <a:custGeom>
                <a:avLst/>
                <a:gdLst/>
                <a:ahLst/>
                <a:cxnLst/>
                <a:rect l="l" t="t" r="r" b="b"/>
                <a:pathLst>
                  <a:path w="1584960" h="1365250">
                    <a:moveTo>
                      <a:pt x="1584629" y="0"/>
                    </a:moveTo>
                    <a:lnTo>
                      <a:pt x="1576998" y="38164"/>
                    </a:lnTo>
                    <a:lnTo>
                      <a:pt x="1566433" y="82778"/>
                    </a:lnTo>
                    <a:lnTo>
                      <a:pt x="1550454" y="141664"/>
                    </a:lnTo>
                    <a:lnTo>
                      <a:pt x="1528378" y="212762"/>
                    </a:lnTo>
                    <a:lnTo>
                      <a:pt x="1499520" y="294010"/>
                    </a:lnTo>
                    <a:lnTo>
                      <a:pt x="1463195" y="383346"/>
                    </a:lnTo>
                    <a:lnTo>
                      <a:pt x="1418719" y="478711"/>
                    </a:lnTo>
                    <a:lnTo>
                      <a:pt x="1365406" y="578041"/>
                    </a:lnTo>
                    <a:lnTo>
                      <a:pt x="1302573" y="679276"/>
                    </a:lnTo>
                    <a:lnTo>
                      <a:pt x="1229535" y="780356"/>
                    </a:lnTo>
                    <a:lnTo>
                      <a:pt x="1145608" y="879217"/>
                    </a:lnTo>
                    <a:lnTo>
                      <a:pt x="1050105" y="973800"/>
                    </a:lnTo>
                    <a:lnTo>
                      <a:pt x="942344" y="1062042"/>
                    </a:lnTo>
                    <a:lnTo>
                      <a:pt x="821639" y="1141883"/>
                    </a:lnTo>
                    <a:lnTo>
                      <a:pt x="687306" y="1211262"/>
                    </a:lnTo>
                    <a:lnTo>
                      <a:pt x="538660" y="1268116"/>
                    </a:lnTo>
                    <a:lnTo>
                      <a:pt x="375017" y="1310385"/>
                    </a:lnTo>
                    <a:lnTo>
                      <a:pt x="195692" y="1336008"/>
                    </a:lnTo>
                    <a:lnTo>
                      <a:pt x="0" y="1342923"/>
                    </a:lnTo>
                    <a:lnTo>
                      <a:pt x="10172" y="1344938"/>
                    </a:lnTo>
                    <a:lnTo>
                      <a:pt x="39381" y="1349852"/>
                    </a:lnTo>
                    <a:lnTo>
                      <a:pt x="85666" y="1355970"/>
                    </a:lnTo>
                    <a:lnTo>
                      <a:pt x="147065" y="1361593"/>
                    </a:lnTo>
                    <a:lnTo>
                      <a:pt x="221618" y="1365025"/>
                    </a:lnTo>
                    <a:lnTo>
                      <a:pt x="307362" y="1364571"/>
                    </a:lnTo>
                    <a:lnTo>
                      <a:pt x="402338" y="1358533"/>
                    </a:lnTo>
                    <a:lnTo>
                      <a:pt x="504582" y="1345215"/>
                    </a:lnTo>
                    <a:lnTo>
                      <a:pt x="612135" y="1322921"/>
                    </a:lnTo>
                    <a:lnTo>
                      <a:pt x="723034" y="1289953"/>
                    </a:lnTo>
                    <a:lnTo>
                      <a:pt x="835319" y="1244615"/>
                    </a:lnTo>
                    <a:lnTo>
                      <a:pt x="947029" y="1185211"/>
                    </a:lnTo>
                    <a:lnTo>
                      <a:pt x="1056202" y="1110044"/>
                    </a:lnTo>
                    <a:lnTo>
                      <a:pt x="1160876" y="1017417"/>
                    </a:lnTo>
                    <a:lnTo>
                      <a:pt x="1259091" y="905634"/>
                    </a:lnTo>
                    <a:lnTo>
                      <a:pt x="1348885" y="772999"/>
                    </a:lnTo>
                    <a:lnTo>
                      <a:pt x="1428297" y="617814"/>
                    </a:lnTo>
                    <a:lnTo>
                      <a:pt x="1495366" y="438384"/>
                    </a:lnTo>
                    <a:lnTo>
                      <a:pt x="1548131" y="233011"/>
                    </a:lnTo>
                    <a:lnTo>
                      <a:pt x="1584629" y="0"/>
                    </a:lnTo>
                    <a:close/>
                  </a:path>
                </a:pathLst>
              </a:custGeom>
              <a:solidFill>
                <a:srgbClr val="59CAF4"/>
              </a:solidFill>
            </p:spPr>
            <p:txBody>
              <a:bodyPr wrap="square" lIns="0" tIns="0" rIns="0" bIns="0" rtlCol="0"/>
              <a:lstStyle/>
              <a:p>
                <a:endParaRPr/>
              </a:p>
            </p:txBody>
          </p:sp>
          <p:sp>
            <p:nvSpPr>
              <p:cNvPr id="51" name="object 6"/>
              <p:cNvSpPr/>
              <p:nvPr/>
            </p:nvSpPr>
            <p:spPr>
              <a:xfrm>
                <a:off x="1120242" y="676770"/>
                <a:ext cx="903605" cy="1850389"/>
              </a:xfrm>
              <a:custGeom>
                <a:avLst/>
                <a:gdLst/>
                <a:ahLst/>
                <a:cxnLst/>
                <a:rect l="l" t="t" r="r" b="b"/>
                <a:pathLst>
                  <a:path w="903605" h="1850389">
                    <a:moveTo>
                      <a:pt x="7521" y="0"/>
                    </a:moveTo>
                    <a:lnTo>
                      <a:pt x="6543" y="9885"/>
                    </a:lnTo>
                    <a:lnTo>
                      <a:pt x="4286" y="38436"/>
                    </a:lnTo>
                    <a:lnTo>
                      <a:pt x="1766" y="83990"/>
                    </a:lnTo>
                    <a:lnTo>
                      <a:pt x="0" y="144886"/>
                    </a:lnTo>
                    <a:lnTo>
                      <a:pt x="2" y="219464"/>
                    </a:lnTo>
                    <a:lnTo>
                      <a:pt x="2791" y="306062"/>
                    </a:lnTo>
                    <a:lnTo>
                      <a:pt x="9381" y="403020"/>
                    </a:lnTo>
                    <a:lnTo>
                      <a:pt x="20789" y="508676"/>
                    </a:lnTo>
                    <a:lnTo>
                      <a:pt x="38030" y="621369"/>
                    </a:lnTo>
                    <a:lnTo>
                      <a:pt x="62121" y="739438"/>
                    </a:lnTo>
                    <a:lnTo>
                      <a:pt x="94079" y="861222"/>
                    </a:lnTo>
                    <a:lnTo>
                      <a:pt x="134918" y="985061"/>
                    </a:lnTo>
                    <a:lnTo>
                      <a:pt x="185655" y="1109292"/>
                    </a:lnTo>
                    <a:lnTo>
                      <a:pt x="247307" y="1232256"/>
                    </a:lnTo>
                    <a:lnTo>
                      <a:pt x="320889" y="1352290"/>
                    </a:lnTo>
                    <a:lnTo>
                      <a:pt x="407417" y="1467734"/>
                    </a:lnTo>
                    <a:lnTo>
                      <a:pt x="507908" y="1576927"/>
                    </a:lnTo>
                    <a:lnTo>
                      <a:pt x="623377" y="1678208"/>
                    </a:lnTo>
                    <a:lnTo>
                      <a:pt x="754841" y="1769916"/>
                    </a:lnTo>
                    <a:lnTo>
                      <a:pt x="903315" y="1850389"/>
                    </a:lnTo>
                    <a:lnTo>
                      <a:pt x="897172" y="1846425"/>
                    </a:lnTo>
                    <a:lnTo>
                      <a:pt x="879563" y="1834390"/>
                    </a:lnTo>
                    <a:lnTo>
                      <a:pt x="814882" y="1785280"/>
                    </a:lnTo>
                    <a:lnTo>
                      <a:pt x="770275" y="1747786"/>
                    </a:lnTo>
                    <a:lnTo>
                      <a:pt x="719134" y="1701388"/>
                    </a:lnTo>
                    <a:lnTo>
                      <a:pt x="662693" y="1645877"/>
                    </a:lnTo>
                    <a:lnTo>
                      <a:pt x="602184" y="1581045"/>
                    </a:lnTo>
                    <a:lnTo>
                      <a:pt x="538839" y="1506682"/>
                    </a:lnTo>
                    <a:lnTo>
                      <a:pt x="473892" y="1422580"/>
                    </a:lnTo>
                    <a:lnTo>
                      <a:pt x="408575" y="1328531"/>
                    </a:lnTo>
                    <a:lnTo>
                      <a:pt x="344122" y="1224325"/>
                    </a:lnTo>
                    <a:lnTo>
                      <a:pt x="281765" y="1109754"/>
                    </a:lnTo>
                    <a:lnTo>
                      <a:pt x="222738" y="984610"/>
                    </a:lnTo>
                    <a:lnTo>
                      <a:pt x="168272" y="848682"/>
                    </a:lnTo>
                    <a:lnTo>
                      <a:pt x="119601" y="701763"/>
                    </a:lnTo>
                    <a:lnTo>
                      <a:pt x="77957" y="543644"/>
                    </a:lnTo>
                    <a:lnTo>
                      <a:pt x="44574" y="374117"/>
                    </a:lnTo>
                    <a:lnTo>
                      <a:pt x="20684" y="192971"/>
                    </a:lnTo>
                    <a:lnTo>
                      <a:pt x="7521" y="0"/>
                    </a:lnTo>
                    <a:close/>
                  </a:path>
                </a:pathLst>
              </a:custGeom>
              <a:solidFill>
                <a:srgbClr val="005D9E"/>
              </a:solidFill>
            </p:spPr>
            <p:txBody>
              <a:bodyPr wrap="square" lIns="0" tIns="0" rIns="0" bIns="0" rtlCol="0"/>
              <a:lstStyle/>
              <a:p>
                <a:endParaRPr/>
              </a:p>
            </p:txBody>
          </p:sp>
          <p:sp>
            <p:nvSpPr>
              <p:cNvPr id="52" name="object 3"/>
              <p:cNvSpPr/>
              <p:nvPr/>
            </p:nvSpPr>
            <p:spPr>
              <a:xfrm>
                <a:off x="1261659" y="548589"/>
                <a:ext cx="688975" cy="2056764"/>
              </a:xfrm>
              <a:custGeom>
                <a:avLst/>
                <a:gdLst/>
                <a:ahLst/>
                <a:cxnLst/>
                <a:rect l="l" t="t" r="r" b="b"/>
                <a:pathLst>
                  <a:path w="688975" h="2056764">
                    <a:moveTo>
                      <a:pt x="449211" y="0"/>
                    </a:moveTo>
                    <a:lnTo>
                      <a:pt x="473981" y="68522"/>
                    </a:lnTo>
                    <a:lnTo>
                      <a:pt x="489599" y="119491"/>
                    </a:lnTo>
                    <a:lnTo>
                      <a:pt x="506618" y="183068"/>
                    </a:lnTo>
                    <a:lnTo>
                      <a:pt x="523671" y="258381"/>
                    </a:lnTo>
                    <a:lnTo>
                      <a:pt x="539389" y="344558"/>
                    </a:lnTo>
                    <a:lnTo>
                      <a:pt x="552406" y="440725"/>
                    </a:lnTo>
                    <a:lnTo>
                      <a:pt x="561353" y="546010"/>
                    </a:lnTo>
                    <a:lnTo>
                      <a:pt x="564862" y="659541"/>
                    </a:lnTo>
                    <a:lnTo>
                      <a:pt x="561566" y="780443"/>
                    </a:lnTo>
                    <a:lnTo>
                      <a:pt x="550098" y="907845"/>
                    </a:lnTo>
                    <a:lnTo>
                      <a:pt x="529089" y="1040874"/>
                    </a:lnTo>
                    <a:lnTo>
                      <a:pt x="497171" y="1178656"/>
                    </a:lnTo>
                    <a:lnTo>
                      <a:pt x="452978" y="1320320"/>
                    </a:lnTo>
                    <a:lnTo>
                      <a:pt x="395140" y="1464992"/>
                    </a:lnTo>
                    <a:lnTo>
                      <a:pt x="322292" y="1611799"/>
                    </a:lnTo>
                    <a:lnTo>
                      <a:pt x="233064" y="1759870"/>
                    </a:lnTo>
                    <a:lnTo>
                      <a:pt x="126089" y="1908330"/>
                    </a:lnTo>
                    <a:lnTo>
                      <a:pt x="0" y="2056307"/>
                    </a:lnTo>
                    <a:lnTo>
                      <a:pt x="8485" y="2049380"/>
                    </a:lnTo>
                    <a:lnTo>
                      <a:pt x="69398" y="1995651"/>
                    </a:lnTo>
                    <a:lnTo>
                      <a:pt x="117174" y="1949979"/>
                    </a:lnTo>
                    <a:lnTo>
                      <a:pt x="173396" y="1892520"/>
                    </a:lnTo>
                    <a:lnTo>
                      <a:pt x="235740" y="1823839"/>
                    </a:lnTo>
                    <a:lnTo>
                      <a:pt x="301880" y="1744501"/>
                    </a:lnTo>
                    <a:lnTo>
                      <a:pt x="369491" y="1655069"/>
                    </a:lnTo>
                    <a:lnTo>
                      <a:pt x="436248" y="1556108"/>
                    </a:lnTo>
                    <a:lnTo>
                      <a:pt x="499825" y="1448182"/>
                    </a:lnTo>
                    <a:lnTo>
                      <a:pt x="557899" y="1331856"/>
                    </a:lnTo>
                    <a:lnTo>
                      <a:pt x="608142" y="1207693"/>
                    </a:lnTo>
                    <a:lnTo>
                      <a:pt x="648231" y="1076258"/>
                    </a:lnTo>
                    <a:lnTo>
                      <a:pt x="675840" y="938116"/>
                    </a:lnTo>
                    <a:lnTo>
                      <a:pt x="688644" y="793830"/>
                    </a:lnTo>
                    <a:lnTo>
                      <a:pt x="684319" y="643965"/>
                    </a:lnTo>
                    <a:lnTo>
                      <a:pt x="660537" y="489085"/>
                    </a:lnTo>
                    <a:lnTo>
                      <a:pt x="614976" y="329755"/>
                    </a:lnTo>
                    <a:lnTo>
                      <a:pt x="545309" y="166538"/>
                    </a:lnTo>
                    <a:lnTo>
                      <a:pt x="449211" y="0"/>
                    </a:lnTo>
                    <a:close/>
                  </a:path>
                </a:pathLst>
              </a:custGeom>
              <a:solidFill>
                <a:srgbClr val="005D9E"/>
              </a:solidFill>
            </p:spPr>
            <p:txBody>
              <a:bodyPr wrap="square" lIns="0" tIns="0" rIns="0" bIns="0" rtlCol="0"/>
              <a:lstStyle/>
              <a:p>
                <a:endParaRPr/>
              </a:p>
            </p:txBody>
          </p:sp>
          <p:sp>
            <p:nvSpPr>
              <p:cNvPr id="53" name="bk object 17"/>
              <p:cNvSpPr/>
              <p:nvPr/>
            </p:nvSpPr>
            <p:spPr>
              <a:xfrm>
                <a:off x="2291458" y="694662"/>
                <a:ext cx="90805" cy="90170"/>
              </a:xfrm>
              <a:prstGeom prst="ellipse">
                <a:avLst/>
              </a:prstGeom>
              <a:solidFill>
                <a:srgbClr val="59CAF4"/>
              </a:solidFill>
            </p:spPr>
            <p:txBody>
              <a:bodyPr wrap="square" lIns="0" tIns="0" rIns="0" bIns="0" rtlCol="0"/>
              <a:lstStyle/>
              <a:p>
                <a:endParaRPr/>
              </a:p>
            </p:txBody>
          </p:sp>
          <p:sp>
            <p:nvSpPr>
              <p:cNvPr id="54" name="object 9"/>
              <p:cNvSpPr/>
              <p:nvPr/>
            </p:nvSpPr>
            <p:spPr>
              <a:xfrm>
                <a:off x="772465" y="2174830"/>
                <a:ext cx="405130" cy="405130"/>
              </a:xfrm>
              <a:prstGeom prst="ellipse">
                <a:avLst/>
              </a:prstGeom>
              <a:solidFill>
                <a:srgbClr val="59CAF4"/>
              </a:solidFill>
            </p:spPr>
            <p:txBody>
              <a:bodyPr wrap="square" lIns="0" tIns="0" rIns="0" bIns="0" rtlCol="0"/>
              <a:lstStyle/>
              <a:p>
                <a:endParaRPr/>
              </a:p>
            </p:txBody>
          </p:sp>
          <p:sp>
            <p:nvSpPr>
              <p:cNvPr id="55" name="object 10"/>
              <p:cNvSpPr/>
              <p:nvPr/>
            </p:nvSpPr>
            <p:spPr>
              <a:xfrm>
                <a:off x="1983695" y="2452574"/>
                <a:ext cx="263525" cy="262890"/>
              </a:xfrm>
              <a:prstGeom prst="ellipse">
                <a:avLst/>
              </a:prstGeom>
              <a:solidFill>
                <a:srgbClr val="005D9E"/>
              </a:solidFill>
            </p:spPr>
            <p:txBody>
              <a:bodyPr wrap="square" lIns="0" tIns="0" rIns="0" bIns="0" rtlCol="0"/>
              <a:lstStyle/>
              <a:p>
                <a:endParaRPr/>
              </a:p>
            </p:txBody>
          </p:sp>
          <p:sp>
            <p:nvSpPr>
              <p:cNvPr id="56" name="object 11"/>
              <p:cNvSpPr/>
              <p:nvPr/>
            </p:nvSpPr>
            <p:spPr>
              <a:xfrm>
                <a:off x="1565130" y="432211"/>
                <a:ext cx="194310" cy="194310"/>
              </a:xfrm>
              <a:prstGeom prst="ellipse">
                <a:avLst/>
              </a:prstGeom>
              <a:solidFill>
                <a:srgbClr val="005D9E"/>
              </a:solidFill>
            </p:spPr>
            <p:txBody>
              <a:bodyPr wrap="square" lIns="0" tIns="0" rIns="0" bIns="0" rtlCol="0"/>
              <a:lstStyle/>
              <a:p>
                <a:endParaRPr/>
              </a:p>
            </p:txBody>
          </p:sp>
          <p:sp>
            <p:nvSpPr>
              <p:cNvPr id="57" name="object 15"/>
              <p:cNvSpPr/>
              <p:nvPr/>
            </p:nvSpPr>
            <p:spPr>
              <a:xfrm>
                <a:off x="598488" y="922194"/>
                <a:ext cx="349885" cy="349885"/>
              </a:xfrm>
              <a:prstGeom prst="ellipse">
                <a:avLst/>
              </a:prstGeom>
              <a:solidFill>
                <a:srgbClr val="005D9E"/>
              </a:solidFill>
            </p:spPr>
            <p:txBody>
              <a:bodyPr wrap="square" lIns="0" tIns="0" rIns="0" bIns="0" rtlCol="0"/>
              <a:lstStyle/>
              <a:p>
                <a:endParaRPr/>
              </a:p>
            </p:txBody>
          </p:sp>
          <p:sp>
            <p:nvSpPr>
              <p:cNvPr id="58" name="object 16"/>
              <p:cNvSpPr/>
              <p:nvPr/>
            </p:nvSpPr>
            <p:spPr>
              <a:xfrm>
                <a:off x="2439509" y="2004129"/>
                <a:ext cx="216535" cy="215900"/>
              </a:xfrm>
              <a:prstGeom prst="ellipse">
                <a:avLst/>
              </a:prstGeom>
              <a:solidFill>
                <a:srgbClr val="59CAF4"/>
              </a:solidFill>
            </p:spPr>
            <p:txBody>
              <a:bodyPr wrap="square" lIns="0" tIns="0" rIns="0" bIns="0" rtlCol="0"/>
              <a:lstStyle/>
              <a:p>
                <a:endParaRPr/>
              </a:p>
            </p:txBody>
          </p:sp>
          <p:sp>
            <p:nvSpPr>
              <p:cNvPr id="59" name="object 12"/>
              <p:cNvSpPr/>
              <p:nvPr/>
            </p:nvSpPr>
            <p:spPr>
              <a:xfrm>
                <a:off x="1694618" y="1126556"/>
                <a:ext cx="411480" cy="411480"/>
              </a:xfrm>
              <a:prstGeom prst="ellipse">
                <a:avLst/>
              </a:prstGeom>
              <a:solidFill>
                <a:srgbClr val="59CAF4"/>
              </a:solidFill>
            </p:spPr>
            <p:txBody>
              <a:bodyPr wrap="square" lIns="0" tIns="0" rIns="0" bIns="0" rtlCol="0"/>
              <a:lstStyle/>
              <a:p>
                <a:endParaRPr/>
              </a:p>
            </p:txBody>
          </p:sp>
          <p:sp>
            <p:nvSpPr>
              <p:cNvPr id="60" name="object 7"/>
              <p:cNvSpPr/>
              <p:nvPr/>
            </p:nvSpPr>
            <p:spPr>
              <a:xfrm>
                <a:off x="1095003" y="657286"/>
                <a:ext cx="73660" cy="73025"/>
              </a:xfrm>
              <a:prstGeom prst="ellipse">
                <a:avLst/>
              </a:prstGeom>
              <a:solidFill>
                <a:srgbClr val="59CAF4"/>
              </a:solidFill>
            </p:spPr>
            <p:txBody>
              <a:bodyPr wrap="square" lIns="0" tIns="0" rIns="0" bIns="0" rtlCol="0"/>
              <a:lstStyle/>
              <a:p>
                <a:endParaRPr/>
              </a:p>
            </p:txBody>
          </p:sp>
          <p:sp>
            <p:nvSpPr>
              <p:cNvPr id="61" name="object 13"/>
              <p:cNvSpPr/>
              <p:nvPr/>
            </p:nvSpPr>
            <p:spPr>
              <a:xfrm>
                <a:off x="2502621" y="1005472"/>
                <a:ext cx="216535" cy="215900"/>
              </a:xfrm>
              <a:prstGeom prst="ellipse">
                <a:avLst/>
              </a:prstGeom>
              <a:solidFill>
                <a:srgbClr val="F98512"/>
              </a:solidFill>
            </p:spPr>
            <p:txBody>
              <a:bodyPr wrap="square" lIns="0" tIns="0" rIns="0" bIns="0" rtlCol="0"/>
              <a:lstStyle/>
              <a:p>
                <a:endParaRPr/>
              </a:p>
            </p:txBody>
          </p:sp>
          <p:sp>
            <p:nvSpPr>
              <p:cNvPr id="62" name="object 14"/>
              <p:cNvSpPr/>
              <p:nvPr/>
            </p:nvSpPr>
            <p:spPr>
              <a:xfrm>
                <a:off x="1861260" y="481948"/>
                <a:ext cx="129539" cy="128905"/>
              </a:xfrm>
              <a:prstGeom prst="ellipse">
                <a:avLst/>
              </a:prstGeom>
              <a:solidFill>
                <a:srgbClr val="F98512"/>
              </a:solidFill>
            </p:spPr>
            <p:txBody>
              <a:bodyPr wrap="square" lIns="0" tIns="0" rIns="0" bIns="0" rtlCol="0"/>
              <a:lstStyle/>
              <a:p>
                <a:endParaRPr/>
              </a:p>
            </p:txBody>
          </p:sp>
        </p:grpSp>
      </p:grpSp>
    </p:spTree>
    <p:extLst>
      <p:ext uri="{BB962C8B-B14F-4D97-AF65-F5344CB8AC3E}">
        <p14:creationId xmlns:p14="http://schemas.microsoft.com/office/powerpoint/2010/main" val="727009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3888" y="1709739"/>
            <a:ext cx="7886700" cy="2852737"/>
          </a:xfrm>
        </p:spPr>
        <p:txBody>
          <a:bodyPr anchor="b"/>
          <a:lstStyle>
            <a:lvl1pPr>
              <a:defRPr sz="6000">
                <a:solidFill>
                  <a:schemeClr val="accent4"/>
                </a:solidFill>
              </a:defRPr>
            </a:lvl1pPr>
          </a:lstStyle>
          <a:p>
            <a:r>
              <a:rPr lang="en-US"/>
              <a:t>Thank You!</a:t>
            </a:r>
          </a:p>
        </p:txBody>
      </p:sp>
      <p:sp>
        <p:nvSpPr>
          <p:cNvPr id="3" name="Text Placeholder 2"/>
          <p:cNvSpPr>
            <a:spLocks noGrp="1"/>
          </p:cNvSpPr>
          <p:nvPr>
            <p:ph type="body" idx="1"/>
          </p:nvPr>
        </p:nvSpPr>
        <p:spPr>
          <a:xfrm>
            <a:off x="623888" y="4589464"/>
            <a:ext cx="7886700" cy="1500187"/>
          </a:xfrm>
        </p:spPr>
        <p:txBody>
          <a:bodyPr>
            <a:normAutofit/>
          </a:bodyPr>
          <a:lstStyle>
            <a:lvl1pPr marL="0" indent="0">
              <a:buNone/>
              <a:defRPr sz="2800">
                <a:solidFill>
                  <a:schemeClr val="tx1">
                    <a:tint val="75000"/>
                  </a:schemeClr>
                </a:solidFill>
                <a:latin typeface="Economica" panose="0200050604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5" name="Rectangle 1"/>
          <p:cNvSpPr>
            <a:spLocks noChangeArrowheads="1"/>
          </p:cNvSpPr>
          <p:nvPr userDrawn="1"/>
        </p:nvSpPr>
        <p:spPr bwMode="auto">
          <a:xfrm>
            <a:off x="916977" y="6224522"/>
            <a:ext cx="76321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sz="1200" b="0" i="1" u="none" strike="noStrike" cap="none" normalizeH="0" baseline="0">
                <a:ln>
                  <a:noFill/>
                </a:ln>
                <a:solidFill>
                  <a:schemeClr val="tx1">
                    <a:lumMod val="65000"/>
                  </a:schemeClr>
                </a:solidFill>
                <a:effectLst/>
                <a:latin typeface="+mn-lt"/>
              </a:rPr>
              <a:t>©Department of Computational and Data Science, IISc, 2016</a:t>
            </a:r>
            <a:br>
              <a:rPr kumimoji="0" lang="en-US" sz="1200" b="0" i="1" u="none" strike="noStrike" cap="none" normalizeH="0" baseline="0">
                <a:ln>
                  <a:noFill/>
                </a:ln>
                <a:solidFill>
                  <a:schemeClr val="tx1">
                    <a:lumMod val="65000"/>
                  </a:schemeClr>
                </a:solidFill>
                <a:effectLst/>
                <a:latin typeface="+mn-lt"/>
              </a:rPr>
            </a:br>
            <a:r>
              <a:rPr lang="en-IN" sz="1200" i="1">
                <a:solidFill>
                  <a:schemeClr val="tx1">
                    <a:lumMod val="65000"/>
                  </a:schemeClr>
                </a:solidFill>
                <a:latin typeface="+mn-lt"/>
              </a:rPr>
              <a:t>This work is licensed under a </a:t>
            </a:r>
            <a:r>
              <a:rPr lang="en-IN" sz="1200" i="1">
                <a:solidFill>
                  <a:schemeClr val="tx1">
                    <a:lumMod val="65000"/>
                  </a:schemeClr>
                </a:solidFill>
                <a:latin typeface="+mn-lt"/>
                <a:hlinkClick r:id="rId2"/>
              </a:rPr>
              <a:t>Creative Commons Attribution 4.0 International License</a:t>
            </a:r>
            <a:r>
              <a:rPr kumimoji="0" lang="en-US" sz="1200" b="0" i="1" u="none" strike="noStrike" cap="none" normalizeH="0" baseline="0">
                <a:ln>
                  <a:noFill/>
                </a:ln>
                <a:solidFill>
                  <a:schemeClr val="tx1">
                    <a:lumMod val="65000"/>
                  </a:schemeClr>
                </a:solidFill>
                <a:effectLst/>
                <a:latin typeface="+mn-lt"/>
              </a:rPr>
              <a:t> </a:t>
            </a:r>
          </a:p>
          <a:p>
            <a:pPr lvl="0" eaLnBrk="0" fontAlgn="base" hangingPunct="0">
              <a:spcBef>
                <a:spcPct val="0"/>
              </a:spcBef>
              <a:spcAft>
                <a:spcPct val="0"/>
              </a:spcAft>
            </a:pPr>
            <a:r>
              <a:rPr kumimoji="0" lang="en-IN" sz="1200" b="0" i="1" u="none" strike="noStrike" cap="none" normalizeH="0" baseline="0">
                <a:ln>
                  <a:noFill/>
                </a:ln>
                <a:solidFill>
                  <a:schemeClr val="tx1">
                    <a:lumMod val="65000"/>
                  </a:schemeClr>
                </a:solidFill>
                <a:effectLst/>
                <a:latin typeface="+mn-lt"/>
              </a:rPr>
              <a:t>Copyright for external content used with attribution is retained by their original authors</a:t>
            </a:r>
            <a:endParaRPr kumimoji="0" lang="en-US" sz="1200" b="0" i="1" u="none" strike="noStrike" cap="none" normalizeH="0" baseline="0">
              <a:ln>
                <a:noFill/>
              </a:ln>
              <a:solidFill>
                <a:schemeClr val="tx1">
                  <a:lumMod val="65000"/>
                </a:schemeClr>
              </a:solidFill>
              <a:effectLst/>
              <a:latin typeface="+mn-lt"/>
            </a:endParaRPr>
          </a:p>
        </p:txBody>
      </p:sp>
      <p:pic>
        <p:nvPicPr>
          <p:cNvPr id="56" name="Picture 2" descr="Creative Commons License"/>
          <p:cNvPicPr>
            <a:picLocks noChangeAspect="1" noChangeArrowheads="1"/>
          </p:cNvPicPr>
          <p:nvPr userDrawn="1"/>
        </p:nvPicPr>
        <p:blipFill>
          <a:blip r:embed="rId3">
            <a:lum bright="70000" contrast="-70000"/>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83464" y="6400051"/>
            <a:ext cx="838200" cy="295275"/>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userDrawn="1"/>
        </p:nvGrpSpPr>
        <p:grpSpPr>
          <a:xfrm>
            <a:off x="-1" y="-5899"/>
            <a:ext cx="9144001" cy="362383"/>
            <a:chOff x="-1" y="-5899"/>
            <a:chExt cx="9144001" cy="362383"/>
          </a:xfrm>
        </p:grpSpPr>
        <p:sp>
          <p:nvSpPr>
            <p:cNvPr id="34" name="Rectangle 33"/>
            <p:cNvSpPr/>
            <p:nvPr userDrawn="1"/>
          </p:nvSpPr>
          <p:spPr>
            <a:xfrm>
              <a:off x="3203371" y="-3516"/>
              <a:ext cx="5940629" cy="360000"/>
            </a:xfrm>
            <a:prstGeom prst="rect">
              <a:avLst/>
            </a:prstGeom>
            <a:gradFill flip="none" rotWithShape="1">
              <a:gsLst>
                <a:gs pos="0">
                  <a:srgbClr val="5ECCF3"/>
                </a:gs>
                <a:gs pos="100000">
                  <a:srgbClr val="4E67C8"/>
                </a:gs>
              </a:gsLst>
              <a:lin ang="0" scaled="1"/>
              <a:tileRect/>
            </a:gradFill>
            <a:ln w="19050" cap="flat" cmpd="sng" algn="ctr">
              <a:noFill/>
              <a:prstDash val="solid"/>
              <a:miter lim="800000"/>
            </a:ln>
            <a:effectLst/>
          </p:spPr>
          <p:txBody>
            <a:bodyPr rtlCol="0" anchor="ctr"/>
            <a:lstStyle/>
            <a:p>
              <a:pPr marL="0" marR="0" lvl="0" indent="0" algn="r" defTabSz="914400" eaLnBrk="1" fontAlgn="auto" latinLnBrk="0" hangingPunct="1">
                <a:lnSpc>
                  <a:spcPts val="2000"/>
                </a:lnSpc>
                <a:spcBef>
                  <a:spcPts val="0"/>
                </a:spcBef>
                <a:spcAft>
                  <a:spcPts val="0"/>
                </a:spcAft>
                <a:buClrTx/>
                <a:buSzTx/>
                <a:buFontTx/>
                <a:buNone/>
                <a:tabLst/>
                <a:defRPr/>
              </a:pPr>
              <a:r>
                <a:rPr kumimoji="0" lang="en-US" sz="2000" b="1" i="0" u="none" strike="noStrike" kern="0" cap="none" spc="0" normalizeH="0" baseline="0" noProof="0">
                  <a:ln>
                    <a:noFill/>
                  </a:ln>
                  <a:solidFill>
                    <a:prstClr val="white"/>
                  </a:solidFill>
                  <a:effectLst/>
                  <a:uLnTx/>
                  <a:uFillTx/>
                  <a:latin typeface="Economica" panose="02000506040000020004" pitchFamily="2" charset="0"/>
                  <a:ea typeface="Calibri" panose="020F0502020204030204" pitchFamily="34" charset="0"/>
                  <a:cs typeface="Mangal" panose="02040503050203030202" pitchFamily="18" charset="0"/>
                </a:rPr>
                <a:t>CDS.IISc.ac.in  |  Department of Computational and Data Sciences</a:t>
              </a:r>
            </a:p>
          </p:txBody>
        </p:sp>
        <p:sp>
          <p:nvSpPr>
            <p:cNvPr id="35" name="Rectangle 34"/>
            <p:cNvSpPr/>
            <p:nvPr userDrawn="1"/>
          </p:nvSpPr>
          <p:spPr>
            <a:xfrm>
              <a:off x="-1" y="-3516"/>
              <a:ext cx="3537377" cy="360000"/>
            </a:xfrm>
            <a:prstGeom prst="rect">
              <a:avLst/>
            </a:prstGeom>
            <a:gradFill flip="none" rotWithShape="1">
              <a:gsLst>
                <a:gs pos="0">
                  <a:srgbClr val="5ECCF3">
                    <a:lumMod val="20000"/>
                    <a:lumOff val="80000"/>
                  </a:srgbClr>
                </a:gs>
                <a:gs pos="86000">
                  <a:srgbClr val="5ECCF3">
                    <a:lumMod val="60000"/>
                    <a:lumOff val="40000"/>
                  </a:srgbClr>
                </a:gs>
                <a:gs pos="54000">
                  <a:srgbClr val="5ECCF3">
                    <a:lumMod val="40000"/>
                    <a:lumOff val="60000"/>
                  </a:srgbClr>
                </a:gs>
                <a:gs pos="100000">
                  <a:srgbClr val="5ECCF3"/>
                </a:gs>
              </a:gsLst>
              <a:lin ang="0" scaled="1"/>
              <a:tileRect/>
            </a:gra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pic>
          <p:nvPicPr>
            <p:cNvPr id="36" name="Picture 35" descr="http://www.iisc.ernet.in/fa/images/IIsc_logo.jpg"/>
            <p:cNvPicPr>
              <a:picLocks/>
            </p:cNvPicPr>
            <p:nvPr userDrawn="1"/>
          </p:nvPicPr>
          <p:blipFill>
            <a:blip r:embed="rId5" cstate="print">
              <a:clrChange>
                <a:clrFrom>
                  <a:srgbClr val="FFFFFF"/>
                </a:clrFrom>
                <a:clrTo>
                  <a:srgbClr val="FFFFFF">
                    <a:alpha val="0"/>
                  </a:srgbClr>
                </a:clrTo>
              </a:clrChange>
              <a:duotone>
                <a:srgbClr val="4E67C8">
                  <a:shade val="45000"/>
                  <a:satMod val="135000"/>
                </a:srgbClr>
                <a:prstClr val="white"/>
              </a:duotone>
              <a:extLst>
                <a:ext uri="{BEBA8EAE-BF5A-486C-A8C5-ECC9F3942E4B}">
                  <a14:imgProps xmlns:a14="http://schemas.microsoft.com/office/drawing/2010/main">
                    <a14:imgLayer r:embed="rId6">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075" y="-3516"/>
              <a:ext cx="360000" cy="360000"/>
            </a:xfrm>
            <a:prstGeom prst="rect">
              <a:avLst/>
            </a:prstGeom>
            <a:noFill/>
            <a:ln>
              <a:noFill/>
            </a:ln>
          </p:spPr>
        </p:pic>
        <p:sp>
          <p:nvSpPr>
            <p:cNvPr id="37" name="Rectangle 36"/>
            <p:cNvSpPr/>
            <p:nvPr userDrawn="1"/>
          </p:nvSpPr>
          <p:spPr>
            <a:xfrm>
              <a:off x="2849718" y="-3516"/>
              <a:ext cx="360000" cy="360000"/>
            </a:xfrm>
            <a:prstGeom prst="rect">
              <a:avLst/>
            </a:prstGeom>
            <a:solidFill>
              <a:srgbClr val="5ECCF3">
                <a:lumMod val="40000"/>
                <a:lumOff val="6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38" name="Rectangle 37"/>
            <p:cNvSpPr/>
            <p:nvPr userDrawn="1"/>
          </p:nvSpPr>
          <p:spPr>
            <a:xfrm>
              <a:off x="2496066" y="-3516"/>
              <a:ext cx="360000" cy="360000"/>
            </a:xfrm>
            <a:prstGeom prst="rect">
              <a:avLst/>
            </a:prstGeom>
            <a:solidFill>
              <a:srgbClr val="A7EA52">
                <a:lumMod val="40000"/>
                <a:lumOff val="6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39" name="Rectangle 38"/>
            <p:cNvSpPr/>
            <p:nvPr userDrawn="1"/>
          </p:nvSpPr>
          <p:spPr>
            <a:xfrm>
              <a:off x="2142413" y="-3516"/>
              <a:ext cx="360000" cy="360000"/>
            </a:xfrm>
            <a:prstGeom prst="rect">
              <a:avLst/>
            </a:prstGeom>
            <a:solidFill>
              <a:srgbClr val="5ECCF3">
                <a:lumMod val="40000"/>
                <a:lumOff val="6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ndParaRPr>
            </a:p>
          </p:txBody>
        </p:sp>
        <p:sp>
          <p:nvSpPr>
            <p:cNvPr id="40" name="Rectangle 39"/>
            <p:cNvSpPr/>
            <p:nvPr userDrawn="1"/>
          </p:nvSpPr>
          <p:spPr>
            <a:xfrm>
              <a:off x="1788760" y="-3516"/>
              <a:ext cx="360000" cy="360000"/>
            </a:xfrm>
            <a:prstGeom prst="rect">
              <a:avLst/>
            </a:prstGeom>
            <a:solidFill>
              <a:srgbClr val="5ECCF3">
                <a:lumMod val="60000"/>
                <a:lumOff val="4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745"/>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41" name="Rectangle 40"/>
            <p:cNvSpPr/>
            <p:nvPr userDrawn="1"/>
          </p:nvSpPr>
          <p:spPr>
            <a:xfrm>
              <a:off x="1435107" y="-3516"/>
              <a:ext cx="360000" cy="360000"/>
            </a:xfrm>
            <a:prstGeom prst="rect">
              <a:avLst/>
            </a:prstGeom>
            <a:solidFill>
              <a:srgbClr val="B4DCFA">
                <a:lumMod val="9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745"/>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42" name="Rectangle 41"/>
            <p:cNvSpPr/>
            <p:nvPr userDrawn="1"/>
          </p:nvSpPr>
          <p:spPr>
            <a:xfrm>
              <a:off x="1081454" y="-3516"/>
              <a:ext cx="360000" cy="360000"/>
            </a:xfrm>
            <a:prstGeom prst="rect">
              <a:avLst/>
            </a:prstGeom>
            <a:solidFill>
              <a:srgbClr val="5ECCF3">
                <a:lumMod val="40000"/>
                <a:lumOff val="6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745"/>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43" name="Rectangle 42"/>
            <p:cNvSpPr/>
            <p:nvPr userDrawn="1"/>
          </p:nvSpPr>
          <p:spPr>
            <a:xfrm>
              <a:off x="727801" y="-3516"/>
              <a:ext cx="360000" cy="360000"/>
            </a:xfrm>
            <a:prstGeom prst="rect">
              <a:avLst/>
            </a:prstGeom>
            <a:solidFill>
              <a:srgbClr val="B4DCFA"/>
            </a:solidFill>
            <a:ln w="19050" cap="flat" cmpd="sng" algn="ctr">
              <a:noFill/>
              <a:prstDash val="solid"/>
              <a:miter lim="800000"/>
            </a:ln>
            <a:effectLst/>
          </p:spPr>
          <p:txBody>
            <a:bodyPr rtlCol="0" anchor="ctr"/>
            <a:lstStyle/>
            <a:p>
              <a:pPr marL="0" marR="0" lvl="0" indent="0" algn="ctr" defTabSz="91440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745"/>
                </a:solidFill>
                <a:effectLst/>
                <a:uLnTx/>
                <a:uFillTx/>
                <a:latin typeface="Arvo" panose="02000000000000000000" pitchFamily="2" charset="0"/>
                <a:ea typeface="Calibri" panose="020F0502020204030204" pitchFamily="34" charset="0"/>
                <a:cs typeface="Mangal" panose="02040503050203030202" pitchFamily="18" charset="0"/>
              </a:endParaRPr>
            </a:p>
          </p:txBody>
        </p:sp>
        <p:sp>
          <p:nvSpPr>
            <p:cNvPr id="44" name="Rectangle 43"/>
            <p:cNvSpPr/>
            <p:nvPr userDrawn="1"/>
          </p:nvSpPr>
          <p:spPr>
            <a:xfrm>
              <a:off x="374148" y="-3516"/>
              <a:ext cx="360000" cy="360000"/>
            </a:xfrm>
            <a:prstGeom prst="rect">
              <a:avLst/>
            </a:prstGeom>
            <a:solidFill>
              <a:srgbClr val="5DCEAF">
                <a:lumMod val="40000"/>
                <a:lumOff val="60000"/>
              </a:srgbClr>
            </a:solidFill>
            <a:ln w="19050" cap="flat" cmpd="sng" algn="ctr">
              <a:noFill/>
              <a:prstDash val="solid"/>
              <a:miter lim="800000"/>
            </a:ln>
            <a:effectLst/>
          </p:spPr>
          <p:txBody>
            <a:bodyPr rtlCol="0" anchor="ctr"/>
            <a:lstStyle/>
            <a:p>
              <a:pPr marL="0" marR="0" lvl="0" indent="0" algn="ctr" defTabSz="914400" eaLnBrk="1" fontAlgn="auto" latinLnBrk="0" hangingPunct="1">
                <a:lnSpc>
                  <a:spcPts val="1800"/>
                </a:lnSpc>
                <a:spcBef>
                  <a:spcPts val="0"/>
                </a:spcBef>
                <a:spcAft>
                  <a:spcPts val="0"/>
                </a:spcAft>
                <a:buClrTx/>
                <a:buSzTx/>
                <a:buFontTx/>
                <a:buNone/>
                <a:tabLst/>
                <a:defRPr/>
              </a:pPr>
              <a:endParaRPr kumimoji="0" lang="en-US" sz="1400" b="0" i="0" u="none" strike="noStrike" kern="0" cap="none" spc="0" normalizeH="0" baseline="0" noProof="0">
                <a:ln>
                  <a:noFill/>
                </a:ln>
                <a:solidFill>
                  <a:srgbClr val="212745"/>
                </a:solidFill>
                <a:effectLst/>
                <a:uLnTx/>
                <a:uFillTx/>
                <a:latin typeface="Arvo" panose="02000000000000000000" pitchFamily="2" charset="0"/>
                <a:ea typeface="Calibri" panose="020F0502020204030204" pitchFamily="34" charset="0"/>
                <a:cs typeface="Mangal" panose="02040503050203030202" pitchFamily="18" charset="0"/>
              </a:endParaRPr>
            </a:p>
          </p:txBody>
        </p:sp>
        <p:pic>
          <p:nvPicPr>
            <p:cNvPr id="45" name="Picture 44"/>
            <p:cNvPicPr>
              <a:picLocks/>
            </p:cNvPicPr>
            <p:nvPr userDrawn="1"/>
          </p:nvPicPr>
          <p:blipFill>
            <a:blip r:embed="rId7"/>
            <a:stretch>
              <a:fillRect/>
            </a:stretch>
          </p:blipFill>
          <p:spPr>
            <a:xfrm>
              <a:off x="368785" y="-5899"/>
              <a:ext cx="360000" cy="360000"/>
            </a:xfrm>
            <a:prstGeom prst="rect">
              <a:avLst/>
            </a:prstGeom>
          </p:spPr>
        </p:pic>
      </p:grpSp>
      <p:grpSp>
        <p:nvGrpSpPr>
          <p:cNvPr id="8" name="Group 7"/>
          <p:cNvGrpSpPr/>
          <p:nvPr userDrawn="1"/>
        </p:nvGrpSpPr>
        <p:grpSpPr>
          <a:xfrm>
            <a:off x="7254124" y="5901000"/>
            <a:ext cx="1878078" cy="915514"/>
            <a:chOff x="7254124" y="5901000"/>
            <a:chExt cx="1878078" cy="915514"/>
          </a:xfrm>
        </p:grpSpPr>
        <p:sp>
          <p:nvSpPr>
            <p:cNvPr id="24" name="object 19"/>
            <p:cNvSpPr/>
            <p:nvPr/>
          </p:nvSpPr>
          <p:spPr>
            <a:xfrm>
              <a:off x="7329821" y="6778521"/>
              <a:ext cx="1718561" cy="0"/>
            </a:xfrm>
            <a:custGeom>
              <a:avLst/>
              <a:gdLst/>
              <a:ahLst/>
              <a:cxnLst/>
              <a:rect l="l" t="t" r="r" b="b"/>
              <a:pathLst>
                <a:path w="2921634">
                  <a:moveTo>
                    <a:pt x="0" y="0"/>
                  </a:moveTo>
                  <a:lnTo>
                    <a:pt x="2921203" y="0"/>
                  </a:lnTo>
                </a:path>
              </a:pathLst>
            </a:custGeom>
            <a:ln w="7124">
              <a:solidFill>
                <a:schemeClr val="tx1"/>
              </a:solidFill>
            </a:ln>
          </p:spPr>
          <p:txBody>
            <a:bodyPr wrap="square" lIns="0" tIns="0" rIns="0" bIns="0" rtlCol="0"/>
            <a:lstStyle/>
            <a:p>
              <a:endParaRPr/>
            </a:p>
          </p:txBody>
        </p:sp>
        <p:grpSp>
          <p:nvGrpSpPr>
            <p:cNvPr id="25" name="Group 24"/>
            <p:cNvGrpSpPr>
              <a:grpSpLocks noChangeAspect="1"/>
            </p:cNvGrpSpPr>
            <p:nvPr/>
          </p:nvGrpSpPr>
          <p:grpSpPr>
            <a:xfrm>
              <a:off x="7328005" y="5952167"/>
              <a:ext cx="590040" cy="635277"/>
              <a:chOff x="598488" y="432211"/>
              <a:chExt cx="2120668" cy="2283253"/>
            </a:xfrm>
          </p:grpSpPr>
          <p:sp>
            <p:nvSpPr>
              <p:cNvPr id="29" name="object 8"/>
              <p:cNvSpPr/>
              <p:nvPr/>
            </p:nvSpPr>
            <p:spPr>
              <a:xfrm>
                <a:off x="1205052" y="2584170"/>
                <a:ext cx="73660" cy="73025"/>
              </a:xfrm>
              <a:custGeom>
                <a:avLst/>
                <a:gdLst/>
                <a:ahLst/>
                <a:cxnLst/>
                <a:rect l="l" t="t" r="r" b="b"/>
                <a:pathLst>
                  <a:path w="73659" h="73025">
                    <a:moveTo>
                      <a:pt x="39627" y="0"/>
                    </a:moveTo>
                    <a:lnTo>
                      <a:pt x="5051" y="17194"/>
                    </a:lnTo>
                    <a:lnTo>
                      <a:pt x="0" y="40554"/>
                    </a:lnTo>
                    <a:lnTo>
                      <a:pt x="3351" y="52202"/>
                    </a:lnTo>
                    <a:lnTo>
                      <a:pt x="10620" y="62446"/>
                    </a:lnTo>
                    <a:lnTo>
                      <a:pt x="17885" y="68116"/>
                    </a:lnTo>
                    <a:lnTo>
                      <a:pt x="29208" y="72513"/>
                    </a:lnTo>
                    <a:lnTo>
                      <a:pt x="41203" y="73008"/>
                    </a:lnTo>
                    <a:lnTo>
                      <a:pt x="52855" y="69591"/>
                    </a:lnTo>
                    <a:lnTo>
                      <a:pt x="63151" y="62251"/>
                    </a:lnTo>
                    <a:lnTo>
                      <a:pt x="69973" y="52632"/>
                    </a:lnTo>
                    <a:lnTo>
                      <a:pt x="73200" y="41606"/>
                    </a:lnTo>
                    <a:lnTo>
                      <a:pt x="72685" y="29895"/>
                    </a:lnTo>
                    <a:lnTo>
                      <a:pt x="68279" y="18223"/>
                    </a:lnTo>
                    <a:lnTo>
                      <a:pt x="59835" y="7312"/>
                    </a:lnTo>
                    <a:lnTo>
                      <a:pt x="50338" y="1961"/>
                    </a:lnTo>
                    <a:lnTo>
                      <a:pt x="39627" y="0"/>
                    </a:lnTo>
                    <a:close/>
                  </a:path>
                </a:pathLst>
              </a:custGeom>
              <a:solidFill>
                <a:srgbClr val="005D9E"/>
              </a:solidFill>
            </p:spPr>
            <p:txBody>
              <a:bodyPr wrap="square" lIns="0" tIns="0" rIns="0" bIns="0" rtlCol="0"/>
              <a:lstStyle/>
              <a:p>
                <a:endParaRPr/>
              </a:p>
            </p:txBody>
          </p:sp>
          <p:sp>
            <p:nvSpPr>
              <p:cNvPr id="30" name="bk object 16"/>
              <p:cNvSpPr/>
              <p:nvPr/>
            </p:nvSpPr>
            <p:spPr>
              <a:xfrm>
                <a:off x="1962839" y="577608"/>
                <a:ext cx="667385" cy="1985010"/>
              </a:xfrm>
              <a:custGeom>
                <a:avLst/>
                <a:gdLst/>
                <a:ahLst/>
                <a:cxnLst/>
                <a:rect l="l" t="t" r="r" b="b"/>
                <a:pathLst>
                  <a:path w="667385" h="1985010">
                    <a:moveTo>
                      <a:pt x="0" y="0"/>
                    </a:moveTo>
                    <a:lnTo>
                      <a:pt x="72899" y="55445"/>
                    </a:lnTo>
                    <a:lnTo>
                      <a:pt x="139199" y="113673"/>
                    </a:lnTo>
                    <a:lnTo>
                      <a:pt x="199209" y="174074"/>
                    </a:lnTo>
                    <a:lnTo>
                      <a:pt x="253237" y="236039"/>
                    </a:lnTo>
                    <a:lnTo>
                      <a:pt x="301594" y="298962"/>
                    </a:lnTo>
                    <a:lnTo>
                      <a:pt x="344589" y="362233"/>
                    </a:lnTo>
                    <a:lnTo>
                      <a:pt x="382531" y="425245"/>
                    </a:lnTo>
                    <a:lnTo>
                      <a:pt x="415730" y="487388"/>
                    </a:lnTo>
                    <a:lnTo>
                      <a:pt x="444494" y="548056"/>
                    </a:lnTo>
                    <a:lnTo>
                      <a:pt x="469134" y="606639"/>
                    </a:lnTo>
                    <a:lnTo>
                      <a:pt x="489959" y="662529"/>
                    </a:lnTo>
                    <a:lnTo>
                      <a:pt x="507278" y="715119"/>
                    </a:lnTo>
                    <a:lnTo>
                      <a:pt x="521401" y="763799"/>
                    </a:lnTo>
                    <a:lnTo>
                      <a:pt x="532637" y="807962"/>
                    </a:lnTo>
                    <a:lnTo>
                      <a:pt x="541296" y="847000"/>
                    </a:lnTo>
                    <a:lnTo>
                      <a:pt x="552118" y="907265"/>
                    </a:lnTo>
                    <a:lnTo>
                      <a:pt x="556755" y="944016"/>
                    </a:lnTo>
                    <a:lnTo>
                      <a:pt x="556039" y="1047664"/>
                    </a:lnTo>
                    <a:lnTo>
                      <a:pt x="550684" y="1145660"/>
                    </a:lnTo>
                    <a:lnTo>
                      <a:pt x="541196" y="1238040"/>
                    </a:lnTo>
                    <a:lnTo>
                      <a:pt x="528080" y="1324842"/>
                    </a:lnTo>
                    <a:lnTo>
                      <a:pt x="511842" y="1406101"/>
                    </a:lnTo>
                    <a:lnTo>
                      <a:pt x="492988" y="1481853"/>
                    </a:lnTo>
                    <a:lnTo>
                      <a:pt x="472024" y="1552136"/>
                    </a:lnTo>
                    <a:lnTo>
                      <a:pt x="449453" y="1616986"/>
                    </a:lnTo>
                    <a:lnTo>
                      <a:pt x="425784" y="1676438"/>
                    </a:lnTo>
                    <a:lnTo>
                      <a:pt x="401520" y="1730530"/>
                    </a:lnTo>
                    <a:lnTo>
                      <a:pt x="377167" y="1779298"/>
                    </a:lnTo>
                    <a:lnTo>
                      <a:pt x="353231" y="1822777"/>
                    </a:lnTo>
                    <a:lnTo>
                      <a:pt x="330218" y="1861005"/>
                    </a:lnTo>
                    <a:lnTo>
                      <a:pt x="308633" y="1894018"/>
                    </a:lnTo>
                    <a:lnTo>
                      <a:pt x="271770" y="1944544"/>
                    </a:lnTo>
                    <a:lnTo>
                      <a:pt x="246686" y="1974646"/>
                    </a:lnTo>
                    <a:lnTo>
                      <a:pt x="237426" y="1984616"/>
                    </a:lnTo>
                    <a:lnTo>
                      <a:pt x="299925" y="1940762"/>
                    </a:lnTo>
                    <a:lnTo>
                      <a:pt x="356056" y="1890351"/>
                    </a:lnTo>
                    <a:lnTo>
                      <a:pt x="406161" y="1834335"/>
                    </a:lnTo>
                    <a:lnTo>
                      <a:pt x="450581" y="1773667"/>
                    </a:lnTo>
                    <a:lnTo>
                      <a:pt x="489661" y="1709299"/>
                    </a:lnTo>
                    <a:lnTo>
                      <a:pt x="523740" y="1642183"/>
                    </a:lnTo>
                    <a:lnTo>
                      <a:pt x="553161" y="1573272"/>
                    </a:lnTo>
                    <a:lnTo>
                      <a:pt x="578266" y="1503516"/>
                    </a:lnTo>
                    <a:lnTo>
                      <a:pt x="599398" y="1433869"/>
                    </a:lnTo>
                    <a:lnTo>
                      <a:pt x="616897" y="1365283"/>
                    </a:lnTo>
                    <a:lnTo>
                      <a:pt x="631107" y="1298710"/>
                    </a:lnTo>
                    <a:lnTo>
                      <a:pt x="642369" y="1235101"/>
                    </a:lnTo>
                    <a:lnTo>
                      <a:pt x="651025" y="1175410"/>
                    </a:lnTo>
                    <a:lnTo>
                      <a:pt x="657417" y="1120589"/>
                    </a:lnTo>
                    <a:lnTo>
                      <a:pt x="661888" y="1071589"/>
                    </a:lnTo>
                    <a:lnTo>
                      <a:pt x="664779" y="1029363"/>
                    </a:lnTo>
                    <a:lnTo>
                      <a:pt x="667189" y="969042"/>
                    </a:lnTo>
                    <a:lnTo>
                      <a:pt x="667393" y="952850"/>
                    </a:lnTo>
                    <a:lnTo>
                      <a:pt x="667385" y="947242"/>
                    </a:lnTo>
                    <a:lnTo>
                      <a:pt x="647153" y="834291"/>
                    </a:lnTo>
                    <a:lnTo>
                      <a:pt x="621068" y="730297"/>
                    </a:lnTo>
                    <a:lnTo>
                      <a:pt x="589873" y="634920"/>
                    </a:lnTo>
                    <a:lnTo>
                      <a:pt x="554314" y="547815"/>
                    </a:lnTo>
                    <a:lnTo>
                      <a:pt x="515137" y="468642"/>
                    </a:lnTo>
                    <a:lnTo>
                      <a:pt x="473086" y="397057"/>
                    </a:lnTo>
                    <a:lnTo>
                      <a:pt x="428907" y="332719"/>
                    </a:lnTo>
                    <a:lnTo>
                      <a:pt x="383345" y="275285"/>
                    </a:lnTo>
                    <a:lnTo>
                      <a:pt x="337146" y="224413"/>
                    </a:lnTo>
                    <a:lnTo>
                      <a:pt x="291053" y="179760"/>
                    </a:lnTo>
                    <a:lnTo>
                      <a:pt x="245814" y="140985"/>
                    </a:lnTo>
                    <a:lnTo>
                      <a:pt x="202173" y="107744"/>
                    </a:lnTo>
                    <a:lnTo>
                      <a:pt x="160874" y="79696"/>
                    </a:lnTo>
                    <a:lnTo>
                      <a:pt x="122665" y="56498"/>
                    </a:lnTo>
                    <a:lnTo>
                      <a:pt x="88289" y="37808"/>
                    </a:lnTo>
                    <a:lnTo>
                      <a:pt x="34019" y="12584"/>
                    </a:lnTo>
                    <a:lnTo>
                      <a:pt x="4028" y="1284"/>
                    </a:lnTo>
                    <a:lnTo>
                      <a:pt x="0" y="0"/>
                    </a:lnTo>
                    <a:close/>
                  </a:path>
                </a:pathLst>
              </a:custGeom>
              <a:solidFill>
                <a:srgbClr val="005D9E"/>
              </a:solidFill>
            </p:spPr>
            <p:txBody>
              <a:bodyPr wrap="square" lIns="0" tIns="0" rIns="0" bIns="0" rtlCol="0"/>
              <a:lstStyle/>
              <a:p>
                <a:endParaRPr/>
              </a:p>
            </p:txBody>
          </p:sp>
          <p:sp>
            <p:nvSpPr>
              <p:cNvPr id="31" name="bk object 18"/>
              <p:cNvSpPr/>
              <p:nvPr/>
            </p:nvSpPr>
            <p:spPr>
              <a:xfrm>
                <a:off x="798262" y="732992"/>
                <a:ext cx="1520190" cy="1545590"/>
              </a:xfrm>
              <a:custGeom>
                <a:avLst/>
                <a:gdLst/>
                <a:ahLst/>
                <a:cxnLst/>
                <a:rect l="l" t="t" r="r" b="b"/>
                <a:pathLst>
                  <a:path w="1520189" h="1545589">
                    <a:moveTo>
                      <a:pt x="820" y="1503114"/>
                    </a:moveTo>
                    <a:lnTo>
                      <a:pt x="694" y="1505363"/>
                    </a:lnTo>
                    <a:lnTo>
                      <a:pt x="0" y="1534954"/>
                    </a:lnTo>
                    <a:lnTo>
                      <a:pt x="37" y="1545273"/>
                    </a:lnTo>
                    <a:lnTo>
                      <a:pt x="820" y="1503114"/>
                    </a:lnTo>
                    <a:close/>
                  </a:path>
                  <a:path w="1520189" h="1545589">
                    <a:moveTo>
                      <a:pt x="1276047" y="0"/>
                    </a:moveTo>
                    <a:lnTo>
                      <a:pt x="1182981" y="4203"/>
                    </a:lnTo>
                    <a:lnTo>
                      <a:pt x="1080725" y="14886"/>
                    </a:lnTo>
                    <a:lnTo>
                      <a:pt x="971664" y="33811"/>
                    </a:lnTo>
                    <a:lnTo>
                      <a:pt x="858182" y="62739"/>
                    </a:lnTo>
                    <a:lnTo>
                      <a:pt x="742664" y="103434"/>
                    </a:lnTo>
                    <a:lnTo>
                      <a:pt x="627493" y="157658"/>
                    </a:lnTo>
                    <a:lnTo>
                      <a:pt x="515054" y="227173"/>
                    </a:lnTo>
                    <a:lnTo>
                      <a:pt x="407733" y="313741"/>
                    </a:lnTo>
                    <a:lnTo>
                      <a:pt x="307912" y="419126"/>
                    </a:lnTo>
                    <a:lnTo>
                      <a:pt x="217977" y="545089"/>
                    </a:lnTo>
                    <a:lnTo>
                      <a:pt x="140311" y="693394"/>
                    </a:lnTo>
                    <a:lnTo>
                      <a:pt x="77300" y="865802"/>
                    </a:lnTo>
                    <a:lnTo>
                      <a:pt x="31328" y="1064077"/>
                    </a:lnTo>
                    <a:lnTo>
                      <a:pt x="4779" y="1289979"/>
                    </a:lnTo>
                    <a:lnTo>
                      <a:pt x="820" y="1503114"/>
                    </a:lnTo>
                    <a:lnTo>
                      <a:pt x="3332" y="1458550"/>
                    </a:lnTo>
                    <a:lnTo>
                      <a:pt x="9127" y="1396566"/>
                    </a:lnTo>
                    <a:lnTo>
                      <a:pt x="19289" y="1321461"/>
                    </a:lnTo>
                    <a:lnTo>
                      <a:pt x="35032" y="1235286"/>
                    </a:lnTo>
                    <a:lnTo>
                      <a:pt x="57567" y="1140089"/>
                    </a:lnTo>
                    <a:lnTo>
                      <a:pt x="88106" y="1037922"/>
                    </a:lnTo>
                    <a:lnTo>
                      <a:pt x="127862" y="930834"/>
                    </a:lnTo>
                    <a:lnTo>
                      <a:pt x="178045" y="820876"/>
                    </a:lnTo>
                    <a:lnTo>
                      <a:pt x="239869" y="710098"/>
                    </a:lnTo>
                    <a:lnTo>
                      <a:pt x="314545" y="600551"/>
                    </a:lnTo>
                    <a:lnTo>
                      <a:pt x="403286" y="494283"/>
                    </a:lnTo>
                    <a:lnTo>
                      <a:pt x="507302" y="393347"/>
                    </a:lnTo>
                    <a:lnTo>
                      <a:pt x="627807" y="299791"/>
                    </a:lnTo>
                    <a:lnTo>
                      <a:pt x="766012" y="215665"/>
                    </a:lnTo>
                    <a:lnTo>
                      <a:pt x="923129" y="143022"/>
                    </a:lnTo>
                    <a:lnTo>
                      <a:pt x="1100371" y="83909"/>
                    </a:lnTo>
                    <a:lnTo>
                      <a:pt x="1298949" y="40378"/>
                    </a:lnTo>
                    <a:lnTo>
                      <a:pt x="1520075" y="14478"/>
                    </a:lnTo>
                    <a:lnTo>
                      <a:pt x="1508724" y="12724"/>
                    </a:lnTo>
                    <a:lnTo>
                      <a:pt x="1476262" y="8637"/>
                    </a:lnTo>
                    <a:lnTo>
                      <a:pt x="1425072" y="3979"/>
                    </a:lnTo>
                    <a:lnTo>
                      <a:pt x="1357539" y="512"/>
                    </a:lnTo>
                    <a:lnTo>
                      <a:pt x="1276047" y="0"/>
                    </a:lnTo>
                    <a:close/>
                  </a:path>
                </a:pathLst>
              </a:custGeom>
              <a:solidFill>
                <a:srgbClr val="59CAF4"/>
              </a:solidFill>
            </p:spPr>
            <p:txBody>
              <a:bodyPr wrap="square" lIns="0" tIns="0" rIns="0" bIns="0" rtlCol="0"/>
              <a:lstStyle/>
              <a:p>
                <a:endParaRPr/>
              </a:p>
            </p:txBody>
          </p:sp>
          <p:sp>
            <p:nvSpPr>
              <p:cNvPr id="32" name="bk object 19"/>
              <p:cNvSpPr/>
              <p:nvPr/>
            </p:nvSpPr>
            <p:spPr>
              <a:xfrm>
                <a:off x="907837" y="1023442"/>
                <a:ext cx="1642745" cy="328930"/>
              </a:xfrm>
              <a:custGeom>
                <a:avLst/>
                <a:gdLst/>
                <a:ahLst/>
                <a:cxnLst/>
                <a:rect l="l" t="t" r="r" b="b"/>
                <a:pathLst>
                  <a:path w="1642745" h="328930">
                    <a:moveTo>
                      <a:pt x="0" y="0"/>
                    </a:moveTo>
                    <a:lnTo>
                      <a:pt x="53279" y="37931"/>
                    </a:lnTo>
                    <a:lnTo>
                      <a:pt x="93011" y="63744"/>
                    </a:lnTo>
                    <a:lnTo>
                      <a:pt x="142663" y="93835"/>
                    </a:lnTo>
                    <a:lnTo>
                      <a:pt x="201595" y="126820"/>
                    </a:lnTo>
                    <a:lnTo>
                      <a:pt x="269165" y="161315"/>
                    </a:lnTo>
                    <a:lnTo>
                      <a:pt x="344734" y="195938"/>
                    </a:lnTo>
                    <a:lnTo>
                      <a:pt x="427662" y="229304"/>
                    </a:lnTo>
                    <a:lnTo>
                      <a:pt x="517309" y="260029"/>
                    </a:lnTo>
                    <a:lnTo>
                      <a:pt x="613034" y="286730"/>
                    </a:lnTo>
                    <a:lnTo>
                      <a:pt x="714197" y="308022"/>
                    </a:lnTo>
                    <a:lnTo>
                      <a:pt x="820159" y="322523"/>
                    </a:lnTo>
                    <a:lnTo>
                      <a:pt x="930278" y="328849"/>
                    </a:lnTo>
                    <a:lnTo>
                      <a:pt x="1043916" y="325615"/>
                    </a:lnTo>
                    <a:lnTo>
                      <a:pt x="1160431" y="311438"/>
                    </a:lnTo>
                    <a:lnTo>
                      <a:pt x="1279183" y="284935"/>
                    </a:lnTo>
                    <a:lnTo>
                      <a:pt x="1399534" y="244721"/>
                    </a:lnTo>
                    <a:lnTo>
                      <a:pt x="1473085" y="211186"/>
                    </a:lnTo>
                    <a:lnTo>
                      <a:pt x="875165" y="211186"/>
                    </a:lnTo>
                    <a:lnTo>
                      <a:pt x="767774" y="207492"/>
                    </a:lnTo>
                    <a:lnTo>
                      <a:pt x="657977" y="198726"/>
                    </a:lnTo>
                    <a:lnTo>
                      <a:pt x="546691" y="184182"/>
                    </a:lnTo>
                    <a:lnTo>
                      <a:pt x="434831" y="163150"/>
                    </a:lnTo>
                    <a:lnTo>
                      <a:pt x="323316" y="134924"/>
                    </a:lnTo>
                    <a:lnTo>
                      <a:pt x="213061" y="98796"/>
                    </a:lnTo>
                    <a:lnTo>
                      <a:pt x="104983" y="54057"/>
                    </a:lnTo>
                    <a:lnTo>
                      <a:pt x="0" y="0"/>
                    </a:lnTo>
                    <a:close/>
                  </a:path>
                  <a:path w="1642745" h="328930">
                    <a:moveTo>
                      <a:pt x="1642465" y="117627"/>
                    </a:moveTo>
                    <a:lnTo>
                      <a:pt x="1582133" y="133030"/>
                    </a:lnTo>
                    <a:lnTo>
                      <a:pt x="1537653" y="143123"/>
                    </a:lnTo>
                    <a:lnTo>
                      <a:pt x="1482515" y="154515"/>
                    </a:lnTo>
                    <a:lnTo>
                      <a:pt x="1417638" y="166499"/>
                    </a:lnTo>
                    <a:lnTo>
                      <a:pt x="1343937" y="178367"/>
                    </a:lnTo>
                    <a:lnTo>
                      <a:pt x="1262303" y="189413"/>
                    </a:lnTo>
                    <a:lnTo>
                      <a:pt x="1173731" y="198922"/>
                    </a:lnTo>
                    <a:lnTo>
                      <a:pt x="1079060" y="206194"/>
                    </a:lnTo>
                    <a:lnTo>
                      <a:pt x="979232" y="210518"/>
                    </a:lnTo>
                    <a:lnTo>
                      <a:pt x="875165" y="211186"/>
                    </a:lnTo>
                    <a:lnTo>
                      <a:pt x="1473085" y="211186"/>
                    </a:lnTo>
                    <a:lnTo>
                      <a:pt x="1520846" y="189410"/>
                    </a:lnTo>
                    <a:lnTo>
                      <a:pt x="1642465" y="117627"/>
                    </a:lnTo>
                    <a:close/>
                  </a:path>
                </a:pathLst>
              </a:custGeom>
              <a:solidFill>
                <a:srgbClr val="F98512"/>
              </a:solidFill>
            </p:spPr>
            <p:txBody>
              <a:bodyPr wrap="square" lIns="0" tIns="0" rIns="0" bIns="0" rtlCol="0"/>
              <a:lstStyle/>
              <a:p>
                <a:endParaRPr/>
              </a:p>
            </p:txBody>
          </p:sp>
          <p:sp>
            <p:nvSpPr>
              <p:cNvPr id="46" name="bk object 20"/>
              <p:cNvSpPr/>
              <p:nvPr/>
            </p:nvSpPr>
            <p:spPr>
              <a:xfrm>
                <a:off x="700370" y="1230909"/>
                <a:ext cx="1769110" cy="1014730"/>
              </a:xfrm>
              <a:custGeom>
                <a:avLst/>
                <a:gdLst/>
                <a:ahLst/>
                <a:cxnLst/>
                <a:rect l="l" t="t" r="r" b="b"/>
                <a:pathLst>
                  <a:path w="1769110" h="1014730">
                    <a:moveTo>
                      <a:pt x="0" y="0"/>
                    </a:moveTo>
                    <a:lnTo>
                      <a:pt x="78777" y="210379"/>
                    </a:lnTo>
                    <a:lnTo>
                      <a:pt x="167918" y="390957"/>
                    </a:lnTo>
                    <a:lnTo>
                      <a:pt x="265866" y="543789"/>
                    </a:lnTo>
                    <a:lnTo>
                      <a:pt x="371062" y="670932"/>
                    </a:lnTo>
                    <a:lnTo>
                      <a:pt x="481951" y="774441"/>
                    </a:lnTo>
                    <a:lnTo>
                      <a:pt x="596973" y="856373"/>
                    </a:lnTo>
                    <a:lnTo>
                      <a:pt x="714571" y="918782"/>
                    </a:lnTo>
                    <a:lnTo>
                      <a:pt x="833189" y="963726"/>
                    </a:lnTo>
                    <a:lnTo>
                      <a:pt x="951268" y="993259"/>
                    </a:lnTo>
                    <a:lnTo>
                      <a:pt x="1067250" y="1009438"/>
                    </a:lnTo>
                    <a:lnTo>
                      <a:pt x="1179579" y="1014319"/>
                    </a:lnTo>
                    <a:lnTo>
                      <a:pt x="1286697" y="1009958"/>
                    </a:lnTo>
                    <a:lnTo>
                      <a:pt x="1387045" y="998410"/>
                    </a:lnTo>
                    <a:lnTo>
                      <a:pt x="1479067" y="981732"/>
                    </a:lnTo>
                    <a:lnTo>
                      <a:pt x="1530685" y="969318"/>
                    </a:lnTo>
                    <a:lnTo>
                      <a:pt x="1301323" y="969318"/>
                    </a:lnTo>
                    <a:lnTo>
                      <a:pt x="1159559" y="955183"/>
                    </a:lnTo>
                    <a:lnTo>
                      <a:pt x="1025147" y="924372"/>
                    </a:lnTo>
                    <a:lnTo>
                      <a:pt x="898247" y="879150"/>
                    </a:lnTo>
                    <a:lnTo>
                      <a:pt x="779018" y="821779"/>
                    </a:lnTo>
                    <a:lnTo>
                      <a:pt x="667620" y="754522"/>
                    </a:lnTo>
                    <a:lnTo>
                      <a:pt x="564215" y="679642"/>
                    </a:lnTo>
                    <a:lnTo>
                      <a:pt x="468961" y="599401"/>
                    </a:lnTo>
                    <a:lnTo>
                      <a:pt x="382020" y="516063"/>
                    </a:lnTo>
                    <a:lnTo>
                      <a:pt x="303550" y="431891"/>
                    </a:lnTo>
                    <a:lnTo>
                      <a:pt x="233713" y="349146"/>
                    </a:lnTo>
                    <a:lnTo>
                      <a:pt x="172668" y="270092"/>
                    </a:lnTo>
                    <a:lnTo>
                      <a:pt x="120575" y="196992"/>
                    </a:lnTo>
                    <a:lnTo>
                      <a:pt x="77595" y="132109"/>
                    </a:lnTo>
                    <a:lnTo>
                      <a:pt x="43887" y="77705"/>
                    </a:lnTo>
                    <a:lnTo>
                      <a:pt x="19612" y="36044"/>
                    </a:lnTo>
                    <a:lnTo>
                      <a:pt x="4929" y="9388"/>
                    </a:lnTo>
                    <a:lnTo>
                      <a:pt x="0" y="0"/>
                    </a:lnTo>
                    <a:close/>
                  </a:path>
                  <a:path w="1769110" h="1014730">
                    <a:moveTo>
                      <a:pt x="1769122" y="889050"/>
                    </a:moveTo>
                    <a:lnTo>
                      <a:pt x="1606265" y="938515"/>
                    </a:lnTo>
                    <a:lnTo>
                      <a:pt x="1450278" y="964517"/>
                    </a:lnTo>
                    <a:lnTo>
                      <a:pt x="1301323" y="969318"/>
                    </a:lnTo>
                    <a:lnTo>
                      <a:pt x="1530685" y="969318"/>
                    </a:lnTo>
                    <a:lnTo>
                      <a:pt x="1631902" y="941207"/>
                    </a:lnTo>
                    <a:lnTo>
                      <a:pt x="1689599" y="921472"/>
                    </a:lnTo>
                    <a:lnTo>
                      <a:pt x="1732740" y="904831"/>
                    </a:lnTo>
                    <a:lnTo>
                      <a:pt x="1759767" y="893338"/>
                    </a:lnTo>
                    <a:lnTo>
                      <a:pt x="1769122" y="889050"/>
                    </a:lnTo>
                    <a:close/>
                  </a:path>
                </a:pathLst>
              </a:custGeom>
              <a:solidFill>
                <a:srgbClr val="F98512"/>
              </a:solidFill>
            </p:spPr>
            <p:txBody>
              <a:bodyPr wrap="square" lIns="0" tIns="0" rIns="0" bIns="0" rtlCol="0"/>
              <a:lstStyle/>
              <a:p>
                <a:endParaRPr/>
              </a:p>
            </p:txBody>
          </p:sp>
          <p:sp>
            <p:nvSpPr>
              <p:cNvPr id="47" name="bk object 21"/>
              <p:cNvSpPr/>
              <p:nvPr/>
            </p:nvSpPr>
            <p:spPr>
              <a:xfrm>
                <a:off x="1073039" y="1185621"/>
                <a:ext cx="1584960" cy="1365250"/>
              </a:xfrm>
              <a:custGeom>
                <a:avLst/>
                <a:gdLst/>
                <a:ahLst/>
                <a:cxnLst/>
                <a:rect l="l" t="t" r="r" b="b"/>
                <a:pathLst>
                  <a:path w="1584960" h="1365250">
                    <a:moveTo>
                      <a:pt x="1584629" y="0"/>
                    </a:moveTo>
                    <a:lnTo>
                      <a:pt x="1576998" y="38164"/>
                    </a:lnTo>
                    <a:lnTo>
                      <a:pt x="1566433" y="82778"/>
                    </a:lnTo>
                    <a:lnTo>
                      <a:pt x="1550454" y="141664"/>
                    </a:lnTo>
                    <a:lnTo>
                      <a:pt x="1528378" y="212762"/>
                    </a:lnTo>
                    <a:lnTo>
                      <a:pt x="1499520" y="294010"/>
                    </a:lnTo>
                    <a:lnTo>
                      <a:pt x="1463195" y="383346"/>
                    </a:lnTo>
                    <a:lnTo>
                      <a:pt x="1418719" y="478711"/>
                    </a:lnTo>
                    <a:lnTo>
                      <a:pt x="1365406" y="578041"/>
                    </a:lnTo>
                    <a:lnTo>
                      <a:pt x="1302573" y="679276"/>
                    </a:lnTo>
                    <a:lnTo>
                      <a:pt x="1229535" y="780356"/>
                    </a:lnTo>
                    <a:lnTo>
                      <a:pt x="1145608" y="879217"/>
                    </a:lnTo>
                    <a:lnTo>
                      <a:pt x="1050105" y="973800"/>
                    </a:lnTo>
                    <a:lnTo>
                      <a:pt x="942344" y="1062042"/>
                    </a:lnTo>
                    <a:lnTo>
                      <a:pt x="821639" y="1141883"/>
                    </a:lnTo>
                    <a:lnTo>
                      <a:pt x="687306" y="1211262"/>
                    </a:lnTo>
                    <a:lnTo>
                      <a:pt x="538660" y="1268116"/>
                    </a:lnTo>
                    <a:lnTo>
                      <a:pt x="375017" y="1310385"/>
                    </a:lnTo>
                    <a:lnTo>
                      <a:pt x="195692" y="1336008"/>
                    </a:lnTo>
                    <a:lnTo>
                      <a:pt x="0" y="1342923"/>
                    </a:lnTo>
                    <a:lnTo>
                      <a:pt x="10172" y="1344938"/>
                    </a:lnTo>
                    <a:lnTo>
                      <a:pt x="39381" y="1349852"/>
                    </a:lnTo>
                    <a:lnTo>
                      <a:pt x="85666" y="1355970"/>
                    </a:lnTo>
                    <a:lnTo>
                      <a:pt x="147065" y="1361593"/>
                    </a:lnTo>
                    <a:lnTo>
                      <a:pt x="221618" y="1365025"/>
                    </a:lnTo>
                    <a:lnTo>
                      <a:pt x="307362" y="1364571"/>
                    </a:lnTo>
                    <a:lnTo>
                      <a:pt x="402338" y="1358533"/>
                    </a:lnTo>
                    <a:lnTo>
                      <a:pt x="504582" y="1345215"/>
                    </a:lnTo>
                    <a:lnTo>
                      <a:pt x="612135" y="1322921"/>
                    </a:lnTo>
                    <a:lnTo>
                      <a:pt x="723034" y="1289953"/>
                    </a:lnTo>
                    <a:lnTo>
                      <a:pt x="835319" y="1244615"/>
                    </a:lnTo>
                    <a:lnTo>
                      <a:pt x="947029" y="1185211"/>
                    </a:lnTo>
                    <a:lnTo>
                      <a:pt x="1056202" y="1110044"/>
                    </a:lnTo>
                    <a:lnTo>
                      <a:pt x="1160876" y="1017417"/>
                    </a:lnTo>
                    <a:lnTo>
                      <a:pt x="1259091" y="905634"/>
                    </a:lnTo>
                    <a:lnTo>
                      <a:pt x="1348885" y="772999"/>
                    </a:lnTo>
                    <a:lnTo>
                      <a:pt x="1428297" y="617814"/>
                    </a:lnTo>
                    <a:lnTo>
                      <a:pt x="1495366" y="438384"/>
                    </a:lnTo>
                    <a:lnTo>
                      <a:pt x="1548131" y="233011"/>
                    </a:lnTo>
                    <a:lnTo>
                      <a:pt x="1584629" y="0"/>
                    </a:lnTo>
                    <a:close/>
                  </a:path>
                </a:pathLst>
              </a:custGeom>
              <a:solidFill>
                <a:srgbClr val="59CAF4"/>
              </a:solidFill>
            </p:spPr>
            <p:txBody>
              <a:bodyPr wrap="square" lIns="0" tIns="0" rIns="0" bIns="0" rtlCol="0"/>
              <a:lstStyle/>
              <a:p>
                <a:endParaRPr/>
              </a:p>
            </p:txBody>
          </p:sp>
          <p:sp>
            <p:nvSpPr>
              <p:cNvPr id="48" name="object 6"/>
              <p:cNvSpPr/>
              <p:nvPr/>
            </p:nvSpPr>
            <p:spPr>
              <a:xfrm>
                <a:off x="1120242" y="676770"/>
                <a:ext cx="903605" cy="1850389"/>
              </a:xfrm>
              <a:custGeom>
                <a:avLst/>
                <a:gdLst/>
                <a:ahLst/>
                <a:cxnLst/>
                <a:rect l="l" t="t" r="r" b="b"/>
                <a:pathLst>
                  <a:path w="903605" h="1850389">
                    <a:moveTo>
                      <a:pt x="7521" y="0"/>
                    </a:moveTo>
                    <a:lnTo>
                      <a:pt x="6543" y="9885"/>
                    </a:lnTo>
                    <a:lnTo>
                      <a:pt x="4286" y="38436"/>
                    </a:lnTo>
                    <a:lnTo>
                      <a:pt x="1766" y="83990"/>
                    </a:lnTo>
                    <a:lnTo>
                      <a:pt x="0" y="144886"/>
                    </a:lnTo>
                    <a:lnTo>
                      <a:pt x="2" y="219464"/>
                    </a:lnTo>
                    <a:lnTo>
                      <a:pt x="2791" y="306062"/>
                    </a:lnTo>
                    <a:lnTo>
                      <a:pt x="9381" y="403020"/>
                    </a:lnTo>
                    <a:lnTo>
                      <a:pt x="20789" y="508676"/>
                    </a:lnTo>
                    <a:lnTo>
                      <a:pt x="38030" y="621369"/>
                    </a:lnTo>
                    <a:lnTo>
                      <a:pt x="62121" y="739438"/>
                    </a:lnTo>
                    <a:lnTo>
                      <a:pt x="94079" y="861222"/>
                    </a:lnTo>
                    <a:lnTo>
                      <a:pt x="134918" y="985061"/>
                    </a:lnTo>
                    <a:lnTo>
                      <a:pt x="185655" y="1109292"/>
                    </a:lnTo>
                    <a:lnTo>
                      <a:pt x="247307" y="1232256"/>
                    </a:lnTo>
                    <a:lnTo>
                      <a:pt x="320889" y="1352290"/>
                    </a:lnTo>
                    <a:lnTo>
                      <a:pt x="407417" y="1467734"/>
                    </a:lnTo>
                    <a:lnTo>
                      <a:pt x="507908" y="1576927"/>
                    </a:lnTo>
                    <a:lnTo>
                      <a:pt x="623377" y="1678208"/>
                    </a:lnTo>
                    <a:lnTo>
                      <a:pt x="754841" y="1769916"/>
                    </a:lnTo>
                    <a:lnTo>
                      <a:pt x="903315" y="1850389"/>
                    </a:lnTo>
                    <a:lnTo>
                      <a:pt x="897172" y="1846425"/>
                    </a:lnTo>
                    <a:lnTo>
                      <a:pt x="879563" y="1834390"/>
                    </a:lnTo>
                    <a:lnTo>
                      <a:pt x="814882" y="1785280"/>
                    </a:lnTo>
                    <a:lnTo>
                      <a:pt x="770275" y="1747786"/>
                    </a:lnTo>
                    <a:lnTo>
                      <a:pt x="719134" y="1701388"/>
                    </a:lnTo>
                    <a:lnTo>
                      <a:pt x="662693" y="1645877"/>
                    </a:lnTo>
                    <a:lnTo>
                      <a:pt x="602184" y="1581045"/>
                    </a:lnTo>
                    <a:lnTo>
                      <a:pt x="538839" y="1506682"/>
                    </a:lnTo>
                    <a:lnTo>
                      <a:pt x="473892" y="1422580"/>
                    </a:lnTo>
                    <a:lnTo>
                      <a:pt x="408575" y="1328531"/>
                    </a:lnTo>
                    <a:lnTo>
                      <a:pt x="344122" y="1224325"/>
                    </a:lnTo>
                    <a:lnTo>
                      <a:pt x="281765" y="1109754"/>
                    </a:lnTo>
                    <a:lnTo>
                      <a:pt x="222738" y="984610"/>
                    </a:lnTo>
                    <a:lnTo>
                      <a:pt x="168272" y="848682"/>
                    </a:lnTo>
                    <a:lnTo>
                      <a:pt x="119601" y="701763"/>
                    </a:lnTo>
                    <a:lnTo>
                      <a:pt x="77957" y="543644"/>
                    </a:lnTo>
                    <a:lnTo>
                      <a:pt x="44574" y="374117"/>
                    </a:lnTo>
                    <a:lnTo>
                      <a:pt x="20684" y="192971"/>
                    </a:lnTo>
                    <a:lnTo>
                      <a:pt x="7521" y="0"/>
                    </a:lnTo>
                    <a:close/>
                  </a:path>
                </a:pathLst>
              </a:custGeom>
              <a:solidFill>
                <a:srgbClr val="005D9E"/>
              </a:solidFill>
            </p:spPr>
            <p:txBody>
              <a:bodyPr wrap="square" lIns="0" tIns="0" rIns="0" bIns="0" rtlCol="0"/>
              <a:lstStyle/>
              <a:p>
                <a:endParaRPr/>
              </a:p>
            </p:txBody>
          </p:sp>
          <p:sp>
            <p:nvSpPr>
              <p:cNvPr id="49" name="object 3"/>
              <p:cNvSpPr/>
              <p:nvPr/>
            </p:nvSpPr>
            <p:spPr>
              <a:xfrm>
                <a:off x="1261659" y="548589"/>
                <a:ext cx="688975" cy="2056764"/>
              </a:xfrm>
              <a:custGeom>
                <a:avLst/>
                <a:gdLst/>
                <a:ahLst/>
                <a:cxnLst/>
                <a:rect l="l" t="t" r="r" b="b"/>
                <a:pathLst>
                  <a:path w="688975" h="2056764">
                    <a:moveTo>
                      <a:pt x="449211" y="0"/>
                    </a:moveTo>
                    <a:lnTo>
                      <a:pt x="473981" y="68522"/>
                    </a:lnTo>
                    <a:lnTo>
                      <a:pt x="489599" y="119491"/>
                    </a:lnTo>
                    <a:lnTo>
                      <a:pt x="506618" y="183068"/>
                    </a:lnTo>
                    <a:lnTo>
                      <a:pt x="523671" y="258381"/>
                    </a:lnTo>
                    <a:lnTo>
                      <a:pt x="539389" y="344558"/>
                    </a:lnTo>
                    <a:lnTo>
                      <a:pt x="552406" y="440725"/>
                    </a:lnTo>
                    <a:lnTo>
                      <a:pt x="561353" y="546010"/>
                    </a:lnTo>
                    <a:lnTo>
                      <a:pt x="564862" y="659541"/>
                    </a:lnTo>
                    <a:lnTo>
                      <a:pt x="561566" y="780443"/>
                    </a:lnTo>
                    <a:lnTo>
                      <a:pt x="550098" y="907845"/>
                    </a:lnTo>
                    <a:lnTo>
                      <a:pt x="529089" y="1040874"/>
                    </a:lnTo>
                    <a:lnTo>
                      <a:pt x="497171" y="1178656"/>
                    </a:lnTo>
                    <a:lnTo>
                      <a:pt x="452978" y="1320320"/>
                    </a:lnTo>
                    <a:lnTo>
                      <a:pt x="395140" y="1464992"/>
                    </a:lnTo>
                    <a:lnTo>
                      <a:pt x="322292" y="1611799"/>
                    </a:lnTo>
                    <a:lnTo>
                      <a:pt x="233064" y="1759870"/>
                    </a:lnTo>
                    <a:lnTo>
                      <a:pt x="126089" y="1908330"/>
                    </a:lnTo>
                    <a:lnTo>
                      <a:pt x="0" y="2056307"/>
                    </a:lnTo>
                    <a:lnTo>
                      <a:pt x="8485" y="2049380"/>
                    </a:lnTo>
                    <a:lnTo>
                      <a:pt x="69398" y="1995651"/>
                    </a:lnTo>
                    <a:lnTo>
                      <a:pt x="117174" y="1949979"/>
                    </a:lnTo>
                    <a:lnTo>
                      <a:pt x="173396" y="1892520"/>
                    </a:lnTo>
                    <a:lnTo>
                      <a:pt x="235740" y="1823839"/>
                    </a:lnTo>
                    <a:lnTo>
                      <a:pt x="301880" y="1744501"/>
                    </a:lnTo>
                    <a:lnTo>
                      <a:pt x="369491" y="1655069"/>
                    </a:lnTo>
                    <a:lnTo>
                      <a:pt x="436248" y="1556108"/>
                    </a:lnTo>
                    <a:lnTo>
                      <a:pt x="499825" y="1448182"/>
                    </a:lnTo>
                    <a:lnTo>
                      <a:pt x="557899" y="1331856"/>
                    </a:lnTo>
                    <a:lnTo>
                      <a:pt x="608142" y="1207693"/>
                    </a:lnTo>
                    <a:lnTo>
                      <a:pt x="648231" y="1076258"/>
                    </a:lnTo>
                    <a:lnTo>
                      <a:pt x="675840" y="938116"/>
                    </a:lnTo>
                    <a:lnTo>
                      <a:pt x="688644" y="793830"/>
                    </a:lnTo>
                    <a:lnTo>
                      <a:pt x="684319" y="643965"/>
                    </a:lnTo>
                    <a:lnTo>
                      <a:pt x="660537" y="489085"/>
                    </a:lnTo>
                    <a:lnTo>
                      <a:pt x="614976" y="329755"/>
                    </a:lnTo>
                    <a:lnTo>
                      <a:pt x="545309" y="166538"/>
                    </a:lnTo>
                    <a:lnTo>
                      <a:pt x="449211" y="0"/>
                    </a:lnTo>
                    <a:close/>
                  </a:path>
                </a:pathLst>
              </a:custGeom>
              <a:solidFill>
                <a:srgbClr val="005D9E"/>
              </a:solidFill>
            </p:spPr>
            <p:txBody>
              <a:bodyPr wrap="square" lIns="0" tIns="0" rIns="0" bIns="0" rtlCol="0"/>
              <a:lstStyle/>
              <a:p>
                <a:endParaRPr/>
              </a:p>
            </p:txBody>
          </p:sp>
          <p:sp>
            <p:nvSpPr>
              <p:cNvPr id="50" name="bk object 17"/>
              <p:cNvSpPr/>
              <p:nvPr/>
            </p:nvSpPr>
            <p:spPr>
              <a:xfrm>
                <a:off x="2291458" y="694662"/>
                <a:ext cx="90805" cy="90170"/>
              </a:xfrm>
              <a:prstGeom prst="ellipse">
                <a:avLst/>
              </a:prstGeom>
              <a:solidFill>
                <a:srgbClr val="59CAF4"/>
              </a:solidFill>
            </p:spPr>
            <p:txBody>
              <a:bodyPr wrap="square" lIns="0" tIns="0" rIns="0" bIns="0" rtlCol="0"/>
              <a:lstStyle/>
              <a:p>
                <a:endParaRPr/>
              </a:p>
            </p:txBody>
          </p:sp>
          <p:sp>
            <p:nvSpPr>
              <p:cNvPr id="51" name="object 9"/>
              <p:cNvSpPr/>
              <p:nvPr/>
            </p:nvSpPr>
            <p:spPr>
              <a:xfrm>
                <a:off x="772465" y="2174830"/>
                <a:ext cx="405130" cy="405130"/>
              </a:xfrm>
              <a:prstGeom prst="ellipse">
                <a:avLst/>
              </a:prstGeom>
              <a:solidFill>
                <a:srgbClr val="59CAF4"/>
              </a:solidFill>
            </p:spPr>
            <p:txBody>
              <a:bodyPr wrap="square" lIns="0" tIns="0" rIns="0" bIns="0" rtlCol="0"/>
              <a:lstStyle/>
              <a:p>
                <a:endParaRPr/>
              </a:p>
            </p:txBody>
          </p:sp>
          <p:sp>
            <p:nvSpPr>
              <p:cNvPr id="52" name="object 10"/>
              <p:cNvSpPr/>
              <p:nvPr/>
            </p:nvSpPr>
            <p:spPr>
              <a:xfrm>
                <a:off x="1983695" y="2452574"/>
                <a:ext cx="263525" cy="262890"/>
              </a:xfrm>
              <a:prstGeom prst="ellipse">
                <a:avLst/>
              </a:prstGeom>
              <a:solidFill>
                <a:srgbClr val="005D9E"/>
              </a:solidFill>
            </p:spPr>
            <p:txBody>
              <a:bodyPr wrap="square" lIns="0" tIns="0" rIns="0" bIns="0" rtlCol="0"/>
              <a:lstStyle/>
              <a:p>
                <a:endParaRPr/>
              </a:p>
            </p:txBody>
          </p:sp>
          <p:sp>
            <p:nvSpPr>
              <p:cNvPr id="53" name="object 11"/>
              <p:cNvSpPr/>
              <p:nvPr/>
            </p:nvSpPr>
            <p:spPr>
              <a:xfrm>
                <a:off x="1565130" y="432211"/>
                <a:ext cx="194310" cy="194310"/>
              </a:xfrm>
              <a:prstGeom prst="ellipse">
                <a:avLst/>
              </a:prstGeom>
              <a:solidFill>
                <a:srgbClr val="005D9E"/>
              </a:solidFill>
            </p:spPr>
            <p:txBody>
              <a:bodyPr wrap="square" lIns="0" tIns="0" rIns="0" bIns="0" rtlCol="0"/>
              <a:lstStyle/>
              <a:p>
                <a:endParaRPr/>
              </a:p>
            </p:txBody>
          </p:sp>
          <p:sp>
            <p:nvSpPr>
              <p:cNvPr id="54" name="object 15"/>
              <p:cNvSpPr/>
              <p:nvPr/>
            </p:nvSpPr>
            <p:spPr>
              <a:xfrm>
                <a:off x="598488" y="922194"/>
                <a:ext cx="349885" cy="349885"/>
              </a:xfrm>
              <a:prstGeom prst="ellipse">
                <a:avLst/>
              </a:prstGeom>
              <a:solidFill>
                <a:srgbClr val="005D9E"/>
              </a:solidFill>
            </p:spPr>
            <p:txBody>
              <a:bodyPr wrap="square" lIns="0" tIns="0" rIns="0" bIns="0" rtlCol="0"/>
              <a:lstStyle/>
              <a:p>
                <a:endParaRPr/>
              </a:p>
            </p:txBody>
          </p:sp>
          <p:sp>
            <p:nvSpPr>
              <p:cNvPr id="57" name="object 16"/>
              <p:cNvSpPr/>
              <p:nvPr/>
            </p:nvSpPr>
            <p:spPr>
              <a:xfrm>
                <a:off x="2439509" y="2004129"/>
                <a:ext cx="216535" cy="215900"/>
              </a:xfrm>
              <a:prstGeom prst="ellipse">
                <a:avLst/>
              </a:prstGeom>
              <a:solidFill>
                <a:srgbClr val="59CAF4"/>
              </a:solidFill>
            </p:spPr>
            <p:txBody>
              <a:bodyPr wrap="square" lIns="0" tIns="0" rIns="0" bIns="0" rtlCol="0"/>
              <a:lstStyle/>
              <a:p>
                <a:endParaRPr/>
              </a:p>
            </p:txBody>
          </p:sp>
          <p:sp>
            <p:nvSpPr>
              <p:cNvPr id="58" name="object 12"/>
              <p:cNvSpPr/>
              <p:nvPr/>
            </p:nvSpPr>
            <p:spPr>
              <a:xfrm>
                <a:off x="1694618" y="1126556"/>
                <a:ext cx="411480" cy="411480"/>
              </a:xfrm>
              <a:prstGeom prst="ellipse">
                <a:avLst/>
              </a:prstGeom>
              <a:solidFill>
                <a:srgbClr val="59CAF4"/>
              </a:solidFill>
            </p:spPr>
            <p:txBody>
              <a:bodyPr wrap="square" lIns="0" tIns="0" rIns="0" bIns="0" rtlCol="0"/>
              <a:lstStyle/>
              <a:p>
                <a:endParaRPr/>
              </a:p>
            </p:txBody>
          </p:sp>
          <p:sp>
            <p:nvSpPr>
              <p:cNvPr id="59" name="object 7"/>
              <p:cNvSpPr/>
              <p:nvPr/>
            </p:nvSpPr>
            <p:spPr>
              <a:xfrm>
                <a:off x="1095003" y="657286"/>
                <a:ext cx="73660" cy="73025"/>
              </a:xfrm>
              <a:prstGeom prst="ellipse">
                <a:avLst/>
              </a:prstGeom>
              <a:solidFill>
                <a:srgbClr val="59CAF4"/>
              </a:solidFill>
            </p:spPr>
            <p:txBody>
              <a:bodyPr wrap="square" lIns="0" tIns="0" rIns="0" bIns="0" rtlCol="0"/>
              <a:lstStyle/>
              <a:p>
                <a:endParaRPr/>
              </a:p>
            </p:txBody>
          </p:sp>
          <p:sp>
            <p:nvSpPr>
              <p:cNvPr id="60" name="object 13"/>
              <p:cNvSpPr/>
              <p:nvPr/>
            </p:nvSpPr>
            <p:spPr>
              <a:xfrm>
                <a:off x="2502621" y="1005472"/>
                <a:ext cx="216535" cy="215900"/>
              </a:xfrm>
              <a:prstGeom prst="ellipse">
                <a:avLst/>
              </a:prstGeom>
              <a:solidFill>
                <a:srgbClr val="F98512"/>
              </a:solidFill>
            </p:spPr>
            <p:txBody>
              <a:bodyPr wrap="square" lIns="0" tIns="0" rIns="0" bIns="0" rtlCol="0"/>
              <a:lstStyle/>
              <a:p>
                <a:endParaRPr/>
              </a:p>
            </p:txBody>
          </p:sp>
          <p:sp>
            <p:nvSpPr>
              <p:cNvPr id="61" name="object 14"/>
              <p:cNvSpPr/>
              <p:nvPr/>
            </p:nvSpPr>
            <p:spPr>
              <a:xfrm>
                <a:off x="1861260" y="481948"/>
                <a:ext cx="129539" cy="128905"/>
              </a:xfrm>
              <a:prstGeom prst="ellipse">
                <a:avLst/>
              </a:prstGeom>
              <a:solidFill>
                <a:srgbClr val="F98512"/>
              </a:solidFill>
            </p:spPr>
            <p:txBody>
              <a:bodyPr wrap="square" lIns="0" tIns="0" rIns="0" bIns="0" rtlCol="0"/>
              <a:lstStyle/>
              <a:p>
                <a:endParaRPr/>
              </a:p>
            </p:txBody>
          </p:sp>
        </p:grpSp>
        <p:sp>
          <p:nvSpPr>
            <p:cNvPr id="26" name="Rectangle 25"/>
            <p:cNvSpPr/>
            <p:nvPr/>
          </p:nvSpPr>
          <p:spPr>
            <a:xfrm>
              <a:off x="7919274" y="5901000"/>
              <a:ext cx="1199367" cy="769440"/>
            </a:xfrm>
            <a:prstGeom prst="rect">
              <a:avLst/>
            </a:prstGeom>
          </p:spPr>
          <p:txBody>
            <a:bodyPr wrap="none">
              <a:spAutoFit/>
            </a:bodyPr>
            <a:lstStyle/>
            <a:p>
              <a:r>
                <a:rPr lang="en-US" sz="4400" b="0" i="0" u="none" strike="noStrike" baseline="0">
                  <a:ln>
                    <a:solidFill>
                      <a:schemeClr val="tx1"/>
                    </a:solidFill>
                  </a:ln>
                  <a:solidFill>
                    <a:srgbClr val="005E9F"/>
                  </a:solidFill>
                  <a:effectLst/>
                  <a:latin typeface="Cousine" panose="02070409020205020404" pitchFamily="49" charset="0"/>
                </a:rPr>
                <a:t>CDS</a:t>
              </a:r>
              <a:endParaRPr lang="en-US" sz="1000">
                <a:ln>
                  <a:solidFill>
                    <a:schemeClr val="tx1"/>
                  </a:solidFill>
                </a:ln>
                <a:effectLst/>
              </a:endParaRPr>
            </a:p>
          </p:txBody>
        </p:sp>
        <p:sp>
          <p:nvSpPr>
            <p:cNvPr id="27" name="object 19"/>
            <p:cNvSpPr/>
            <p:nvPr/>
          </p:nvSpPr>
          <p:spPr>
            <a:xfrm>
              <a:off x="7326039" y="6618271"/>
              <a:ext cx="1718561" cy="0"/>
            </a:xfrm>
            <a:custGeom>
              <a:avLst/>
              <a:gdLst/>
              <a:ahLst/>
              <a:cxnLst/>
              <a:rect l="l" t="t" r="r" b="b"/>
              <a:pathLst>
                <a:path w="2921634">
                  <a:moveTo>
                    <a:pt x="0" y="0"/>
                  </a:moveTo>
                  <a:lnTo>
                    <a:pt x="2921203" y="0"/>
                  </a:lnTo>
                </a:path>
              </a:pathLst>
            </a:custGeom>
            <a:ln w="7124">
              <a:solidFill>
                <a:schemeClr val="tx1"/>
              </a:solidFill>
            </a:ln>
          </p:spPr>
          <p:txBody>
            <a:bodyPr wrap="square" lIns="0" tIns="0" rIns="0" bIns="0" rtlCol="0"/>
            <a:lstStyle/>
            <a:p>
              <a:endParaRPr/>
            </a:p>
          </p:txBody>
        </p:sp>
        <p:sp>
          <p:nvSpPr>
            <p:cNvPr id="28" name="TextBox 27"/>
            <p:cNvSpPr txBox="1"/>
            <p:nvPr/>
          </p:nvSpPr>
          <p:spPr>
            <a:xfrm>
              <a:off x="7254124" y="6585682"/>
              <a:ext cx="1878078" cy="230832"/>
            </a:xfrm>
            <a:prstGeom prst="rect">
              <a:avLst/>
            </a:prstGeom>
            <a:noFill/>
          </p:spPr>
          <p:txBody>
            <a:bodyPr wrap="none" rtlCol="0">
              <a:spAutoFit/>
            </a:bodyPr>
            <a:lstStyle/>
            <a:p>
              <a:r>
                <a:rPr lang="en-IN" sz="900">
                  <a:solidFill>
                    <a:schemeClr val="tx1"/>
                  </a:solidFill>
                  <a:latin typeface="Economica"/>
                  <a:cs typeface="Economica"/>
                </a:rPr>
                <a:t>De</a:t>
              </a:r>
              <a:r>
                <a:rPr lang="en-IN" sz="900" spc="-15">
                  <a:solidFill>
                    <a:schemeClr val="tx1"/>
                  </a:solidFill>
                  <a:latin typeface="Economica"/>
                  <a:cs typeface="Economica"/>
                </a:rPr>
                <a:t>p</a:t>
              </a:r>
              <a:r>
                <a:rPr lang="en-IN" sz="900">
                  <a:solidFill>
                    <a:schemeClr val="tx1"/>
                  </a:solidFill>
                  <a:latin typeface="Economica"/>
                  <a:cs typeface="Economica"/>
                </a:rPr>
                <a:t>a</a:t>
              </a:r>
              <a:r>
                <a:rPr lang="en-IN" sz="900" spc="10">
                  <a:solidFill>
                    <a:schemeClr val="tx1"/>
                  </a:solidFill>
                  <a:latin typeface="Economica"/>
                  <a:cs typeface="Economica"/>
                </a:rPr>
                <a:t>r</a:t>
              </a:r>
              <a:r>
                <a:rPr lang="en-IN" sz="900">
                  <a:solidFill>
                    <a:schemeClr val="tx1"/>
                  </a:solidFill>
                  <a:latin typeface="Economica"/>
                  <a:cs typeface="Economica"/>
                </a:rPr>
                <a:t>tment of Computa</a:t>
              </a:r>
              <a:r>
                <a:rPr lang="en-IN" sz="900" spc="-10">
                  <a:solidFill>
                    <a:schemeClr val="tx1"/>
                  </a:solidFill>
                  <a:latin typeface="Economica"/>
                  <a:cs typeface="Economica"/>
                </a:rPr>
                <a:t>t</a:t>
              </a:r>
              <a:r>
                <a:rPr lang="en-IN" sz="900">
                  <a:solidFill>
                    <a:schemeClr val="tx1"/>
                  </a:solidFill>
                  <a:latin typeface="Economica"/>
                  <a:cs typeface="Economica"/>
                </a:rPr>
                <a:t>ional and Data S</a:t>
              </a:r>
              <a:r>
                <a:rPr lang="en-IN" sz="900" spc="-30">
                  <a:solidFill>
                    <a:schemeClr val="tx1"/>
                  </a:solidFill>
                  <a:latin typeface="Economica"/>
                  <a:cs typeface="Economica"/>
                </a:rPr>
                <a:t>c</a:t>
              </a:r>
              <a:r>
                <a:rPr lang="en-IN" sz="900">
                  <a:solidFill>
                    <a:schemeClr val="tx1"/>
                  </a:solidFill>
                  <a:latin typeface="Economica"/>
                  <a:cs typeface="Economica"/>
                </a:rPr>
                <a:t>iences</a:t>
              </a:r>
            </a:p>
          </p:txBody>
        </p:sp>
      </p:grpSp>
    </p:spTree>
    <p:extLst>
      <p:ext uri="{BB962C8B-B14F-4D97-AF65-F5344CB8AC3E}">
        <p14:creationId xmlns:p14="http://schemas.microsoft.com/office/powerpoint/2010/main" val="216546041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408158"/>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53072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1030817" cy="365125"/>
          </a:xfrm>
          <a:prstGeom prst="rect">
            <a:avLst/>
          </a:prstGeom>
        </p:spPr>
        <p:txBody>
          <a:bodyPr vert="horz" lIns="91440" tIns="45720" rIns="91440" bIns="45720" rtlCol="0" anchor="ctr"/>
          <a:lstStyle>
            <a:lvl1pPr algn="l">
              <a:defRPr sz="1600">
                <a:solidFill>
                  <a:schemeClr val="tx1">
                    <a:tint val="75000"/>
                  </a:schemeClr>
                </a:solidFill>
                <a:latin typeface="Economica" panose="02000506040000020004" pitchFamily="2" charset="0"/>
              </a:defRPr>
            </a:lvl1pPr>
          </a:lstStyle>
          <a:p>
            <a:fld id="{D8386ECE-7B38-4FA0-871D-C7425BF9B05B}" type="datetime1">
              <a:rPr lang="en-US" smtClean="0"/>
              <a:t>9/26/2024</a:t>
            </a:fld>
            <a:endParaRPr lang="en-US"/>
          </a:p>
        </p:txBody>
      </p:sp>
      <p:sp>
        <p:nvSpPr>
          <p:cNvPr id="5" name="Footer Placeholder 4"/>
          <p:cNvSpPr>
            <a:spLocks noGrp="1"/>
          </p:cNvSpPr>
          <p:nvPr>
            <p:ph type="ftr" sz="quarter" idx="3"/>
          </p:nvPr>
        </p:nvSpPr>
        <p:spPr>
          <a:xfrm>
            <a:off x="1828800" y="6356351"/>
            <a:ext cx="5588000" cy="365125"/>
          </a:xfrm>
          <a:prstGeom prst="rect">
            <a:avLst/>
          </a:prstGeom>
        </p:spPr>
        <p:txBody>
          <a:bodyPr vert="horz" lIns="91440" tIns="45720" rIns="91440" bIns="45720" rtlCol="0" anchor="ctr"/>
          <a:lstStyle>
            <a:lvl1pPr algn="ctr">
              <a:defRPr sz="1600">
                <a:solidFill>
                  <a:schemeClr val="tx1">
                    <a:tint val="75000"/>
                  </a:schemeClr>
                </a:solidFill>
                <a:latin typeface="Economica" panose="02000506040000020004" pitchFamily="2" charset="0"/>
              </a:defRPr>
            </a:lvl1pPr>
          </a:lstStyle>
          <a:p>
            <a:endParaRPr lang="en-US"/>
          </a:p>
        </p:txBody>
      </p:sp>
      <p:sp>
        <p:nvSpPr>
          <p:cNvPr id="6" name="Slide Number Placeholder 5"/>
          <p:cNvSpPr>
            <a:spLocks noGrp="1"/>
          </p:cNvSpPr>
          <p:nvPr>
            <p:ph type="sldNum" sz="quarter" idx="4"/>
          </p:nvPr>
        </p:nvSpPr>
        <p:spPr>
          <a:xfrm>
            <a:off x="7611532" y="6356351"/>
            <a:ext cx="903817" cy="365125"/>
          </a:xfrm>
          <a:prstGeom prst="rect">
            <a:avLst/>
          </a:prstGeom>
        </p:spPr>
        <p:txBody>
          <a:bodyPr vert="horz" lIns="91440" tIns="45720" rIns="91440" bIns="45720" rtlCol="0" anchor="ctr"/>
          <a:lstStyle>
            <a:lvl1pPr algn="r">
              <a:defRPr sz="1600">
                <a:solidFill>
                  <a:schemeClr val="tx1">
                    <a:tint val="75000"/>
                  </a:schemeClr>
                </a:solidFill>
                <a:latin typeface="Economica" panose="02000506040000020004" pitchFamily="2" charset="0"/>
              </a:defRPr>
            </a:lvl1pPr>
          </a:lstStyle>
          <a:p>
            <a:fld id="{9EFCAA85-8796-4B17-9CA3-4CB18724EF60}" type="slidenum">
              <a:rPr lang="en-US" smtClean="0"/>
              <a:pPr/>
              <a:t>‹#›</a:t>
            </a:fld>
            <a:endParaRPr lang="en-US"/>
          </a:p>
        </p:txBody>
      </p:sp>
    </p:spTree>
    <p:extLst>
      <p:ext uri="{BB962C8B-B14F-4D97-AF65-F5344CB8AC3E}">
        <p14:creationId xmlns:p14="http://schemas.microsoft.com/office/powerpoint/2010/main" val="3860071866"/>
      </p:ext>
    </p:extLst>
  </p:cSld>
  <p:clrMap bg1="lt1" tx1="dk1" bg2="lt2" tx2="dk2" accent1="accent1" accent2="accent2" accent3="accent3" accent4="accent4" accent5="accent5" accent6="accent6" hlink="hlink" folHlink="folHlink"/>
  <p:sldLayoutIdLst>
    <p:sldLayoutId id="2147483661" r:id="rId1"/>
    <p:sldLayoutId id="2147483668" r:id="rId2"/>
    <p:sldLayoutId id="2147483662" r:id="rId3"/>
    <p:sldLayoutId id="2147483663" r:id="rId4"/>
    <p:sldLayoutId id="2147483666" r:id="rId5"/>
    <p:sldLayoutId id="2147483667" r:id="rId6"/>
  </p:sldLayoutIdLst>
  <p:hf hdr="0" ftr="0"/>
  <p:txStyles>
    <p:titleStyle>
      <a:lvl1pPr algn="l" defTabSz="914400" rtl="0" eaLnBrk="1" latinLnBrk="0" hangingPunct="1">
        <a:lnSpc>
          <a:spcPct val="90000"/>
        </a:lnSpc>
        <a:spcBef>
          <a:spcPct val="0"/>
        </a:spcBef>
        <a:buNone/>
        <a:defRPr sz="4400" kern="1200">
          <a:solidFill>
            <a:schemeClr val="accent2"/>
          </a:solidFill>
          <a:latin typeface="Arvo" panose="020000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Tx/>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SzPct val="75000"/>
        <a:buFont typeface="Courier New" panose="02070309020205020404" pitchFamily="49" charset="0"/>
        <a:buChar char="o"/>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Calibri" panose="020F050202020403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hyperlink" Target="https://doi.org/10.48550/arXiv.2201.08309" TargetMode="External"/><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45.png"/><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https://doi.org/10.1137/S0097539795293172" TargetMode="External"/><Relationship Id="rId2" Type="http://schemas.openxmlformats.org/officeDocument/2006/relationships/hyperlink" Target="https://doi.org/10.1145/237814.237866" TargetMode="External"/><Relationship Id="rId1" Type="http://schemas.openxmlformats.org/officeDocument/2006/relationships/slideLayout" Target="../slideLayouts/slideLayout3.xml"/><Relationship Id="rId6" Type="http://schemas.openxmlformats.org/officeDocument/2006/relationships/hyperlink" Target="https://doi.org/10.48550/arXiv.2201.08309" TargetMode="External"/><Relationship Id="rId5" Type="http://schemas.openxmlformats.org/officeDocument/2006/relationships/hyperlink" Target="https://doi.org/10.1088/2516-1075/ad3592" TargetMode="External"/><Relationship Id="rId4" Type="http://schemas.openxmlformats.org/officeDocument/2006/relationships/hyperlink" Target="https://doi.org/10.1103/PhysRevLett.103.15050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hyperlink" Target="https://doi.org/10.1145/237814.237866" TargetMode="Externa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hyperlink" Target="https://doi.org/10.1137/S0097539795293172" TargetMode="External"/><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103/PhysRevLett.103.150502" TargetMode="External"/><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2998" y="1440013"/>
            <a:ext cx="6858000" cy="2387600"/>
          </a:xfrm>
        </p:spPr>
        <p:txBody>
          <a:bodyPr>
            <a:noAutofit/>
          </a:bodyPr>
          <a:lstStyle/>
          <a:p>
            <a:r>
              <a:rPr lang="en-IN" sz="3200" b="1" dirty="0"/>
              <a:t>Hybrid quantum-classical algorithms for large sparse eigenvalue problems </a:t>
            </a:r>
            <a:endParaRPr lang="en-US" sz="3200" b="1" dirty="0"/>
          </a:p>
        </p:txBody>
      </p:sp>
      <p:pic>
        <p:nvPicPr>
          <p:cNvPr id="4" name="Picture 3" descr="Diagram&#10;&#10;Description automatically generated with low confidence">
            <a:extLst>
              <a:ext uri="{FF2B5EF4-FFF2-40B4-BE49-F238E27FC236}">
                <a16:creationId xmlns:a16="http://schemas.microsoft.com/office/drawing/2014/main" id="{EE3A9358-1679-AE6E-6DD7-D6B77DB123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1181" y="361274"/>
            <a:ext cx="2492819" cy="1402811"/>
          </a:xfrm>
          <a:prstGeom prst="rect">
            <a:avLst/>
          </a:prstGeom>
        </p:spPr>
      </p:pic>
      <p:sp>
        <p:nvSpPr>
          <p:cNvPr id="5" name="TextBox 4">
            <a:extLst>
              <a:ext uri="{FF2B5EF4-FFF2-40B4-BE49-F238E27FC236}">
                <a16:creationId xmlns:a16="http://schemas.microsoft.com/office/drawing/2014/main" id="{A6A904C0-E6B4-EB97-433A-54660CCF479C}"/>
              </a:ext>
            </a:extLst>
          </p:cNvPr>
          <p:cNvSpPr txBox="1"/>
          <p:nvPr/>
        </p:nvSpPr>
        <p:spPr>
          <a:xfrm>
            <a:off x="2140487" y="4109126"/>
            <a:ext cx="4863023" cy="1200329"/>
          </a:xfrm>
          <a:prstGeom prst="rect">
            <a:avLst/>
          </a:prstGeom>
          <a:noFill/>
        </p:spPr>
        <p:txBody>
          <a:bodyPr wrap="square" rtlCol="0">
            <a:spAutoFit/>
          </a:bodyPr>
          <a:lstStyle/>
          <a:p>
            <a:pPr algn="ctr"/>
            <a:r>
              <a:rPr lang="en-IN">
                <a:latin typeface="Times New Roman" panose="02020603050405020304" pitchFamily="18" charset="0"/>
                <a:cs typeface="Times New Roman" panose="02020603050405020304" pitchFamily="18" charset="0"/>
              </a:rPr>
              <a:t>Nihar Shah</a:t>
            </a:r>
          </a:p>
          <a:p>
            <a:pPr algn="ctr"/>
            <a:r>
              <a:rPr lang="en-IN">
                <a:latin typeface="Times New Roman" panose="02020603050405020304" pitchFamily="18" charset="0"/>
                <a:cs typeface="Times New Roman" panose="02020603050405020304" pitchFamily="18" charset="0"/>
              </a:rPr>
              <a:t>(</a:t>
            </a:r>
            <a:r>
              <a:rPr lang="en-IN" err="1">
                <a:latin typeface="Times New Roman" panose="02020603050405020304" pitchFamily="18" charset="0"/>
                <a:cs typeface="Times New Roman" panose="02020603050405020304" pitchFamily="18" charset="0"/>
              </a:rPr>
              <a:t>M.Tech</a:t>
            </a:r>
            <a:r>
              <a:rPr lang="en-IN">
                <a:latin typeface="Times New Roman" panose="02020603050405020304" pitchFamily="18" charset="0"/>
                <a:cs typeface="Times New Roman" panose="02020603050405020304" pitchFamily="18" charset="0"/>
              </a:rPr>
              <a:t> 2</a:t>
            </a:r>
            <a:r>
              <a:rPr lang="en-IN" baseline="30000">
                <a:latin typeface="Times New Roman" panose="02020603050405020304" pitchFamily="18" charset="0"/>
                <a:cs typeface="Times New Roman" panose="02020603050405020304" pitchFamily="18" charset="0"/>
              </a:rPr>
              <a:t>nd</a:t>
            </a:r>
            <a:r>
              <a:rPr lang="en-IN">
                <a:latin typeface="Times New Roman" panose="02020603050405020304" pitchFamily="18" charset="0"/>
                <a:cs typeface="Times New Roman" panose="02020603050405020304" pitchFamily="18" charset="0"/>
              </a:rPr>
              <a:t> Year)</a:t>
            </a:r>
          </a:p>
          <a:p>
            <a:pPr algn="ctr"/>
            <a:r>
              <a:rPr lang="en-IN">
                <a:latin typeface="Times New Roman" panose="02020603050405020304" pitchFamily="18" charset="0"/>
                <a:cs typeface="Times New Roman" panose="02020603050405020304" pitchFamily="18" charset="0"/>
              </a:rPr>
              <a:t>Dissertation Advisor: Prof. </a:t>
            </a:r>
            <a:r>
              <a:rPr lang="en-IN" err="1">
                <a:latin typeface="Times New Roman" panose="02020603050405020304" pitchFamily="18" charset="0"/>
                <a:cs typeface="Times New Roman" panose="02020603050405020304" pitchFamily="18" charset="0"/>
              </a:rPr>
              <a:t>Phani</a:t>
            </a:r>
            <a:r>
              <a:rPr lang="en-IN">
                <a:latin typeface="Times New Roman" panose="02020603050405020304" pitchFamily="18" charset="0"/>
                <a:cs typeface="Times New Roman" panose="02020603050405020304" pitchFamily="18" charset="0"/>
              </a:rPr>
              <a:t> </a:t>
            </a:r>
            <a:r>
              <a:rPr lang="en-IN" err="1">
                <a:latin typeface="Times New Roman" panose="02020603050405020304" pitchFamily="18" charset="0"/>
                <a:cs typeface="Times New Roman" panose="02020603050405020304" pitchFamily="18" charset="0"/>
              </a:rPr>
              <a:t>Motamarri</a:t>
            </a:r>
            <a:endParaRPr lang="en-IN">
              <a:latin typeface="Times New Roman" panose="02020603050405020304" pitchFamily="18" charset="0"/>
              <a:cs typeface="Times New Roman" panose="02020603050405020304" pitchFamily="18" charset="0"/>
            </a:endParaRPr>
          </a:p>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625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A1E2-2D81-B7F4-83C2-47857E922036}"/>
              </a:ext>
            </a:extLst>
          </p:cNvPr>
          <p:cNvSpPr>
            <a:spLocks noGrp="1"/>
          </p:cNvSpPr>
          <p:nvPr>
            <p:ph type="title"/>
          </p:nvPr>
        </p:nvSpPr>
        <p:spPr/>
        <p:txBody>
          <a:bodyPr>
            <a:normAutofit/>
          </a:bodyPr>
          <a:lstStyle/>
          <a:p>
            <a:r>
              <a:rPr lang="en-IN" sz="3600"/>
              <a:t>Classical vs Quantum Computing</a:t>
            </a:r>
            <a:endParaRPr lang="en-US" sz="36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DA0DD2-EE2C-3E33-6EA3-0523EC5EA485}"/>
                  </a:ext>
                </a:extLst>
              </p:cNvPr>
              <p:cNvSpPr>
                <a:spLocks noGrp="1"/>
              </p:cNvSpPr>
              <p:nvPr>
                <p:ph idx="1"/>
              </p:nvPr>
            </p:nvSpPr>
            <p:spPr/>
            <p:txBody>
              <a:bodyPr>
                <a:normAutofit fontScale="85000" lnSpcReduction="20000"/>
              </a:bodyPr>
              <a:lstStyle/>
              <a:p>
                <a:r>
                  <a:rPr lang="en-IN"/>
                  <a:t>Theorem: A quantum circuit of size </a:t>
                </a:r>
                <a14:m>
                  <m:oMath xmlns:m="http://schemas.openxmlformats.org/officeDocument/2006/math">
                    <m:r>
                      <a:rPr lang="en-IN" b="0" i="1" smtClean="0">
                        <a:latin typeface="Cambria Math" panose="02040503050406030204" pitchFamily="18" charset="0"/>
                      </a:rPr>
                      <m:t>𝑠</m:t>
                    </m:r>
                  </m:oMath>
                </a14:m>
                <a:r>
                  <a:rPr lang="en-US"/>
                  <a:t> acting on </a:t>
                </a:r>
                <a14:m>
                  <m:oMath xmlns:m="http://schemas.openxmlformats.org/officeDocument/2006/math">
                    <m:r>
                      <a:rPr lang="en-IN" b="0" i="1" smtClean="0">
                        <a:latin typeface="Cambria Math" panose="02040503050406030204" pitchFamily="18" charset="0"/>
                      </a:rPr>
                      <m:t>𝑛</m:t>
                    </m:r>
                  </m:oMath>
                </a14:m>
                <a:r>
                  <a:rPr lang="en-US"/>
                  <a:t> qubits can be simulated by a classical circuit of size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𝑠</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𝑛</m:t>
                        </m:r>
                      </m:e>
                      <m:sup>
                        <m:r>
                          <a:rPr lang="en-IN" b="0" i="1" smtClean="0">
                            <a:latin typeface="Cambria Math" panose="02040503050406030204" pitchFamily="18" charset="0"/>
                          </a:rPr>
                          <m:t>2</m:t>
                        </m:r>
                      </m:sup>
                    </m:sSup>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𝑛</m:t>
                        </m:r>
                      </m:sup>
                    </m:sSup>
                    <m:r>
                      <a:rPr lang="en-IN" b="0" i="1" smtClean="0">
                        <a:latin typeface="Cambria Math" panose="02040503050406030204" pitchFamily="18" charset="0"/>
                      </a:rPr>
                      <m:t>)</m:t>
                    </m:r>
                  </m:oMath>
                </a14:m>
                <a:r>
                  <a:rPr lang="en-US"/>
                  <a:t>. </a:t>
                </a:r>
              </a:p>
              <a:p>
                <a:pPr lvl="1"/>
                <a:r>
                  <a:rPr lang="en-US"/>
                  <a:t>It is exponential in space (could be reduced to polynomial) and exponential in time.</a:t>
                </a:r>
              </a:p>
              <a:p>
                <a:r>
                  <a:rPr lang="en-US"/>
                  <a:t>Any classical circuit can also be asymptotically </a:t>
                </a:r>
                <a:r>
                  <a:rPr lang="en-US" b="1" u="sng"/>
                  <a:t>efficiently</a:t>
                </a:r>
                <a:r>
                  <a:rPr lang="en-US"/>
                  <a:t> implemented using a quantum circuit.</a:t>
                </a:r>
              </a:p>
              <a:p>
                <a:r>
                  <a:rPr lang="en-US"/>
                  <a:t>Universal Gate Sets: (can simulate all other gates)</a:t>
                </a:r>
              </a:p>
              <a:p>
                <a:pPr lvl="1"/>
                <a:r>
                  <a:rPr lang="en-US"/>
                  <a:t>Classical: NAND (= NOT + AND) or NOR</a:t>
                </a:r>
              </a:p>
              <a:p>
                <a:pPr lvl="1"/>
                <a:r>
                  <a:rPr lang="en-US"/>
                  <a:t>Quantum: CNOT + Hadamard + T or CCNOT(Toffoli) + Hadamard</a:t>
                </a:r>
              </a:p>
              <a:p>
                <a:pPr lvl="2"/>
                <a:r>
                  <a:rPr lang="en-US"/>
                  <a:t>Solovay-Kitaev Theorem: </a:t>
                </a:r>
                <a:r>
                  <a:rPr lang="en-US" b="1"/>
                  <a:t>(All choices are equivalent)</a:t>
                </a:r>
                <a:r>
                  <a:rPr lang="en-US"/>
                  <a:t> Any other quantum gate can be simulated to arbitrary precision in </a:t>
                </a:r>
                <a14:m>
                  <m:oMath xmlns:m="http://schemas.openxmlformats.org/officeDocument/2006/math">
                    <m:r>
                      <m:rPr>
                        <m:sty m:val="p"/>
                      </m:rPr>
                      <a:rPr lang="en-IN" b="0" i="0" smtClean="0">
                        <a:latin typeface="Cambria Math" panose="02040503050406030204" pitchFamily="18" charset="0"/>
                      </a:rPr>
                      <m:t>O</m:t>
                    </m:r>
                    <m:r>
                      <a:rPr lang="en-IN" b="0" i="0" smtClean="0">
                        <a:latin typeface="Cambria Math" panose="02040503050406030204" pitchFamily="18" charset="0"/>
                      </a:rPr>
                      <m:t>(</m:t>
                    </m:r>
                    <m:r>
                      <m:rPr>
                        <m:sty m:val="p"/>
                      </m:rPr>
                      <a:rPr lang="en-IN" b="0" i="0" smtClean="0">
                        <a:latin typeface="Cambria Math" panose="02040503050406030204" pitchFamily="18" charset="0"/>
                      </a:rPr>
                      <m:t>m</m:t>
                    </m:r>
                    <m:r>
                      <a:rPr lang="en-IN" b="0" i="1" smtClean="0">
                        <a:latin typeface="Cambria Math" panose="02040503050406030204" pitchFamily="18" charset="0"/>
                      </a:rPr>
                      <m:t>⋅</m:t>
                    </m:r>
                    <m:r>
                      <a:rPr lang="en-IN" b="0" i="1" smtClean="0">
                        <a:latin typeface="Cambria Math" panose="02040503050406030204" pitchFamily="18" charset="0"/>
                      </a:rPr>
                      <m:t>𝑝𝑜𝑙𝑦𝑙𝑜𝑔</m:t>
                    </m:r>
                    <m:d>
                      <m:dPr>
                        <m:ctrlPr>
                          <a:rPr lang="en-IN" b="0" i="1" smtClean="0">
                            <a:latin typeface="Cambria Math" panose="02040503050406030204" pitchFamily="18" charset="0"/>
                          </a:rPr>
                        </m:ctrlPr>
                      </m:dPr>
                      <m:e>
                        <m:r>
                          <a:rPr lang="en-IN" b="0" i="1" smtClean="0">
                            <a:latin typeface="Cambria Math" panose="02040503050406030204" pitchFamily="18" charset="0"/>
                          </a:rPr>
                          <m:t>1/</m:t>
                        </m:r>
                        <m:r>
                          <a:rPr lang="en-IN" b="0" i="1" smtClean="0">
                            <a:latin typeface="Cambria Math" panose="02040503050406030204" pitchFamily="18" charset="0"/>
                          </a:rPr>
                          <m:t>𝜖</m:t>
                        </m:r>
                      </m:e>
                    </m:d>
                    <m:r>
                      <a:rPr lang="en-IN" b="0" i="1" smtClean="0">
                        <a:latin typeface="Cambria Math" panose="02040503050406030204" pitchFamily="18" charset="0"/>
                      </a:rPr>
                      <m:t>)</m:t>
                    </m:r>
                  </m:oMath>
                </a14:m>
                <a:r>
                  <a:rPr lang="en-US"/>
                  <a:t>, where </a:t>
                </a:r>
                <a14:m>
                  <m:oMath xmlns:m="http://schemas.openxmlformats.org/officeDocument/2006/math">
                    <m:r>
                      <a:rPr lang="en-IN" b="0" i="1" smtClean="0">
                        <a:latin typeface="Cambria Math" panose="02040503050406030204" pitchFamily="18" charset="0"/>
                      </a:rPr>
                      <m:t>𝜖</m:t>
                    </m:r>
                  </m:oMath>
                </a14:m>
                <a:r>
                  <a:rPr lang="en-US"/>
                  <a:t> is the induced norm error.</a:t>
                </a:r>
              </a:p>
              <a:p>
                <a:r>
                  <a:rPr lang="en-US" sz="2400"/>
                  <a:t>For </a:t>
                </a:r>
                <a14:m>
                  <m:oMath xmlns:m="http://schemas.openxmlformats.org/officeDocument/2006/math">
                    <m:r>
                      <a:rPr lang="en-IN" sz="2400" i="1">
                        <a:latin typeface="Cambria Math" panose="02040503050406030204" pitchFamily="18" charset="0"/>
                      </a:rPr>
                      <m:t>𝑝</m:t>
                    </m:r>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1</m:t>
                        </m:r>
                      </m:num>
                      <m:den>
                        <m:r>
                          <a:rPr lang="en-IN" sz="2400" i="1">
                            <a:latin typeface="Cambria Math" panose="02040503050406030204" pitchFamily="18" charset="0"/>
                          </a:rPr>
                          <m:t>2</m:t>
                        </m:r>
                      </m:den>
                    </m:f>
                    <m:r>
                      <a:rPr lang="en-IN" sz="2400" i="1">
                        <a:latin typeface="Cambria Math" panose="02040503050406030204" pitchFamily="18" charset="0"/>
                      </a:rPr>
                      <m:t>+</m:t>
                    </m:r>
                    <m:r>
                      <a:rPr lang="en-IN" sz="2400" i="1">
                        <a:latin typeface="Cambria Math" panose="02040503050406030204" pitchFamily="18" charset="0"/>
                      </a:rPr>
                      <m:t>𝜖</m:t>
                    </m:r>
                  </m:oMath>
                </a14:m>
                <a:r>
                  <a:rPr lang="en-US" sz="2400"/>
                  <a:t>, where </a:t>
                </a:r>
                <a14:m>
                  <m:oMath xmlns:m="http://schemas.openxmlformats.org/officeDocument/2006/math">
                    <m:r>
                      <a:rPr lang="en-IN" sz="2400" i="1">
                        <a:latin typeface="Cambria Math" panose="02040503050406030204" pitchFamily="18" charset="0"/>
                      </a:rPr>
                      <m:t>𝜖</m:t>
                    </m:r>
                    <m:r>
                      <a:rPr lang="en-IN" sz="2400">
                        <a:latin typeface="Cambria Math" panose="02040503050406030204" pitchFamily="18" charset="0"/>
                      </a:rPr>
                      <m:t>&gt;0</m:t>
                    </m:r>
                  </m:oMath>
                </a14:m>
                <a:r>
                  <a:rPr lang="en-US" sz="2400"/>
                  <a:t> is a constant. Using Chernoff bound</a:t>
                </a:r>
              </a:p>
              <a:p>
                <a:pPr lvl="1"/>
                <a14:m>
                  <m:oMath xmlns:m="http://schemas.openxmlformats.org/officeDocument/2006/math">
                    <m:r>
                      <a:rPr lang="en-IN" sz="2000" i="1">
                        <a:latin typeface="Cambria Math" panose="02040503050406030204" pitchFamily="18" charset="0"/>
                      </a:rPr>
                      <m:t>𝑝</m:t>
                    </m:r>
                    <m:d>
                      <m:dPr>
                        <m:ctrlPr>
                          <a:rPr lang="en-IN" sz="2000" i="1">
                            <a:latin typeface="Cambria Math" panose="02040503050406030204" pitchFamily="18" charset="0"/>
                          </a:rPr>
                        </m:ctrlPr>
                      </m:dPr>
                      <m:e>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𝑋</m:t>
                            </m:r>
                          </m:e>
                          <m:sub>
                            <m:r>
                              <a:rPr lang="en-IN" sz="2000" i="1">
                                <a:latin typeface="Cambria Math" panose="02040503050406030204" pitchFamily="18" charset="0"/>
                              </a:rPr>
                              <m:t>𝑖</m:t>
                            </m:r>
                          </m:sub>
                        </m:sSub>
                        <m:r>
                          <a:rPr lang="en-IN" sz="2000" i="1">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𝑛</m:t>
                            </m:r>
                          </m:num>
                          <m:den>
                            <m:r>
                              <a:rPr lang="en-IN" sz="2000" i="1">
                                <a:latin typeface="Cambria Math" panose="02040503050406030204" pitchFamily="18" charset="0"/>
                              </a:rPr>
                              <m:t>2</m:t>
                            </m:r>
                          </m:den>
                        </m:f>
                      </m:e>
                    </m:d>
                    <m:r>
                      <a:rPr lang="en-IN" sz="2000" i="1">
                        <a:latin typeface="Cambria Math" panose="02040503050406030204" pitchFamily="18" charset="0"/>
                      </a:rPr>
                      <m:t>≤</m:t>
                    </m:r>
                    <m:sSup>
                      <m:sSupPr>
                        <m:ctrlPr>
                          <a:rPr lang="en-IN" sz="2000" i="1">
                            <a:latin typeface="Cambria Math" panose="02040503050406030204" pitchFamily="18" charset="0"/>
                          </a:rPr>
                        </m:ctrlPr>
                      </m:sSupPr>
                      <m:e>
                        <m:r>
                          <a:rPr lang="en-IN" sz="2000" i="1">
                            <a:latin typeface="Cambria Math" panose="02040503050406030204" pitchFamily="18" charset="0"/>
                          </a:rPr>
                          <m:t>𝑒</m:t>
                        </m:r>
                      </m:e>
                      <m:sup>
                        <m:r>
                          <a:rPr lang="en-IN" sz="2000" i="1">
                            <a:latin typeface="Cambria Math" panose="02040503050406030204" pitchFamily="18" charset="0"/>
                          </a:rPr>
                          <m:t>−2</m:t>
                        </m:r>
                        <m:r>
                          <a:rPr lang="en-IN" sz="2000" i="1">
                            <a:latin typeface="Cambria Math" panose="02040503050406030204" pitchFamily="18" charset="0"/>
                          </a:rPr>
                          <m:t>𝑛</m:t>
                        </m:r>
                        <m:sSup>
                          <m:sSupPr>
                            <m:ctrlPr>
                              <a:rPr lang="en-IN" sz="2000" i="1">
                                <a:latin typeface="Cambria Math" panose="02040503050406030204" pitchFamily="18" charset="0"/>
                              </a:rPr>
                            </m:ctrlPr>
                          </m:sSupPr>
                          <m:e>
                            <m:r>
                              <a:rPr lang="en-IN" sz="2000" i="1">
                                <a:latin typeface="Cambria Math" panose="02040503050406030204" pitchFamily="18" charset="0"/>
                              </a:rPr>
                              <m:t>𝜖</m:t>
                            </m:r>
                          </m:e>
                          <m:sup>
                            <m:r>
                              <a:rPr lang="en-IN" sz="2000" i="1">
                                <a:latin typeface="Cambria Math" panose="02040503050406030204" pitchFamily="18" charset="0"/>
                              </a:rPr>
                              <m:t>2</m:t>
                            </m:r>
                          </m:sup>
                        </m:sSup>
                      </m:sup>
                    </m:sSup>
                  </m:oMath>
                </a14:m>
                <a:r>
                  <a:rPr lang="en-US" sz="2000"/>
                  <a:t> (for binary outcome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𝑋</m:t>
                        </m:r>
                      </m:e>
                      <m:sub>
                        <m:r>
                          <a:rPr lang="en-IN" sz="2000" i="1">
                            <a:latin typeface="Cambria Math" panose="02040503050406030204" pitchFamily="18" charset="0"/>
                          </a:rPr>
                          <m:t>𝑖</m:t>
                        </m:r>
                      </m:sub>
                    </m:sSub>
                    <m:r>
                      <a:rPr lang="en-IN" sz="2000" i="1">
                        <a:latin typeface="Cambria Math" panose="02040503050406030204" pitchFamily="18" charset="0"/>
                      </a:rPr>
                      <m:t>=0</m:t>
                    </m:r>
                  </m:oMath>
                </a14:m>
                <a:r>
                  <a:rPr lang="en-US" sz="2000"/>
                  <a:t> or </a:t>
                </a:r>
                <a14:m>
                  <m:oMath xmlns:m="http://schemas.openxmlformats.org/officeDocument/2006/math">
                    <m:r>
                      <a:rPr lang="en-IN" sz="2000" i="1">
                        <a:latin typeface="Cambria Math" panose="02040503050406030204" pitchFamily="18" charset="0"/>
                      </a:rPr>
                      <m:t> </m:t>
                    </m:r>
                    <m:sSub>
                      <m:sSubPr>
                        <m:ctrlPr>
                          <a:rPr lang="en-IN" sz="2000" i="1">
                            <a:latin typeface="Cambria Math" panose="02040503050406030204" pitchFamily="18" charset="0"/>
                          </a:rPr>
                        </m:ctrlPr>
                      </m:sSubPr>
                      <m:e>
                        <m:r>
                          <a:rPr lang="en-IN" sz="2000" i="1">
                            <a:latin typeface="Cambria Math" panose="02040503050406030204" pitchFamily="18" charset="0"/>
                          </a:rPr>
                          <m:t>𝑋</m:t>
                        </m:r>
                      </m:e>
                      <m:sub>
                        <m:r>
                          <a:rPr lang="en-IN" sz="2000" i="1">
                            <a:latin typeface="Cambria Math" panose="02040503050406030204" pitchFamily="18" charset="0"/>
                          </a:rPr>
                          <m:t>𝑖</m:t>
                        </m:r>
                      </m:sub>
                    </m:sSub>
                    <m:r>
                      <a:rPr lang="en-IN" sz="2000" i="1">
                        <a:latin typeface="Cambria Math" panose="02040503050406030204" pitchFamily="18" charset="0"/>
                      </a:rPr>
                      <m:t>=1</m:t>
                    </m:r>
                  </m:oMath>
                </a14:m>
                <a:r>
                  <a:rPr lang="en-US" sz="2000"/>
                  <a:t>)</a:t>
                </a:r>
              </a:p>
              <a:p>
                <a:pPr lvl="2"/>
                <a:r>
                  <a:rPr lang="en-US" sz="1600"/>
                  <a:t>Error gets exponentially small</a:t>
                </a:r>
              </a:p>
            </p:txBody>
          </p:sp>
        </mc:Choice>
        <mc:Fallback xmlns="">
          <p:sp>
            <p:nvSpPr>
              <p:cNvPr id="3" name="Content Placeholder 2">
                <a:extLst>
                  <a:ext uri="{FF2B5EF4-FFF2-40B4-BE49-F238E27FC236}">
                    <a16:creationId xmlns:a16="http://schemas.microsoft.com/office/drawing/2014/main" id="{E4DA0DD2-EE2C-3E33-6EA3-0523EC5EA485}"/>
                  </a:ext>
                </a:extLst>
              </p:cNvPr>
              <p:cNvSpPr>
                <a:spLocks noGrp="1" noRot="1" noChangeAspect="1" noMove="1" noResize="1" noEditPoints="1" noAdjustHandles="1" noChangeArrowheads="1" noChangeShapeType="1" noTextEdit="1"/>
              </p:cNvSpPr>
              <p:nvPr>
                <p:ph idx="1"/>
              </p:nvPr>
            </p:nvSpPr>
            <p:spPr>
              <a:blipFill>
                <a:blip r:embed="rId2"/>
                <a:stretch>
                  <a:fillRect l="-1005" t="-3226" r="-100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ADD7487-E777-4524-F972-879A236F8573}"/>
              </a:ext>
            </a:extLst>
          </p:cNvPr>
          <p:cNvSpPr>
            <a:spLocks noGrp="1"/>
          </p:cNvSpPr>
          <p:nvPr>
            <p:ph type="dt" sz="half" idx="10"/>
          </p:nvPr>
        </p:nvSpPr>
        <p:spPr/>
        <p:txBody>
          <a:bodyPr/>
          <a:lstStyle/>
          <a:p>
            <a:fld id="{9A374FA6-C65A-4F94-9F33-CC4E5DB85246}" type="datetime1">
              <a:rPr lang="en-US" smtClean="0"/>
              <a:t>9/26/2024</a:t>
            </a:fld>
            <a:endParaRPr lang="en-US"/>
          </a:p>
        </p:txBody>
      </p:sp>
      <p:sp>
        <p:nvSpPr>
          <p:cNvPr id="5" name="Slide Number Placeholder 4">
            <a:extLst>
              <a:ext uri="{FF2B5EF4-FFF2-40B4-BE49-F238E27FC236}">
                <a16:creationId xmlns:a16="http://schemas.microsoft.com/office/drawing/2014/main" id="{76F09EA0-D67A-DF3D-5853-5AA082441955}"/>
              </a:ext>
            </a:extLst>
          </p:cNvPr>
          <p:cNvSpPr>
            <a:spLocks noGrp="1"/>
          </p:cNvSpPr>
          <p:nvPr>
            <p:ph type="sldNum" sz="quarter" idx="12"/>
          </p:nvPr>
        </p:nvSpPr>
        <p:spPr/>
        <p:txBody>
          <a:bodyPr/>
          <a:lstStyle/>
          <a:p>
            <a:fld id="{9EFCAA85-8796-4B17-9CA3-4CB18724EF60}" type="slidenum">
              <a:rPr lang="en-US" smtClean="0"/>
              <a:t>10</a:t>
            </a:fld>
            <a:endParaRPr lang="en-US"/>
          </a:p>
        </p:txBody>
      </p:sp>
    </p:spTree>
    <p:extLst>
      <p:ext uri="{BB962C8B-B14F-4D97-AF65-F5344CB8AC3E}">
        <p14:creationId xmlns:p14="http://schemas.microsoft.com/office/powerpoint/2010/main" val="20089213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500"/>
                                        <p:tgtEl>
                                          <p:spTgt spid="3">
                                            <p:txEl>
                                              <p:pRg st="4" end="4"/>
                                            </p:txEl>
                                          </p:spTgt>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wipe(left)">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wipe(left)">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wipe(left)">
                                      <p:cBhvr>
                                        <p:cTn id="46" dur="500"/>
                                        <p:tgtEl>
                                          <p:spTgt spid="3">
                                            <p:txEl>
                                              <p:pRg st="7" end="7"/>
                                            </p:txEl>
                                          </p:spTgt>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wipe(left)">
                                      <p:cBhvr>
                                        <p:cTn id="50" dur="500"/>
                                        <p:tgtEl>
                                          <p:spTgt spid="3">
                                            <p:txEl>
                                              <p:pRg st="8" end="8"/>
                                            </p:txEl>
                                          </p:spTgt>
                                        </p:tgtEl>
                                      </p:cBhvr>
                                    </p:animEffect>
                                  </p:childTnLst>
                                </p:cTn>
                              </p:par>
                            </p:childTnLst>
                          </p:cTn>
                        </p:par>
                        <p:par>
                          <p:cTn id="51" fill="hold">
                            <p:stCondLst>
                              <p:cond delay="1000"/>
                            </p:stCondLst>
                            <p:childTnLst>
                              <p:par>
                                <p:cTn id="52" presetID="22" presetClass="entr" presetSubtype="8" fill="hold" nodeType="after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wipe(left)">
                                      <p:cBhvr>
                                        <p:cTn id="5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47692-D2CB-06F3-DE52-F7C0B6032A6C}"/>
              </a:ext>
            </a:extLst>
          </p:cNvPr>
          <p:cNvSpPr>
            <a:spLocks noGrp="1"/>
          </p:cNvSpPr>
          <p:nvPr>
            <p:ph type="title"/>
          </p:nvPr>
        </p:nvSpPr>
        <p:spPr/>
        <p:txBody>
          <a:bodyPr>
            <a:normAutofit/>
          </a:bodyPr>
          <a:lstStyle/>
          <a:p>
            <a:r>
              <a:rPr lang="en-IN" sz="3600"/>
              <a:t>The Challenges: All is not well!!</a:t>
            </a:r>
            <a:endParaRPr lang="en-US" sz="36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BA885B-02D5-5F0F-CCFD-AC2677738677}"/>
                  </a:ext>
                </a:extLst>
              </p:cNvPr>
              <p:cNvSpPr>
                <a:spLocks noGrp="1"/>
              </p:cNvSpPr>
              <p:nvPr>
                <p:ph idx="1"/>
              </p:nvPr>
            </p:nvSpPr>
            <p:spPr>
              <a:xfrm>
                <a:off x="628649" y="1733721"/>
                <a:ext cx="7886699" cy="4622630"/>
              </a:xfrm>
            </p:spPr>
            <p:txBody>
              <a:bodyPr>
                <a:normAutofit lnSpcReduction="10000"/>
              </a:bodyPr>
              <a:lstStyle/>
              <a:p>
                <a:r>
                  <a:rPr lang="en-IN" sz="2400" dirty="0">
                    <a:latin typeface="Times New Roman" panose="02020603050405020304" pitchFamily="18" charset="0"/>
                    <a:cs typeface="Times New Roman" panose="02020603050405020304" pitchFamily="18" charset="0"/>
                  </a:rPr>
                  <a:t>Linear Growth and Duhamel’s Principle</a:t>
                </a:r>
              </a:p>
              <a:p>
                <a:pPr lvl="1"/>
                <a:r>
                  <a:rPr lang="en-IN" sz="2000" dirty="0">
                    <a:latin typeface="Times New Roman" panose="02020603050405020304" pitchFamily="18" charset="0"/>
                    <a:cs typeface="Times New Roman" panose="02020603050405020304" pitchFamily="18" charset="0"/>
                  </a:rPr>
                  <a:t>Given </a:t>
                </a:r>
                <a:r>
                  <a:rPr lang="en-IN" sz="2000" dirty="0" err="1">
                    <a:latin typeface="Times New Roman" panose="02020603050405020304" pitchFamily="18" charset="0"/>
                    <a:cs typeface="Times New Roman" panose="02020603050405020304" pitchFamily="18" charset="0"/>
                  </a:rPr>
                  <a:t>Unitaries</a:t>
                </a:r>
                <a:r>
                  <a:rPr lang="en-IN" sz="20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𝑈</m:t>
                        </m:r>
                      </m:e>
                      <m:sub>
                        <m:r>
                          <a:rPr lang="en-IN" sz="2000" b="0" i="1" smtClean="0">
                            <a:latin typeface="Cambria Math" panose="02040503050406030204" pitchFamily="18" charset="0"/>
                          </a:rPr>
                          <m:t>𝑖</m:t>
                        </m:r>
                      </m:sub>
                    </m:sSub>
                    <m:r>
                      <a:rPr lang="en-IN" sz="2000" b="0" i="1" smtClean="0">
                        <a:latin typeface="Cambria Math" panose="02040503050406030204" pitchFamily="18" charset="0"/>
                      </a:rPr>
                      <m:t>∈</m:t>
                    </m:r>
                    <m:sSup>
                      <m:sSupPr>
                        <m:ctrlPr>
                          <a:rPr lang="en-IN" sz="2000" b="0" i="1" smtClean="0">
                            <a:latin typeface="Cambria Math" panose="02040503050406030204" pitchFamily="18" charset="0"/>
                            <a:ea typeface="Cambria Math" panose="02040503050406030204" pitchFamily="18" charset="0"/>
                          </a:rPr>
                        </m:ctrlPr>
                      </m:sSupPr>
                      <m:e>
                        <m:r>
                          <a:rPr lang="en-IN" sz="2000" b="0" i="1" smtClean="0">
                            <a:latin typeface="Cambria Math" panose="02040503050406030204" pitchFamily="18" charset="0"/>
                            <a:ea typeface="Cambria Math" panose="02040503050406030204" pitchFamily="18" charset="0"/>
                          </a:rPr>
                          <m:t>ℂ</m:t>
                        </m:r>
                      </m:e>
                      <m:sup>
                        <m:r>
                          <a:rPr lang="en-IN" sz="2000" b="0" i="1" smtClean="0">
                            <a:latin typeface="Cambria Math" panose="02040503050406030204" pitchFamily="18" charset="0"/>
                            <a:ea typeface="Cambria Math" panose="02040503050406030204" pitchFamily="18" charset="0"/>
                          </a:rPr>
                          <m:t>𝑁</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𝑁</m:t>
                        </m:r>
                      </m:sup>
                    </m:sSup>
                    <m:r>
                      <a:rPr lang="en-IN" sz="2000" b="0" i="1" smtClean="0">
                        <a:latin typeface="Cambria Math" panose="02040503050406030204" pitchFamily="18" charset="0"/>
                        <a:ea typeface="Cambria Math" panose="02040503050406030204" pitchFamily="18" charset="0"/>
                      </a:rPr>
                      <m:t>, </m:t>
                    </m:r>
                    <m:acc>
                      <m:accPr>
                        <m:chr m:val="̃"/>
                        <m:ctrlPr>
                          <a:rPr lang="en-IN" sz="2000" b="0" i="1" smtClean="0">
                            <a:latin typeface="Cambria Math" panose="02040503050406030204" pitchFamily="18" charset="0"/>
                            <a:ea typeface="Cambria Math" panose="02040503050406030204" pitchFamily="18" charset="0"/>
                          </a:rPr>
                        </m:ctrlPr>
                      </m:accPr>
                      <m:e>
                        <m:sSub>
                          <m:sSubPr>
                            <m:ctrlPr>
                              <a:rPr lang="en-IN" sz="2000" b="0" i="1" smtClean="0">
                                <a:latin typeface="Cambria Math" panose="02040503050406030204" pitchFamily="18" charset="0"/>
                                <a:ea typeface="Cambria Math" panose="02040503050406030204" pitchFamily="18" charset="0"/>
                              </a:rPr>
                            </m:ctrlPr>
                          </m:sSubPr>
                          <m:e>
                            <m:r>
                              <a:rPr lang="en-IN" sz="2000" b="0" i="1" smtClean="0">
                                <a:latin typeface="Cambria Math" panose="02040503050406030204" pitchFamily="18" charset="0"/>
                                <a:ea typeface="Cambria Math" panose="02040503050406030204" pitchFamily="18" charset="0"/>
                              </a:rPr>
                              <m:t>𝑈</m:t>
                            </m:r>
                          </m:e>
                          <m:sub>
                            <m:r>
                              <a:rPr lang="en-IN" sz="2000" b="0" i="1" smtClean="0">
                                <a:latin typeface="Cambria Math" panose="02040503050406030204" pitchFamily="18" charset="0"/>
                                <a:ea typeface="Cambria Math" panose="02040503050406030204" pitchFamily="18" charset="0"/>
                              </a:rPr>
                              <m:t>𝑖</m:t>
                            </m:r>
                          </m:sub>
                        </m:sSub>
                      </m:e>
                    </m:acc>
                    <m:r>
                      <a:rPr lang="en-IN" sz="2000" b="0" i="1" smtClean="0">
                        <a:latin typeface="Cambria Math" panose="02040503050406030204" pitchFamily="18" charset="0"/>
                        <a:ea typeface="Cambria Math" panose="02040503050406030204" pitchFamily="18" charset="0"/>
                      </a:rPr>
                      <m:t>∈</m:t>
                    </m:r>
                    <m:sSup>
                      <m:sSupPr>
                        <m:ctrlPr>
                          <a:rPr lang="en-IN" sz="2000" b="0" i="1" smtClean="0">
                            <a:latin typeface="Cambria Math" panose="02040503050406030204" pitchFamily="18" charset="0"/>
                            <a:ea typeface="Cambria Math" panose="02040503050406030204" pitchFamily="18" charset="0"/>
                          </a:rPr>
                        </m:ctrlPr>
                      </m:sSupPr>
                      <m:e>
                        <m:r>
                          <a:rPr lang="en-IN" sz="2000" b="0" i="1" smtClean="0">
                            <a:latin typeface="Cambria Math" panose="02040503050406030204" pitchFamily="18" charset="0"/>
                            <a:ea typeface="Cambria Math" panose="02040503050406030204" pitchFamily="18" charset="0"/>
                          </a:rPr>
                          <m:t>ℂ</m:t>
                        </m:r>
                      </m:e>
                      <m:sup>
                        <m:r>
                          <a:rPr lang="en-IN" sz="2000" b="0" i="1" smtClean="0">
                            <a:latin typeface="Cambria Math" panose="02040503050406030204" pitchFamily="18" charset="0"/>
                            <a:ea typeface="Cambria Math" panose="02040503050406030204" pitchFamily="18" charset="0"/>
                          </a:rPr>
                          <m:t>𝑁</m:t>
                        </m:r>
                        <m:r>
                          <a:rPr lang="en-IN" sz="2000" b="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𝑁</m:t>
                        </m:r>
                      </m:sup>
                    </m:sSup>
                    <m:r>
                      <a:rPr lang="en-IN" sz="2000" b="0" i="1" smtClean="0">
                        <a:latin typeface="Cambria Math" panose="02040503050406030204" pitchFamily="18" charset="0"/>
                        <a:ea typeface="Cambria Math" panose="02040503050406030204" pitchFamily="18" charset="0"/>
                      </a:rPr>
                      <m:t> ∀</m:t>
                    </m:r>
                    <m:r>
                      <a:rPr lang="en-IN" sz="2000" b="0" i="1" smtClean="0">
                        <a:latin typeface="Cambria Math" panose="02040503050406030204" pitchFamily="18" charset="0"/>
                        <a:ea typeface="Cambria Math" panose="02040503050406030204" pitchFamily="18" charset="0"/>
                      </a:rPr>
                      <m:t>𝑖</m:t>
                    </m:r>
                    <m:r>
                      <a:rPr lang="en-IN" sz="2000" b="0" i="1" smtClean="0">
                        <a:latin typeface="Cambria Math" panose="02040503050406030204" pitchFamily="18" charset="0"/>
                        <a:ea typeface="Cambria Math" panose="02040503050406030204" pitchFamily="18" charset="0"/>
                      </a:rPr>
                      <m:t>∈</m:t>
                    </m:r>
                    <m:d>
                      <m:dPr>
                        <m:begChr m:val="{"/>
                        <m:endChr m:val="}"/>
                        <m:ctrlPr>
                          <a:rPr lang="en-IN" sz="2000" b="0" i="1" smtClean="0">
                            <a:latin typeface="Cambria Math" panose="02040503050406030204" pitchFamily="18" charset="0"/>
                            <a:ea typeface="Cambria Math" panose="02040503050406030204" pitchFamily="18" charset="0"/>
                          </a:rPr>
                        </m:ctrlPr>
                      </m:dPr>
                      <m:e>
                        <m:r>
                          <a:rPr lang="en-IN" sz="2000" b="0" i="1" smtClean="0">
                            <a:latin typeface="Cambria Math" panose="02040503050406030204" pitchFamily="18" charset="0"/>
                            <a:ea typeface="Cambria Math" panose="02040503050406030204" pitchFamily="18" charset="0"/>
                          </a:rPr>
                          <m:t>0,…,</m:t>
                        </m:r>
                        <m:r>
                          <a:rPr lang="en-IN" sz="2000" b="0" i="1" smtClean="0">
                            <a:latin typeface="Cambria Math" panose="02040503050406030204" pitchFamily="18" charset="0"/>
                            <a:ea typeface="Cambria Math" panose="02040503050406030204" pitchFamily="18" charset="0"/>
                          </a:rPr>
                          <m:t>𝑘</m:t>
                        </m:r>
                      </m:e>
                    </m:d>
                  </m:oMath>
                </a14:m>
                <a:r>
                  <a:rPr lang="en-IN" sz="2000" dirty="0">
                    <a:latin typeface="Times New Roman" panose="02020603050405020304" pitchFamily="18" charset="0"/>
                    <a:cs typeface="Times New Roman" panose="02020603050405020304" pitchFamily="18" charset="0"/>
                  </a:rPr>
                  <a:t>, such that</a:t>
                </a:r>
              </a:p>
              <a:p>
                <a:pPr marL="914400" lvl="2" indent="0">
                  <a:buNone/>
                </a:pPr>
                <a:r>
                  <a:rPr lang="en-IN" sz="1800" dirty="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IN" sz="1800" b="0" i="1" smtClean="0">
                            <a:latin typeface="Cambria Math" panose="02040503050406030204" pitchFamily="18" charset="0"/>
                          </a:rPr>
                        </m:ctrlPr>
                      </m:d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𝑈</m:t>
                            </m:r>
                          </m:e>
                          <m:sub>
                            <m:r>
                              <a:rPr lang="en-IN" sz="1800" b="0" i="1" smtClean="0">
                                <a:latin typeface="Cambria Math" panose="02040503050406030204" pitchFamily="18" charset="0"/>
                              </a:rPr>
                              <m:t>𝑖</m:t>
                            </m:r>
                          </m:sub>
                        </m:sSub>
                        <m:r>
                          <a:rPr lang="en-IN" sz="1800" b="0" i="1" smtClean="0">
                            <a:latin typeface="Cambria Math" panose="02040503050406030204" pitchFamily="18" charset="0"/>
                          </a:rPr>
                          <m:t>−</m:t>
                        </m:r>
                        <m:acc>
                          <m:accPr>
                            <m:chr m:val="̃"/>
                            <m:ctrlPr>
                              <a:rPr lang="en-IN" sz="1800" b="0" i="1" smtClean="0">
                                <a:latin typeface="Cambria Math" panose="02040503050406030204" pitchFamily="18" charset="0"/>
                              </a:rPr>
                            </m:ctrlPr>
                          </m:acc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𝑈</m:t>
                                </m:r>
                              </m:e>
                              <m:sub>
                                <m:r>
                                  <a:rPr lang="en-IN" sz="1800" b="0" i="1" smtClean="0">
                                    <a:latin typeface="Cambria Math" panose="02040503050406030204" pitchFamily="18" charset="0"/>
                                  </a:rPr>
                                  <m:t>𝑖</m:t>
                                </m:r>
                              </m:sub>
                            </m:sSub>
                          </m:e>
                        </m:acc>
                      </m:e>
                    </m:d>
                    <m:r>
                      <a:rPr lang="en-IN" sz="1800" b="0" i="1" smtClean="0">
                        <a:latin typeface="Cambria Math" panose="02040503050406030204" pitchFamily="18" charset="0"/>
                      </a:rPr>
                      <m:t>≤</m:t>
                    </m:r>
                    <m:r>
                      <a:rPr lang="en-IN" sz="1800" b="0" i="1" smtClean="0">
                        <a:latin typeface="Cambria Math" panose="02040503050406030204" pitchFamily="18" charset="0"/>
                      </a:rPr>
                      <m:t>𝜖</m:t>
                    </m:r>
                    <m:r>
                      <a:rPr lang="en-IN" sz="1800" b="0" i="1" smtClean="0">
                        <a:latin typeface="Cambria Math" panose="02040503050406030204" pitchFamily="18" charset="0"/>
                      </a:rPr>
                      <m:t>⇒</m:t>
                    </m:r>
                    <m:d>
                      <m:dPr>
                        <m:begChr m:val="‖"/>
                        <m:endChr m:val="‖"/>
                        <m:ctrlPr>
                          <a:rPr lang="en-IN" sz="1800" b="0" i="1" smtClean="0">
                            <a:latin typeface="Cambria Math" panose="02040503050406030204" pitchFamily="18" charset="0"/>
                          </a:rPr>
                        </m:ctrlPr>
                      </m:dPr>
                      <m:e>
                        <m:nary>
                          <m:naryPr>
                            <m:chr m:val="∏"/>
                            <m:ctrlPr>
                              <a:rPr lang="en-IN" sz="1800" b="0" i="1" smtClean="0">
                                <a:latin typeface="Cambria Math" panose="02040503050406030204" pitchFamily="18" charset="0"/>
                              </a:rPr>
                            </m:ctrlPr>
                          </m:naryPr>
                          <m:sub>
                            <m:r>
                              <a:rPr lang="en-IN" sz="1800" b="0" i="1" smtClean="0">
                                <a:latin typeface="Cambria Math" panose="02040503050406030204" pitchFamily="18" charset="0"/>
                              </a:rPr>
                              <m:t>𝑖</m:t>
                            </m:r>
                            <m:r>
                              <a:rPr lang="en-IN" sz="1800" b="0" i="1" smtClean="0">
                                <a:latin typeface="Cambria Math" panose="02040503050406030204" pitchFamily="18" charset="0"/>
                              </a:rPr>
                              <m:t>=0</m:t>
                            </m:r>
                          </m:sub>
                          <m:sup>
                            <m:r>
                              <a:rPr lang="en-IN" sz="1800" b="0" i="1" smtClean="0">
                                <a:latin typeface="Cambria Math" panose="02040503050406030204" pitchFamily="18" charset="0"/>
                              </a:rPr>
                              <m:t>𝑘</m:t>
                            </m:r>
                          </m:sup>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𝑈</m:t>
                                </m:r>
                              </m:e>
                              <m:sub>
                                <m:r>
                                  <a:rPr lang="en-IN" sz="1800" b="0" i="1" smtClean="0">
                                    <a:latin typeface="Cambria Math" panose="02040503050406030204" pitchFamily="18" charset="0"/>
                                  </a:rPr>
                                  <m:t>𝑖</m:t>
                                </m:r>
                              </m:sub>
                            </m:sSub>
                          </m:e>
                        </m:nary>
                        <m:r>
                          <a:rPr lang="en-IN" sz="1800" b="0" i="1" smtClean="0">
                            <a:latin typeface="Cambria Math" panose="02040503050406030204" pitchFamily="18" charset="0"/>
                          </a:rPr>
                          <m:t>−</m:t>
                        </m:r>
                        <m:nary>
                          <m:naryPr>
                            <m:chr m:val="∏"/>
                            <m:ctrlPr>
                              <a:rPr lang="en-IN" sz="1800" b="0" i="1" smtClean="0">
                                <a:latin typeface="Cambria Math" panose="02040503050406030204" pitchFamily="18" charset="0"/>
                              </a:rPr>
                            </m:ctrlPr>
                          </m:naryPr>
                          <m:sub>
                            <m:d>
                              <m:dPr>
                                <m:endChr m:val="}"/>
                                <m:ctrlPr>
                                  <a:rPr lang="en-IN" sz="1800" b="0" i="1" smtClean="0">
                                    <a:latin typeface="Cambria Math" panose="02040503050406030204" pitchFamily="18" charset="0"/>
                                  </a:rPr>
                                </m:ctrlPr>
                              </m:dPr>
                              <m:e>
                                <m:r>
                                  <a:rPr lang="en-IN" sz="1800" b="0" i="1" smtClean="0">
                                    <a:latin typeface="Cambria Math" panose="02040503050406030204" pitchFamily="18" charset="0"/>
                                  </a:rPr>
                                  <m:t>𝑖</m:t>
                                </m:r>
                                <m:r>
                                  <a:rPr lang="en-IN" sz="1800" b="0" i="1" smtClean="0">
                                    <a:latin typeface="Cambria Math" panose="02040503050406030204" pitchFamily="18" charset="0"/>
                                  </a:rPr>
                                  <m:t>=0</m:t>
                                </m:r>
                              </m:e>
                            </m:d>
                          </m:sub>
                          <m:sup>
                            <m:r>
                              <a:rPr lang="en-IN" sz="1800" b="0" i="1" smtClean="0">
                                <a:latin typeface="Cambria Math" panose="02040503050406030204" pitchFamily="18" charset="0"/>
                              </a:rPr>
                              <m:t>𝑘</m:t>
                            </m:r>
                          </m:sup>
                          <m:e>
                            <m:acc>
                              <m:accPr>
                                <m:chr m:val="̃"/>
                                <m:ctrlPr>
                                  <a:rPr lang="en-IN" sz="1800" b="0" i="1" smtClean="0">
                                    <a:latin typeface="Cambria Math" panose="02040503050406030204" pitchFamily="18" charset="0"/>
                                  </a:rPr>
                                </m:ctrlPr>
                              </m:acc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𝑈</m:t>
                                    </m:r>
                                  </m:e>
                                  <m:sub>
                                    <m:r>
                                      <a:rPr lang="en-IN" sz="1800" b="0" i="1" smtClean="0">
                                        <a:latin typeface="Cambria Math" panose="02040503050406030204" pitchFamily="18" charset="0"/>
                                      </a:rPr>
                                      <m:t>𝑖</m:t>
                                    </m:r>
                                  </m:sub>
                                </m:sSub>
                              </m:e>
                            </m:acc>
                          </m:e>
                        </m:nary>
                      </m:e>
                    </m:d>
                    <m:r>
                      <a:rPr lang="en-IN" sz="1800" b="0" i="1" smtClean="0">
                        <a:latin typeface="Cambria Math" panose="02040503050406030204" pitchFamily="18" charset="0"/>
                      </a:rPr>
                      <m:t>≤</m:t>
                    </m:r>
                    <m:r>
                      <a:rPr lang="en-IN" sz="1800" b="0" i="1" smtClean="0">
                        <a:latin typeface="Cambria Math" panose="02040503050406030204" pitchFamily="18" charset="0"/>
                      </a:rPr>
                      <m:t>𝑘</m:t>
                    </m:r>
                    <m:r>
                      <a:rPr lang="en-IN" sz="1800" b="0" i="1" smtClean="0">
                        <a:latin typeface="Cambria Math" panose="02040503050406030204" pitchFamily="18" charset="0"/>
                      </a:rPr>
                      <m:t>𝜖</m:t>
                    </m:r>
                  </m:oMath>
                </a14:m>
                <a:endParaRPr lang="en-IN" sz="18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Fault-Tolerant Computation:</a:t>
                </a:r>
              </a:p>
              <a:p>
                <a:pPr lvl="1"/>
                <a:r>
                  <a:rPr lang="en-US" sz="2000" dirty="0">
                    <a:latin typeface="Times New Roman" panose="02020603050405020304" pitchFamily="18" charset="0"/>
                    <a:cs typeface="Times New Roman" panose="02020603050405020304" pitchFamily="18" charset="0"/>
                  </a:rPr>
                  <a:t>All Errors</a:t>
                </a:r>
              </a:p>
              <a:p>
                <a:pPr lvl="2"/>
                <a:r>
                  <a:rPr lang="en-US" sz="1800" dirty="0">
                    <a:latin typeface="Times New Roman" panose="02020603050405020304" pitchFamily="18" charset="0"/>
                    <a:cs typeface="Times New Roman" panose="02020603050405020304" pitchFamily="18" charset="0"/>
                  </a:rPr>
                  <a:t>Approximation Errors at Mathematical Level</a:t>
                </a:r>
              </a:p>
              <a:p>
                <a:pPr lvl="2"/>
                <a:r>
                  <a:rPr lang="en-US" sz="1800" dirty="0">
                    <a:latin typeface="Times New Roman" panose="02020603050405020304" pitchFamily="18" charset="0"/>
                    <a:cs typeface="Times New Roman" panose="02020603050405020304" pitchFamily="18" charset="0"/>
                  </a:rPr>
                  <a:t>Monte-Carlo errors due to Probabilistic nature of measurements.</a:t>
                </a:r>
              </a:p>
              <a:p>
                <a:r>
                  <a:rPr lang="en-US" sz="2400" dirty="0">
                    <a:latin typeface="Times New Roman" panose="02020603050405020304" pitchFamily="18" charset="0"/>
                    <a:cs typeface="Times New Roman" panose="02020603050405020304" pitchFamily="18" charset="0"/>
                  </a:rPr>
                  <a:t>Reversible Computation (</a:t>
                </a:r>
                <a:r>
                  <a:rPr lang="en-US" sz="2400" b="1" dirty="0">
                    <a:solidFill>
                      <a:srgbClr val="C00000"/>
                    </a:solidFill>
                    <a:latin typeface="Times New Roman" panose="02020603050405020304" pitchFamily="18" charset="0"/>
                    <a:cs typeface="Times New Roman" panose="02020603050405020304" pitchFamily="18" charset="0"/>
                  </a:rPr>
                  <a:t>necessity</a:t>
                </a:r>
                <a:r>
                  <a:rPr lang="en-US" sz="2400" dirty="0">
                    <a:latin typeface="Times New Roman" panose="02020603050405020304" pitchFamily="18" charset="0"/>
                    <a:cs typeface="Times New Roman" panose="02020603050405020304" pitchFamily="18" charset="0"/>
                  </a:rPr>
                  <a:t>):</a:t>
                </a:r>
              </a:p>
              <a:p>
                <a:pPr lvl="1"/>
                <a14:m>
                  <m:oMath xmlns:m="http://schemas.openxmlformats.org/officeDocument/2006/math">
                    <m:d>
                      <m:dPr>
                        <m:begChr m:val="|"/>
                        <m:endChr m:val="⟩"/>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e>
                    </m:d>
                    <m:d>
                      <m:dPr>
                        <m:begChr m:val="|"/>
                        <m:endChr m:val="⟩"/>
                        <m:ctrlPr>
                          <a:rPr lang="en-IN" sz="2000" b="0" i="1" smtClean="0">
                            <a:latin typeface="Cambria Math" panose="02040503050406030204" pitchFamily="18" charset="0"/>
                          </a:rPr>
                        </m:ctrlPr>
                      </m:dPr>
                      <m:e>
                        <m:r>
                          <a:rPr lang="en-IN" sz="2000" b="0" i="1" smtClean="0">
                            <a:latin typeface="Cambria Math" panose="02040503050406030204" pitchFamily="18" charset="0"/>
                          </a:rPr>
                          <m:t>𝑦</m:t>
                        </m:r>
                      </m:e>
                    </m:d>
                    <m:d>
                      <m:dPr>
                        <m:begChr m:val="|"/>
                        <m:endChr m:val="⟩"/>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0</m:t>
                            </m:r>
                          </m:e>
                          <m:sub>
                            <m:r>
                              <a:rPr lang="en-IN" sz="2000" b="0" i="1" smtClean="0">
                                <a:latin typeface="Cambria Math" panose="02040503050406030204" pitchFamily="18" charset="0"/>
                              </a:rPr>
                              <m:t>𝑎𝑛</m:t>
                            </m:r>
                          </m:sub>
                        </m:sSub>
                      </m:e>
                    </m:d>
                    <m:groupChr>
                      <m:groupChrPr>
                        <m:chr m:val="→"/>
                        <m:vertJc m:val="bot"/>
                        <m:ctrlPr>
                          <a:rPr lang="en-IN" sz="2000" b="0" i="1" smtClean="0">
                            <a:latin typeface="Cambria Math" panose="02040503050406030204" pitchFamily="18" charset="0"/>
                          </a:rPr>
                        </m:ctrlPr>
                      </m:groupChrPr>
                      <m:e>
                        <m:r>
                          <m:rPr>
                            <m:brk m:alnAt="2"/>
                          </m:rPr>
                          <a:rPr lang="en-IN" sz="2000" b="0" i="1" smtClean="0">
                            <a:latin typeface="Cambria Math" panose="02040503050406030204" pitchFamily="18" charset="0"/>
                          </a:rPr>
                          <m:t>𝑈</m:t>
                        </m:r>
                      </m:e>
                    </m:groupChr>
                    <m:d>
                      <m:dPr>
                        <m:begChr m:val="|"/>
                        <m:endChr m:val="⟩"/>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e>
                    </m:d>
                    <m:d>
                      <m:dPr>
                        <m:begChr m:val="|"/>
                        <m:endChr m:val="⟩"/>
                        <m:ctrlPr>
                          <a:rPr lang="en-IN" sz="2000" b="0" i="1" smtClean="0">
                            <a:latin typeface="Cambria Math" panose="02040503050406030204" pitchFamily="18" charset="0"/>
                          </a:rPr>
                        </m:ctrlPr>
                      </m:dPr>
                      <m:e>
                        <m:r>
                          <a:rPr lang="en-IN" sz="2000" b="0" i="1" smtClean="0">
                            <a:latin typeface="Cambria Math" panose="02040503050406030204" pitchFamily="18" charset="0"/>
                          </a:rPr>
                          <m:t>𝑦</m:t>
                        </m:r>
                        <m:r>
                          <a:rPr lang="en-IN" sz="2000" b="0" i="1" smtClean="0">
                            <a:latin typeface="Cambria Math" panose="02040503050406030204" pitchFamily="18" charset="0"/>
                          </a:rPr>
                          <m:t>⊕</m:t>
                        </m:r>
                        <m:r>
                          <a:rPr lang="en-IN" sz="2000" b="0" i="1" smtClean="0">
                            <a:latin typeface="Cambria Math" panose="02040503050406030204" pitchFamily="18" charset="0"/>
                          </a:rPr>
                          <m:t>𝑓</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e>
                        </m:d>
                      </m:e>
                    </m:d>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0</m:t>
                        </m:r>
                      </m:e>
                      <m:sub>
                        <m:r>
                          <a:rPr lang="en-IN" sz="2000" b="0" i="1" smtClean="0">
                            <a:latin typeface="Cambria Math" panose="02040503050406030204" pitchFamily="18" charset="0"/>
                          </a:rPr>
                          <m:t>𝑎𝑛</m:t>
                        </m:r>
                      </m:sub>
                    </m:sSub>
                    <m:r>
                      <a:rPr lang="en-IN" sz="2000" b="0" i="1" smtClean="0">
                        <a:latin typeface="Cambria Math" panose="02040503050406030204" pitchFamily="18" charset="0"/>
                      </a:rPr>
                      <m:t>⟩</m:t>
                    </m:r>
                  </m:oMath>
                </a14:m>
                <a:endParaRPr lang="en-US" sz="20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No Cloning Theorem</a:t>
                </a:r>
              </a:p>
              <a:p>
                <a:r>
                  <a:rPr lang="en-US" sz="2400" dirty="0">
                    <a:latin typeface="Times New Roman" panose="02020603050405020304" pitchFamily="18" charset="0"/>
                    <a:cs typeface="Times New Roman" panose="02020603050405020304" pitchFamily="18" charset="0"/>
                  </a:rPr>
                  <a:t>Distinguishability of Non-Orthogonal States</a:t>
                </a:r>
              </a:p>
              <a:p>
                <a:pPr lvl="1"/>
                <a:r>
                  <a:rPr lang="en-US" sz="2000" dirty="0">
                    <a:latin typeface="Times New Roman" panose="02020603050405020304" pitchFamily="18" charset="0"/>
                    <a:cs typeface="Times New Roman" panose="02020603050405020304" pitchFamily="18" charset="0"/>
                  </a:rPr>
                  <a:t>Non-Orthogonal states cannot be perfectly distinguished</a:t>
                </a:r>
              </a:p>
            </p:txBody>
          </p:sp>
        </mc:Choice>
        <mc:Fallback xmlns="">
          <p:sp>
            <p:nvSpPr>
              <p:cNvPr id="3" name="Content Placeholder 2">
                <a:extLst>
                  <a:ext uri="{FF2B5EF4-FFF2-40B4-BE49-F238E27FC236}">
                    <a16:creationId xmlns:a16="http://schemas.microsoft.com/office/drawing/2014/main" id="{14BA885B-02D5-5F0F-CCFD-AC2677738677}"/>
                  </a:ext>
                </a:extLst>
              </p:cNvPr>
              <p:cNvSpPr>
                <a:spLocks noGrp="1" noRot="1" noChangeAspect="1" noMove="1" noResize="1" noEditPoints="1" noAdjustHandles="1" noChangeArrowheads="1" noChangeShapeType="1" noTextEdit="1"/>
              </p:cNvSpPr>
              <p:nvPr>
                <p:ph idx="1"/>
              </p:nvPr>
            </p:nvSpPr>
            <p:spPr>
              <a:xfrm>
                <a:off x="628649" y="1733721"/>
                <a:ext cx="7886699" cy="4622630"/>
              </a:xfrm>
              <a:blipFill>
                <a:blip r:embed="rId3"/>
                <a:stretch>
                  <a:fillRect l="-1005" t="-263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A8E1C04-ECFD-1650-BED9-1AB0D9C75622}"/>
              </a:ext>
            </a:extLst>
          </p:cNvPr>
          <p:cNvSpPr>
            <a:spLocks noGrp="1"/>
          </p:cNvSpPr>
          <p:nvPr>
            <p:ph type="dt" sz="half" idx="10"/>
          </p:nvPr>
        </p:nvSpPr>
        <p:spPr/>
        <p:txBody>
          <a:bodyPr/>
          <a:lstStyle/>
          <a:p>
            <a:fld id="{9A374FA6-C65A-4F94-9F33-CC4E5DB85246}" type="datetime1">
              <a:rPr lang="en-US" smtClean="0"/>
              <a:t>9/26/2024</a:t>
            </a:fld>
            <a:endParaRPr lang="en-US"/>
          </a:p>
        </p:txBody>
      </p:sp>
      <p:sp>
        <p:nvSpPr>
          <p:cNvPr id="5" name="Slide Number Placeholder 4">
            <a:extLst>
              <a:ext uri="{FF2B5EF4-FFF2-40B4-BE49-F238E27FC236}">
                <a16:creationId xmlns:a16="http://schemas.microsoft.com/office/drawing/2014/main" id="{D10576AB-ED51-2A2F-4CA3-C80D2DFBA99F}"/>
              </a:ext>
            </a:extLst>
          </p:cNvPr>
          <p:cNvSpPr>
            <a:spLocks noGrp="1"/>
          </p:cNvSpPr>
          <p:nvPr>
            <p:ph type="sldNum" sz="quarter" idx="12"/>
          </p:nvPr>
        </p:nvSpPr>
        <p:spPr/>
        <p:txBody>
          <a:bodyPr/>
          <a:lstStyle/>
          <a:p>
            <a:fld id="{9EFCAA85-8796-4B17-9CA3-4CB18724EF60}" type="slidenum">
              <a:rPr lang="en-US" smtClean="0"/>
              <a:t>11</a:t>
            </a:fld>
            <a:endParaRPr lang="en-US"/>
          </a:p>
        </p:txBody>
      </p:sp>
      <p:sp>
        <p:nvSpPr>
          <p:cNvPr id="6" name="TextBox 5">
            <a:extLst>
              <a:ext uri="{FF2B5EF4-FFF2-40B4-BE49-F238E27FC236}">
                <a16:creationId xmlns:a16="http://schemas.microsoft.com/office/drawing/2014/main" id="{3DA148B4-08F9-5055-E3A8-B6E081880797}"/>
              </a:ext>
            </a:extLst>
          </p:cNvPr>
          <p:cNvSpPr txBox="1"/>
          <p:nvPr/>
        </p:nvSpPr>
        <p:spPr>
          <a:xfrm>
            <a:off x="6697132" y="1442831"/>
            <a:ext cx="1828800" cy="646331"/>
          </a:xfrm>
          <a:prstGeom prst="rect">
            <a:avLst/>
          </a:prstGeom>
          <a:noFill/>
          <a:ln>
            <a:solidFill>
              <a:srgbClr val="FF0000"/>
            </a:solidFill>
          </a:ln>
        </p:spPr>
        <p:txBody>
          <a:bodyPr wrap="square" rtlCol="0">
            <a:spAutoFit/>
          </a:bodyPr>
          <a:lstStyle/>
          <a:p>
            <a:pPr algn="l"/>
            <a:r>
              <a:rPr lang="en-IN">
                <a:solidFill>
                  <a:srgbClr val="C00000"/>
                </a:solidFill>
              </a:rPr>
              <a:t>Too many gates is not desirable</a:t>
            </a:r>
            <a:endParaRPr lang="en-US">
              <a:solidFill>
                <a:srgbClr val="C00000"/>
              </a:solidFill>
            </a:endParaRPr>
          </a:p>
        </p:txBody>
      </p:sp>
      <p:pic>
        <p:nvPicPr>
          <p:cNvPr id="172" name="Picture 171" descr="A black background with white letters and lines&#10;&#10;Description automatically generated">
            <a:extLst>
              <a:ext uri="{FF2B5EF4-FFF2-40B4-BE49-F238E27FC236}">
                <a16:creationId xmlns:a16="http://schemas.microsoft.com/office/drawing/2014/main" id="{1E940B62-2D5F-FE7D-F114-F0C7F1E25C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941" y="2415627"/>
            <a:ext cx="8730114" cy="3258817"/>
          </a:xfrm>
          <a:prstGeom prst="rect">
            <a:avLst/>
          </a:prstGeom>
        </p:spPr>
      </p:pic>
    </p:spTree>
    <p:extLst>
      <p:ext uri="{BB962C8B-B14F-4D97-AF65-F5344CB8AC3E}">
        <p14:creationId xmlns:p14="http://schemas.microsoft.com/office/powerpoint/2010/main" val="1629149570"/>
      </p:ext>
    </p:extLst>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left)">
                                      <p:cBhvr>
                                        <p:cTn id="31" dur="500"/>
                                        <p:tgtEl>
                                          <p:spTgt spid="3">
                                            <p:txEl>
                                              <p:pRg st="4" end="4"/>
                                            </p:txEl>
                                          </p:spTgt>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left)">
                                      <p:cBhvr>
                                        <p:cTn id="35" dur="500"/>
                                        <p:tgtEl>
                                          <p:spTgt spid="3">
                                            <p:txEl>
                                              <p:pRg st="5" end="5"/>
                                            </p:txEl>
                                          </p:spTgt>
                                        </p:tgtEl>
                                      </p:cBhvr>
                                    </p:animEffect>
                                  </p:childTnLst>
                                </p:cTn>
                              </p:par>
                            </p:childTnLst>
                          </p:cTn>
                        </p:par>
                        <p:par>
                          <p:cTn id="36" fill="hold">
                            <p:stCondLst>
                              <p:cond delay="1500"/>
                            </p:stCondLst>
                            <p:childTnLst>
                              <p:par>
                                <p:cTn id="37" presetID="22" presetClass="entr" presetSubtype="8" fill="hold" nodeType="after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wipe(left)">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wipe(left)">
                                      <p:cBhvr>
                                        <p:cTn id="44" dur="500"/>
                                        <p:tgtEl>
                                          <p:spTgt spid="3">
                                            <p:txEl>
                                              <p:pRg st="7" end="7"/>
                                            </p:txEl>
                                          </p:spTgt>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wipe(left)">
                                      <p:cBhvr>
                                        <p:cTn id="48" dur="500"/>
                                        <p:tgtEl>
                                          <p:spTgt spid="3">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3">
                                            <p:txEl>
                                              <p:pRg st="0" end="0"/>
                                            </p:txEl>
                                          </p:spTgt>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
                                            <p:txEl>
                                              <p:pRg st="1" end="1"/>
                                            </p:txEl>
                                          </p:spTgt>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
                                            <p:txEl>
                                              <p:pRg st="2" end="2"/>
                                            </p:txEl>
                                          </p:spTgt>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
                                            <p:txEl>
                                              <p:pRg st="3" end="3"/>
                                            </p:txEl>
                                          </p:spTgt>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3">
                                            <p:txEl>
                                              <p:pRg st="4" end="4"/>
                                            </p:txEl>
                                          </p:spTgt>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3">
                                            <p:txEl>
                                              <p:pRg st="5" end="5"/>
                                            </p:txEl>
                                          </p:spTgt>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3">
                                            <p:txEl>
                                              <p:pRg st="7" end="7"/>
                                            </p:txEl>
                                          </p:spTgt>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3">
                                            <p:txEl>
                                              <p:pRg st="8" end="8"/>
                                            </p:txEl>
                                          </p:spTgt>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6"/>
                                        </p:tgtEl>
                                        <p:attrNameLst>
                                          <p:attrName>style.visibility</p:attrName>
                                        </p:attrNameLst>
                                      </p:cBhvr>
                                      <p:to>
                                        <p:strVal val="hidden"/>
                                      </p:to>
                                    </p:set>
                                  </p:childTnLst>
                                </p:cTn>
                              </p:par>
                            </p:childTnLst>
                          </p:cTn>
                        </p:par>
                        <p:par>
                          <p:cTn id="71" fill="hold">
                            <p:stCondLst>
                              <p:cond delay="0"/>
                            </p:stCondLst>
                            <p:childTnLst>
                              <p:par>
                                <p:cTn id="72" presetID="1" presetClass="entr" presetSubtype="0" fill="hold" nodeType="afterEffect">
                                  <p:stCondLst>
                                    <p:cond delay="0"/>
                                  </p:stCondLst>
                                  <p:childTnLst>
                                    <p:set>
                                      <p:cBhvr>
                                        <p:cTn id="73" dur="1" fill="hold">
                                          <p:stCondLst>
                                            <p:cond delay="0"/>
                                          </p:stCondLst>
                                        </p:cTn>
                                        <p:tgtEl>
                                          <p:spTgt spid="17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nodeType="clickEffect">
                                  <p:stCondLst>
                                    <p:cond delay="0"/>
                                  </p:stCondLst>
                                  <p:childTnLst>
                                    <p:set>
                                      <p:cBhvr>
                                        <p:cTn id="77" dur="1" fill="hold">
                                          <p:stCondLst>
                                            <p:cond delay="0"/>
                                          </p:stCondLst>
                                        </p:cTn>
                                        <p:tgtEl>
                                          <p:spTgt spid="172"/>
                                        </p:tgtEl>
                                        <p:attrNameLst>
                                          <p:attrName>style.visibility</p:attrName>
                                        </p:attrNameLst>
                                      </p:cBhvr>
                                      <p:to>
                                        <p:strVal val="hidden"/>
                                      </p:to>
                                    </p:set>
                                  </p:childTnLst>
                                </p:cTn>
                              </p:par>
                            </p:childTnLst>
                          </p:cTn>
                        </p:par>
                        <p:par>
                          <p:cTn id="78" fill="hold">
                            <p:stCondLst>
                              <p:cond delay="0"/>
                            </p:stCondLst>
                            <p:childTnLst>
                              <p:par>
                                <p:cTn id="79" presetID="1" presetClass="entr" presetSubtype="0" fill="hold" nodeType="afterEffect">
                                  <p:stCondLst>
                                    <p:cond delay="0"/>
                                  </p:stCondLst>
                                  <p:childTnLst>
                                    <p:set>
                                      <p:cBhvr>
                                        <p:cTn id="80" dur="1" fill="hold">
                                          <p:stCondLst>
                                            <p:cond delay="0"/>
                                          </p:stCondLst>
                                        </p:cTn>
                                        <p:tgtEl>
                                          <p:spTgt spid="3">
                                            <p:txEl>
                                              <p:pRg st="0" end="0"/>
                                            </p:txEl>
                                          </p:spTgt>
                                        </p:tgtEl>
                                        <p:attrNameLst>
                                          <p:attrName>style.visibility</p:attrName>
                                        </p:attrNameLst>
                                      </p:cBhvr>
                                      <p:to>
                                        <p:strVal val="visible"/>
                                      </p:to>
                                    </p:set>
                                  </p:childTnLst>
                                </p:cTn>
                              </p:par>
                            </p:childTnLst>
                          </p:cTn>
                        </p:par>
                        <p:par>
                          <p:cTn id="81" fill="hold">
                            <p:stCondLst>
                              <p:cond delay="0"/>
                            </p:stCondLst>
                            <p:childTnLst>
                              <p:par>
                                <p:cTn id="82" presetID="1" presetClass="entr" presetSubtype="0" fill="hold" nodeType="afterEffect">
                                  <p:stCondLst>
                                    <p:cond delay="0"/>
                                  </p:stCondLst>
                                  <p:childTnLst>
                                    <p:set>
                                      <p:cBhvr>
                                        <p:cTn id="83" dur="1" fill="hold">
                                          <p:stCondLst>
                                            <p:cond delay="0"/>
                                          </p:stCondLst>
                                        </p:cTn>
                                        <p:tgtEl>
                                          <p:spTgt spid="3">
                                            <p:txEl>
                                              <p:pRg st="1" end="1"/>
                                            </p:txEl>
                                          </p:spTgt>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nodeType="afterEffect">
                                  <p:stCondLst>
                                    <p:cond delay="0"/>
                                  </p:stCondLst>
                                  <p:childTnLst>
                                    <p:set>
                                      <p:cBhvr>
                                        <p:cTn id="86" dur="1" fill="hold">
                                          <p:stCondLst>
                                            <p:cond delay="0"/>
                                          </p:stCondLst>
                                        </p:cTn>
                                        <p:tgtEl>
                                          <p:spTgt spid="3">
                                            <p:txEl>
                                              <p:pRg st="2" end="2"/>
                                            </p:txEl>
                                          </p:spTgt>
                                        </p:tgtEl>
                                        <p:attrNameLst>
                                          <p:attrName>style.visibility</p:attrName>
                                        </p:attrNameLst>
                                      </p:cBhvr>
                                      <p:to>
                                        <p:strVal val="visible"/>
                                      </p:to>
                                    </p:set>
                                  </p:childTnLst>
                                </p:cTn>
                              </p:par>
                            </p:childTnLst>
                          </p:cTn>
                        </p:par>
                        <p:par>
                          <p:cTn id="87" fill="hold">
                            <p:stCondLst>
                              <p:cond delay="0"/>
                            </p:stCondLst>
                            <p:childTnLst>
                              <p:par>
                                <p:cTn id="88" presetID="1" presetClass="entr" presetSubtype="0" fill="hold" nodeType="afterEffect">
                                  <p:stCondLst>
                                    <p:cond delay="0"/>
                                  </p:stCondLst>
                                  <p:childTnLst>
                                    <p:set>
                                      <p:cBhvr>
                                        <p:cTn id="89" dur="1" fill="hold">
                                          <p:stCondLst>
                                            <p:cond delay="0"/>
                                          </p:stCondLst>
                                        </p:cTn>
                                        <p:tgtEl>
                                          <p:spTgt spid="3">
                                            <p:txEl>
                                              <p:pRg st="3" end="3"/>
                                            </p:txEl>
                                          </p:spTgt>
                                        </p:tgtEl>
                                        <p:attrNameLst>
                                          <p:attrName>style.visibility</p:attrName>
                                        </p:attrNameLst>
                                      </p:cBhvr>
                                      <p:to>
                                        <p:strVal val="visible"/>
                                      </p:to>
                                    </p:set>
                                  </p:childTnLst>
                                </p:cTn>
                              </p:par>
                            </p:childTnLst>
                          </p:cTn>
                        </p:par>
                        <p:par>
                          <p:cTn id="90" fill="hold">
                            <p:stCondLst>
                              <p:cond delay="0"/>
                            </p:stCondLst>
                            <p:childTnLst>
                              <p:par>
                                <p:cTn id="91" presetID="1" presetClass="entr" presetSubtype="0" fill="hold" nodeType="afterEffect">
                                  <p:stCondLst>
                                    <p:cond delay="0"/>
                                  </p:stCondLst>
                                  <p:childTnLst>
                                    <p:set>
                                      <p:cBhvr>
                                        <p:cTn id="92" dur="1" fill="hold">
                                          <p:stCondLst>
                                            <p:cond delay="0"/>
                                          </p:stCondLst>
                                        </p:cTn>
                                        <p:tgtEl>
                                          <p:spTgt spid="3">
                                            <p:txEl>
                                              <p:pRg st="4" end="4"/>
                                            </p:txEl>
                                          </p:spTgt>
                                        </p:tgtEl>
                                        <p:attrNameLst>
                                          <p:attrName>style.visibility</p:attrName>
                                        </p:attrNameLst>
                                      </p:cBhvr>
                                      <p:to>
                                        <p:strVal val="visible"/>
                                      </p:to>
                                    </p:set>
                                  </p:childTnLst>
                                </p:cTn>
                              </p:par>
                            </p:childTnLst>
                          </p:cTn>
                        </p:par>
                        <p:par>
                          <p:cTn id="93" fill="hold">
                            <p:stCondLst>
                              <p:cond delay="0"/>
                            </p:stCondLst>
                            <p:childTnLst>
                              <p:par>
                                <p:cTn id="94" presetID="1" presetClass="entr" presetSubtype="0" fill="hold" nodeType="afterEffect">
                                  <p:stCondLst>
                                    <p:cond delay="0"/>
                                  </p:stCondLst>
                                  <p:childTnLst>
                                    <p:set>
                                      <p:cBhvr>
                                        <p:cTn id="95" dur="1" fill="hold">
                                          <p:stCondLst>
                                            <p:cond delay="0"/>
                                          </p:stCondLst>
                                        </p:cTn>
                                        <p:tgtEl>
                                          <p:spTgt spid="3">
                                            <p:txEl>
                                              <p:pRg st="5" end="5"/>
                                            </p:txEl>
                                          </p:spTgt>
                                        </p:tgtEl>
                                        <p:attrNameLst>
                                          <p:attrName>style.visibility</p:attrName>
                                        </p:attrNameLst>
                                      </p:cBhvr>
                                      <p:to>
                                        <p:strVal val="visible"/>
                                      </p:to>
                                    </p:set>
                                  </p:childTnLst>
                                </p:cTn>
                              </p:par>
                            </p:childTnLst>
                          </p:cTn>
                        </p:par>
                        <p:par>
                          <p:cTn id="96" fill="hold">
                            <p:stCondLst>
                              <p:cond delay="0"/>
                            </p:stCondLst>
                            <p:childTnLst>
                              <p:par>
                                <p:cTn id="97" presetID="1" presetClass="entr" presetSubtype="0" fill="hold" nodeType="afterEffect">
                                  <p:stCondLst>
                                    <p:cond delay="0"/>
                                  </p:stCondLst>
                                  <p:childTnLst>
                                    <p:set>
                                      <p:cBhvr>
                                        <p:cTn id="98" dur="1" fill="hold">
                                          <p:stCondLst>
                                            <p:cond delay="0"/>
                                          </p:stCondLst>
                                        </p:cTn>
                                        <p:tgtEl>
                                          <p:spTgt spid="3">
                                            <p:txEl>
                                              <p:pRg st="6" end="6"/>
                                            </p:txEl>
                                          </p:spTgt>
                                        </p:tgtEl>
                                        <p:attrNameLst>
                                          <p:attrName>style.visibility</p:attrName>
                                        </p:attrNameLst>
                                      </p:cBhvr>
                                      <p:to>
                                        <p:strVal val="visible"/>
                                      </p:to>
                                    </p:set>
                                  </p:childTnLst>
                                </p:cTn>
                              </p:par>
                            </p:childTnLst>
                          </p:cTn>
                        </p:par>
                        <p:par>
                          <p:cTn id="99" fill="hold">
                            <p:stCondLst>
                              <p:cond delay="0"/>
                            </p:stCondLst>
                            <p:childTnLst>
                              <p:par>
                                <p:cTn id="100" presetID="1" presetClass="entr" presetSubtype="0" fill="hold" nodeType="afterEffect">
                                  <p:stCondLst>
                                    <p:cond delay="0"/>
                                  </p:stCondLst>
                                  <p:childTnLst>
                                    <p:set>
                                      <p:cBhvr>
                                        <p:cTn id="101" dur="1" fill="hold">
                                          <p:stCondLst>
                                            <p:cond delay="0"/>
                                          </p:stCondLst>
                                        </p:cTn>
                                        <p:tgtEl>
                                          <p:spTgt spid="3">
                                            <p:txEl>
                                              <p:pRg st="7" end="7"/>
                                            </p:txEl>
                                          </p:spTgt>
                                        </p:tgtEl>
                                        <p:attrNameLst>
                                          <p:attrName>style.visibility</p:attrName>
                                        </p:attrNameLst>
                                      </p:cBhvr>
                                      <p:to>
                                        <p:strVal val="visible"/>
                                      </p:to>
                                    </p:set>
                                  </p:childTnLst>
                                </p:cTn>
                              </p:par>
                            </p:childTnLst>
                          </p:cTn>
                        </p:par>
                        <p:par>
                          <p:cTn id="102" fill="hold">
                            <p:stCondLst>
                              <p:cond delay="0"/>
                            </p:stCondLst>
                            <p:childTnLst>
                              <p:par>
                                <p:cTn id="103" presetID="1" presetClass="entr" presetSubtype="0" fill="hold" nodeType="afterEffect">
                                  <p:stCondLst>
                                    <p:cond delay="0"/>
                                  </p:stCondLst>
                                  <p:childTnLst>
                                    <p:set>
                                      <p:cBhvr>
                                        <p:cTn id="104" dur="1" fill="hold">
                                          <p:stCondLst>
                                            <p:cond delay="0"/>
                                          </p:stCondLst>
                                        </p:cTn>
                                        <p:tgtEl>
                                          <p:spTgt spid="3">
                                            <p:txEl>
                                              <p:pRg st="8" end="8"/>
                                            </p:txEl>
                                          </p:spTgt>
                                        </p:tgtEl>
                                        <p:attrNameLst>
                                          <p:attrName>style.visibility</p:attrName>
                                        </p:attrNameLst>
                                      </p:cBhvr>
                                      <p:to>
                                        <p:strVal val="visible"/>
                                      </p:to>
                                    </p:set>
                                  </p:childTnLst>
                                </p:cTn>
                              </p:par>
                              <p:par>
                                <p:cTn id="105" presetID="1" presetClass="entr" presetSubtype="0" fill="hold" grpId="2" nodeType="withEffect">
                                  <p:stCondLst>
                                    <p:cond delay="0"/>
                                  </p:stCondLst>
                                  <p:childTnLst>
                                    <p:set>
                                      <p:cBhvr>
                                        <p:cTn id="106" dur="1" fill="hold">
                                          <p:stCondLst>
                                            <p:cond delay="0"/>
                                          </p:stCondLst>
                                        </p:cTn>
                                        <p:tgtEl>
                                          <p:spTgt spid="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3">
                                            <p:txEl>
                                              <p:pRg st="9" end="9"/>
                                            </p:txEl>
                                          </p:spTgt>
                                        </p:tgtEl>
                                        <p:attrNameLst>
                                          <p:attrName>style.visibility</p:attrName>
                                        </p:attrNameLst>
                                      </p:cBhvr>
                                      <p:to>
                                        <p:strVal val="visible"/>
                                      </p:to>
                                    </p:set>
                                    <p:animEffect transition="in" filter="wipe(left)">
                                      <p:cBhvr>
                                        <p:cTn id="111" dur="500"/>
                                        <p:tgtEl>
                                          <p:spTgt spid="3">
                                            <p:txEl>
                                              <p:pRg st="9" end="9"/>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3">
                                            <p:txEl>
                                              <p:pRg st="10" end="10"/>
                                            </p:txEl>
                                          </p:spTgt>
                                        </p:tgtEl>
                                        <p:attrNameLst>
                                          <p:attrName>style.visibility</p:attrName>
                                        </p:attrNameLst>
                                      </p:cBhvr>
                                      <p:to>
                                        <p:strVal val="visible"/>
                                      </p:to>
                                    </p:set>
                                    <p:animEffect transition="in" filter="wipe(left)">
                                      <p:cBhvr>
                                        <p:cTn id="116" dur="500"/>
                                        <p:tgtEl>
                                          <p:spTgt spid="3">
                                            <p:txEl>
                                              <p:pRg st="10" end="10"/>
                                            </p:txEl>
                                          </p:spTgt>
                                        </p:tgtEl>
                                      </p:cBhvr>
                                    </p:animEffect>
                                  </p:childTnLst>
                                </p:cTn>
                              </p:par>
                            </p:childTnLst>
                          </p:cTn>
                        </p:par>
                        <p:par>
                          <p:cTn id="117" fill="hold">
                            <p:stCondLst>
                              <p:cond delay="500"/>
                            </p:stCondLst>
                            <p:childTnLst>
                              <p:par>
                                <p:cTn id="118" presetID="22" presetClass="entr" presetSubtype="8" fill="hold" nodeType="afterEffect">
                                  <p:stCondLst>
                                    <p:cond delay="0"/>
                                  </p:stCondLst>
                                  <p:childTnLst>
                                    <p:set>
                                      <p:cBhvr>
                                        <p:cTn id="119" dur="1" fill="hold">
                                          <p:stCondLst>
                                            <p:cond delay="0"/>
                                          </p:stCondLst>
                                        </p:cTn>
                                        <p:tgtEl>
                                          <p:spTgt spid="3">
                                            <p:txEl>
                                              <p:pRg st="11" end="11"/>
                                            </p:txEl>
                                          </p:spTgt>
                                        </p:tgtEl>
                                        <p:attrNameLst>
                                          <p:attrName>style.visibility</p:attrName>
                                        </p:attrNameLst>
                                      </p:cBhvr>
                                      <p:to>
                                        <p:strVal val="visible"/>
                                      </p:to>
                                    </p:set>
                                    <p:animEffect transition="in" filter="wipe(left)">
                                      <p:cBhvr>
                                        <p:cTn id="12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6" grpId="1" animBg="1"/>
      <p:bldP spid="6"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A26A-3CF8-079E-0DAB-621BC3145EFA}"/>
              </a:ext>
            </a:extLst>
          </p:cNvPr>
          <p:cNvSpPr>
            <a:spLocks noGrp="1"/>
          </p:cNvSpPr>
          <p:nvPr>
            <p:ph type="title"/>
          </p:nvPr>
        </p:nvSpPr>
        <p:spPr/>
        <p:txBody>
          <a:bodyPr/>
          <a:lstStyle/>
          <a:p>
            <a:r>
              <a:rPr lang="en-IN"/>
              <a:t>Challenges continued…</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3CE80C-0ECB-F706-A856-C46B63901AEB}"/>
                  </a:ext>
                </a:extLst>
              </p:cNvPr>
              <p:cNvSpPr>
                <a:spLocks noGrp="1"/>
              </p:cNvSpPr>
              <p:nvPr>
                <p:ph idx="1"/>
              </p:nvPr>
            </p:nvSpPr>
            <p:spPr>
              <a:xfrm>
                <a:off x="628650" y="1483464"/>
                <a:ext cx="7886700" cy="5238011"/>
              </a:xfrm>
            </p:spPr>
            <p:txBody>
              <a:bodyPr>
                <a:noAutofit/>
              </a:bodyPr>
              <a:lstStyle/>
              <a:p>
                <a:r>
                  <a:rPr lang="en-IN" sz="1800">
                    <a:latin typeface="Times New Roman" panose="02020603050405020304" pitchFamily="18" charset="0"/>
                    <a:cs typeface="Times New Roman" panose="02020603050405020304" pitchFamily="18" charset="0"/>
                  </a:rPr>
                  <a:t>Query Complexity: Implementation details of </a:t>
                </a: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𝑈</m:t>
                        </m:r>
                      </m:e>
                      <m:sub>
                        <m:r>
                          <a:rPr lang="en-IN" sz="1800" b="0" i="1" smtClean="0">
                            <a:latin typeface="Cambria Math" panose="02040503050406030204" pitchFamily="18" charset="0"/>
                          </a:rPr>
                          <m:t>𝑓</m:t>
                        </m:r>
                      </m:sub>
                    </m:sSub>
                  </m:oMath>
                </a14:m>
                <a:r>
                  <a:rPr lang="en-US" sz="1800">
                    <a:latin typeface="Times New Roman" panose="02020603050405020304" pitchFamily="18" charset="0"/>
                    <a:cs typeface="Times New Roman" panose="02020603050405020304" pitchFamily="18" charset="0"/>
                  </a:rPr>
                  <a:t> </a:t>
                </a:r>
              </a:p>
              <a:p>
                <a:r>
                  <a:rPr lang="en-US" sz="1800">
                    <a:latin typeface="Times New Roman" panose="02020603050405020304" pitchFamily="18" charset="0"/>
                    <a:cs typeface="Times New Roman" panose="02020603050405020304" pitchFamily="18" charset="0"/>
                  </a:rPr>
                  <a:t>Total Gate Complexity = Query Complexity of circuit + Algorithm Complexity</a:t>
                </a:r>
              </a:p>
              <a:p>
                <a:pPr lvl="1"/>
                <a:r>
                  <a:rPr lang="en-US" sz="1800">
                    <a:latin typeface="Times New Roman" panose="02020603050405020304" pitchFamily="18" charset="0"/>
                    <a:cs typeface="Times New Roman" panose="02020603050405020304" pitchFamily="18" charset="0"/>
                  </a:rPr>
                  <a:t>Query complexity &gt; Algorithm complexity</a:t>
                </a:r>
              </a:p>
              <a:p>
                <a:pPr lvl="1"/>
                <a:r>
                  <a:rPr lang="en-US" sz="1800">
                    <a:latin typeface="Times New Roman" panose="02020603050405020304" pitchFamily="18" charset="0"/>
                    <a:cs typeface="Times New Roman" panose="02020603050405020304" pitchFamily="18" charset="0"/>
                  </a:rPr>
                  <a:t> </a:t>
                </a:r>
                <a14:m>
                  <m:oMath xmlns:m="http://schemas.openxmlformats.org/officeDocument/2006/math">
                    <m:r>
                      <a:rPr lang="en-IN" sz="1800" b="0" i="1" smtClean="0">
                        <a:latin typeface="Cambria Math" panose="02040503050406030204" pitchFamily="18" charset="0"/>
                      </a:rPr>
                      <m:t>⇒</m:t>
                    </m:r>
                  </m:oMath>
                </a14:m>
                <a:r>
                  <a:rPr lang="en-US" sz="1800">
                    <a:latin typeface="Times New Roman" panose="02020603050405020304" pitchFamily="18" charset="0"/>
                    <a:cs typeface="Times New Roman" panose="02020603050405020304" pitchFamily="18" charset="0"/>
                  </a:rPr>
                  <a:t> Total gate complexity </a:t>
                </a:r>
                <a14:m>
                  <m:oMath xmlns:m="http://schemas.openxmlformats.org/officeDocument/2006/math">
                    <m:r>
                      <a:rPr lang="en-IN" sz="1800" b="0" i="1" smtClean="0">
                        <a:latin typeface="Cambria Math" panose="02040503050406030204" pitchFamily="18" charset="0"/>
                      </a:rPr>
                      <m:t>≈</m:t>
                    </m:r>
                  </m:oMath>
                </a14:m>
                <a:r>
                  <a:rPr lang="en-US" sz="1800">
                    <a:latin typeface="Times New Roman" panose="02020603050405020304" pitchFamily="18" charset="0"/>
                    <a:cs typeface="Times New Roman" panose="02020603050405020304" pitchFamily="18" charset="0"/>
                  </a:rPr>
                  <a:t> Query complexity</a:t>
                </a:r>
              </a:p>
              <a:p>
                <a:r>
                  <a:rPr lang="en-US" sz="1800">
                    <a:latin typeface="Times New Roman" panose="02020603050405020304" pitchFamily="18" charset="0"/>
                    <a:cs typeface="Times New Roman" panose="02020603050405020304" pitchFamily="18" charset="0"/>
                  </a:rPr>
                  <a:t>Depth efficient: try to make shorter circuit even if it means running it multiple times.</a:t>
                </a:r>
              </a:p>
              <a:p>
                <a:pPr lvl="1"/>
                <a:r>
                  <a:rPr lang="en-US" sz="1800">
                    <a:latin typeface="Times New Roman" panose="02020603050405020304" pitchFamily="18" charset="0"/>
                    <a:cs typeface="Times New Roman" panose="02020603050405020304" pitchFamily="18" charset="0"/>
                  </a:rPr>
                  <a:t>Circuit depth: Maximum number of gates on any path from input to output (=Classical Wall clock time)</a:t>
                </a:r>
              </a:p>
              <a:p>
                <a:pPr lvl="1"/>
                <a:r>
                  <a:rPr lang="en-US" sz="1800">
                    <a:latin typeface="Times New Roman" panose="02020603050405020304" pitchFamily="18" charset="0"/>
                    <a:cs typeface="Times New Roman" panose="02020603050405020304" pitchFamily="18" charset="0"/>
                  </a:rPr>
                  <a:t>Coherence Time = Quantum states can be preserved only for a short amount of time.</a:t>
                </a:r>
              </a:p>
              <a:p>
                <a:pPr lvl="1"/>
                <a:r>
                  <a:rPr lang="en-US" sz="1800">
                    <a:latin typeface="Times New Roman" panose="02020603050405020304" pitchFamily="18" charset="0"/>
                    <a:cs typeface="Times New Roman" panose="02020603050405020304" pitchFamily="18" charset="0"/>
                  </a:rPr>
                  <a:t>Circuit depth &lt; Coherence Time</a:t>
                </a:r>
              </a:p>
              <a:p>
                <a:r>
                  <a:rPr lang="en-US" sz="1800">
                    <a:latin typeface="Times New Roman" panose="02020603050405020304" pitchFamily="18" charset="0"/>
                    <a:cs typeface="Times New Roman" panose="02020603050405020304" pitchFamily="18" charset="0"/>
                  </a:rPr>
                  <a:t>Perform computation to free up ancilla registers (auxiliary registers for implementing unitary). If ancilla register could be freed from </a:t>
                </a:r>
                <a:r>
                  <a:rPr lang="en-US" sz="1800" err="1">
                    <a:latin typeface="Times New Roman" panose="02020603050405020304" pitchFamily="18" charset="0"/>
                    <a:cs typeface="Times New Roman" panose="02020603050405020304" pitchFamily="18" charset="0"/>
                  </a:rPr>
                  <a:t>uncomputation</a:t>
                </a:r>
                <a:r>
                  <a:rPr lang="en-US" sz="1800">
                    <a:latin typeface="Times New Roman" panose="02020603050405020304" pitchFamily="18" charset="0"/>
                    <a:cs typeface="Times New Roman" panose="02020603050405020304" pitchFamily="18" charset="0"/>
                  </a:rPr>
                  <a:t> it is called working register.</a:t>
                </a:r>
              </a:p>
              <a:p>
                <a:pPr lvl="1"/>
                <a:r>
                  <a:rPr lang="en-US" sz="1800">
                    <a:latin typeface="Times New Roman" panose="02020603050405020304" pitchFamily="18" charset="0"/>
                    <a:cs typeface="Times New Roman" panose="02020603050405020304" pitchFamily="18" charset="0"/>
                  </a:rPr>
                  <a:t>We do not factor the cost of working registers into asymptotic cost analysis in the literature. </a:t>
                </a:r>
              </a:p>
            </p:txBody>
          </p:sp>
        </mc:Choice>
        <mc:Fallback xmlns="">
          <p:sp>
            <p:nvSpPr>
              <p:cNvPr id="3" name="Content Placeholder 2">
                <a:extLst>
                  <a:ext uri="{FF2B5EF4-FFF2-40B4-BE49-F238E27FC236}">
                    <a16:creationId xmlns:a16="http://schemas.microsoft.com/office/drawing/2014/main" id="{4C3CE80C-0ECB-F706-A856-C46B63901AEB}"/>
                  </a:ext>
                </a:extLst>
              </p:cNvPr>
              <p:cNvSpPr>
                <a:spLocks noGrp="1" noRot="1" noChangeAspect="1" noMove="1" noResize="1" noEditPoints="1" noAdjustHandles="1" noChangeArrowheads="1" noChangeShapeType="1" noTextEdit="1"/>
              </p:cNvSpPr>
              <p:nvPr>
                <p:ph idx="1"/>
              </p:nvPr>
            </p:nvSpPr>
            <p:spPr>
              <a:xfrm>
                <a:off x="628650" y="1483464"/>
                <a:ext cx="7886700" cy="5238011"/>
              </a:xfrm>
              <a:blipFill>
                <a:blip r:embed="rId3"/>
                <a:stretch>
                  <a:fillRect l="-464" t="-1047" r="-69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E681D24-D7CD-F9CA-A5DA-655D4CD9BA3F}"/>
              </a:ext>
            </a:extLst>
          </p:cNvPr>
          <p:cNvSpPr>
            <a:spLocks noGrp="1"/>
          </p:cNvSpPr>
          <p:nvPr>
            <p:ph type="dt" sz="half" idx="10"/>
          </p:nvPr>
        </p:nvSpPr>
        <p:spPr/>
        <p:txBody>
          <a:bodyPr/>
          <a:lstStyle/>
          <a:p>
            <a:fld id="{9A374FA6-C65A-4F94-9F33-CC4E5DB85246}" type="datetime1">
              <a:rPr lang="en-US" smtClean="0"/>
              <a:t>9/26/2024</a:t>
            </a:fld>
            <a:endParaRPr lang="en-US"/>
          </a:p>
        </p:txBody>
      </p:sp>
      <p:sp>
        <p:nvSpPr>
          <p:cNvPr id="5" name="Slide Number Placeholder 4">
            <a:extLst>
              <a:ext uri="{FF2B5EF4-FFF2-40B4-BE49-F238E27FC236}">
                <a16:creationId xmlns:a16="http://schemas.microsoft.com/office/drawing/2014/main" id="{EE732DFD-0D95-0757-57FD-1F569D275B60}"/>
              </a:ext>
            </a:extLst>
          </p:cNvPr>
          <p:cNvSpPr>
            <a:spLocks noGrp="1"/>
          </p:cNvSpPr>
          <p:nvPr>
            <p:ph type="sldNum" sz="quarter" idx="12"/>
          </p:nvPr>
        </p:nvSpPr>
        <p:spPr/>
        <p:txBody>
          <a:bodyPr/>
          <a:lstStyle/>
          <a:p>
            <a:fld id="{9EFCAA85-8796-4B17-9CA3-4CB18724EF60}" type="slidenum">
              <a:rPr lang="en-US" smtClean="0"/>
              <a:t>12</a:t>
            </a:fld>
            <a:endParaRPr lang="en-US"/>
          </a:p>
        </p:txBody>
      </p:sp>
    </p:spTree>
    <p:extLst>
      <p:ext uri="{BB962C8B-B14F-4D97-AF65-F5344CB8AC3E}">
        <p14:creationId xmlns:p14="http://schemas.microsoft.com/office/powerpoint/2010/main" val="358764942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left)">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left)">
                                      <p:cBhvr>
                                        <p:cTn id="30" dur="500"/>
                                        <p:tgtEl>
                                          <p:spTgt spid="3">
                                            <p:txEl>
                                              <p:pRg st="4" end="4"/>
                                            </p:txEl>
                                          </p:spTgt>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wipe(left)">
                                      <p:cBhvr>
                                        <p:cTn id="34" dur="500"/>
                                        <p:tgtEl>
                                          <p:spTgt spid="3">
                                            <p:txEl>
                                              <p:pRg st="5" end="5"/>
                                            </p:txEl>
                                          </p:spTgt>
                                        </p:tgtEl>
                                      </p:cBhvr>
                                    </p:animEffect>
                                  </p:childTnLst>
                                </p:cTn>
                              </p:par>
                            </p:childTnLst>
                          </p:cTn>
                        </p:par>
                        <p:par>
                          <p:cTn id="35" fill="hold">
                            <p:stCondLst>
                              <p:cond delay="1000"/>
                            </p:stCondLst>
                            <p:childTnLst>
                              <p:par>
                                <p:cTn id="36" presetID="22" presetClass="entr" presetSubtype="8" fill="hold" nodeType="after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left)">
                                      <p:cBhvr>
                                        <p:cTn id="38" dur="500"/>
                                        <p:tgtEl>
                                          <p:spTgt spid="3">
                                            <p:txEl>
                                              <p:pRg st="6" end="6"/>
                                            </p:txEl>
                                          </p:spTgt>
                                        </p:tgtEl>
                                      </p:cBhvr>
                                    </p:animEffect>
                                  </p:childTnLst>
                                </p:cTn>
                              </p:par>
                            </p:childTnLst>
                          </p:cTn>
                        </p:par>
                        <p:par>
                          <p:cTn id="39" fill="hold">
                            <p:stCondLst>
                              <p:cond delay="1500"/>
                            </p:stCondLst>
                            <p:childTnLst>
                              <p:par>
                                <p:cTn id="40" presetID="22" presetClass="entr" presetSubtype="8" fill="hold"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wipe(left)">
                                      <p:cBhvr>
                                        <p:cTn id="5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52B6-7F7B-DB07-DEF9-8C0C60D51383}"/>
              </a:ext>
            </a:extLst>
          </p:cNvPr>
          <p:cNvSpPr>
            <a:spLocks noGrp="1"/>
          </p:cNvSpPr>
          <p:nvPr>
            <p:ph type="title"/>
          </p:nvPr>
        </p:nvSpPr>
        <p:spPr/>
        <p:txBody>
          <a:bodyPr/>
          <a:lstStyle/>
          <a:p>
            <a:r>
              <a:rPr lang="en-IN"/>
              <a:t>Solving Eigenvalue Problems</a:t>
            </a:r>
            <a:endParaRPr lang="en-US"/>
          </a:p>
        </p:txBody>
      </p:sp>
      <p:sp>
        <p:nvSpPr>
          <p:cNvPr id="3" name="Text Placeholder 2">
            <a:extLst>
              <a:ext uri="{FF2B5EF4-FFF2-40B4-BE49-F238E27FC236}">
                <a16:creationId xmlns:a16="http://schemas.microsoft.com/office/drawing/2014/main" id="{5C4FB4C8-5CC8-9F58-8D6D-D6702056E11C}"/>
              </a:ext>
            </a:extLst>
          </p:cNvPr>
          <p:cNvSpPr>
            <a:spLocks noGrp="1"/>
          </p:cNvSpPr>
          <p:nvPr>
            <p:ph type="body" idx="1"/>
          </p:nvPr>
        </p:nvSpPr>
        <p:spPr/>
        <p:txBody>
          <a:bodyPr/>
          <a:lstStyle/>
          <a:p>
            <a:r>
              <a:rPr lang="en-IN"/>
              <a:t>Classical and Quantum Methods</a:t>
            </a:r>
            <a:endParaRPr lang="en-US"/>
          </a:p>
        </p:txBody>
      </p:sp>
      <p:sp>
        <p:nvSpPr>
          <p:cNvPr id="4" name="Date Placeholder 3">
            <a:extLst>
              <a:ext uri="{FF2B5EF4-FFF2-40B4-BE49-F238E27FC236}">
                <a16:creationId xmlns:a16="http://schemas.microsoft.com/office/drawing/2014/main" id="{67595DEE-D993-4A71-FDD6-499F62A63A83}"/>
              </a:ext>
            </a:extLst>
          </p:cNvPr>
          <p:cNvSpPr>
            <a:spLocks noGrp="1"/>
          </p:cNvSpPr>
          <p:nvPr>
            <p:ph type="dt" sz="half" idx="10"/>
          </p:nvPr>
        </p:nvSpPr>
        <p:spPr/>
        <p:txBody>
          <a:bodyPr/>
          <a:lstStyle/>
          <a:p>
            <a:fld id="{C043A2E4-E413-42F4-B6D3-CFEB1D9887B1}" type="datetime1">
              <a:rPr lang="en-US" smtClean="0"/>
              <a:t>9/26/2024</a:t>
            </a:fld>
            <a:endParaRPr lang="en-US"/>
          </a:p>
        </p:txBody>
      </p:sp>
      <p:sp>
        <p:nvSpPr>
          <p:cNvPr id="5" name="Slide Number Placeholder 4">
            <a:extLst>
              <a:ext uri="{FF2B5EF4-FFF2-40B4-BE49-F238E27FC236}">
                <a16:creationId xmlns:a16="http://schemas.microsoft.com/office/drawing/2014/main" id="{8332AD60-3C51-426E-2A4A-5D6E2D091867}"/>
              </a:ext>
            </a:extLst>
          </p:cNvPr>
          <p:cNvSpPr>
            <a:spLocks noGrp="1"/>
          </p:cNvSpPr>
          <p:nvPr>
            <p:ph type="sldNum" sz="quarter" idx="12"/>
          </p:nvPr>
        </p:nvSpPr>
        <p:spPr/>
        <p:txBody>
          <a:bodyPr/>
          <a:lstStyle/>
          <a:p>
            <a:fld id="{9EFCAA85-8796-4B17-9CA3-4CB18724EF60}" type="slidenum">
              <a:rPr lang="en-US" smtClean="0"/>
              <a:t>13</a:t>
            </a:fld>
            <a:endParaRPr lang="en-US"/>
          </a:p>
        </p:txBody>
      </p:sp>
    </p:spTree>
    <p:extLst>
      <p:ext uri="{BB962C8B-B14F-4D97-AF65-F5344CB8AC3E}">
        <p14:creationId xmlns:p14="http://schemas.microsoft.com/office/powerpoint/2010/main" val="4004462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B2D67-3AEC-CA10-D43E-88C2E5FA9BB8}"/>
              </a:ext>
            </a:extLst>
          </p:cNvPr>
          <p:cNvSpPr>
            <a:spLocks noGrp="1"/>
          </p:cNvSpPr>
          <p:nvPr>
            <p:ph type="title"/>
          </p:nvPr>
        </p:nvSpPr>
        <p:spPr/>
        <p:txBody>
          <a:bodyPr/>
          <a:lstStyle/>
          <a:p>
            <a:r>
              <a:rPr lang="en-IN"/>
              <a:t>Problem definition</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E6C6E7-0DC5-92F6-31F4-FE9888980FFB}"/>
                  </a:ext>
                </a:extLst>
              </p:cNvPr>
              <p:cNvSpPr>
                <a:spLocks noGrp="1"/>
              </p:cNvSpPr>
              <p:nvPr>
                <p:ph idx="1"/>
              </p:nvPr>
            </p:nvSpPr>
            <p:spPr/>
            <p:txBody>
              <a:bodyPr/>
              <a:lstStyle/>
              <a:p>
                <a:r>
                  <a:rPr lang="en-IN"/>
                  <a:t>Let be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ℂ</m:t>
                        </m:r>
                      </m:e>
                      <m:sup>
                        <m:r>
                          <a:rPr lang="en-IN" b="0" i="1" smtClean="0">
                            <a:latin typeface="Cambria Math" panose="02040503050406030204" pitchFamily="18" charset="0"/>
                            <a:ea typeface="Cambria Math" panose="02040503050406030204" pitchFamily="18" charset="0"/>
                          </a:rPr>
                          <m:t>𝑚</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𝑚</m:t>
                        </m:r>
                      </m:sup>
                    </m:sSup>
                  </m:oMath>
                </a14:m>
                <a:r>
                  <a:rPr lang="en-IN"/>
                  <a:t> a square matrix . A nonzero vector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ℂ</m:t>
                        </m:r>
                      </m:e>
                      <m:sup>
                        <m:r>
                          <a:rPr lang="en-IN" b="0" i="1" smtClean="0">
                            <a:latin typeface="Cambria Math" panose="02040503050406030204" pitchFamily="18" charset="0"/>
                            <a:ea typeface="Cambria Math" panose="02040503050406030204" pitchFamily="18" charset="0"/>
                          </a:rPr>
                          <m:t>𝑚</m:t>
                        </m:r>
                      </m:sup>
                    </m:sSup>
                  </m:oMath>
                </a14:m>
                <a:r>
                  <a:rPr lang="en-IN"/>
                  <a:t> is an eigenvector of </a:t>
                </a:r>
                <a14:m>
                  <m:oMath xmlns:m="http://schemas.openxmlformats.org/officeDocument/2006/math">
                    <m:r>
                      <a:rPr lang="en-IN" b="0" i="1" smtClean="0">
                        <a:latin typeface="Cambria Math" panose="02040503050406030204" pitchFamily="18" charset="0"/>
                      </a:rPr>
                      <m:t>𝐴</m:t>
                    </m:r>
                  </m:oMath>
                </a14:m>
                <a:r>
                  <a:rPr lang="en-IN"/>
                  <a:t>, and </a:t>
                </a:r>
                <a14:m>
                  <m:oMath xmlns:m="http://schemas.openxmlformats.org/officeDocument/2006/math">
                    <m:r>
                      <a:rPr lang="en-IN" b="0" i="1" smtClean="0">
                        <a:latin typeface="Cambria Math" panose="02040503050406030204" pitchFamily="18" charset="0"/>
                      </a:rPr>
                      <m:t>𝜆</m:t>
                    </m:r>
                    <m:r>
                      <a:rPr lang="en-IN" b="0" i="1" smtClean="0">
                        <a:latin typeface="Cambria Math" panose="02040503050406030204" pitchFamily="18" charset="0"/>
                      </a:rPr>
                      <m:t>∈</m:t>
                    </m:r>
                    <m:r>
                      <a:rPr lang="en-IN" b="0" i="1" smtClean="0">
                        <a:latin typeface="Cambria Math" panose="02040503050406030204" pitchFamily="18" charset="0"/>
                        <a:ea typeface="Cambria Math" panose="02040503050406030204" pitchFamily="18" charset="0"/>
                      </a:rPr>
                      <m:t>ℂ</m:t>
                    </m:r>
                  </m:oMath>
                </a14:m>
                <a:r>
                  <a:rPr lang="en-IN"/>
                  <a:t> is its corresponding eigenvalue if </a:t>
                </a:r>
                <a:r>
                  <a:rPr lang="en-IN" sz="2400" b="0"/>
                  <a:t>	</a:t>
                </a:r>
                <a:endParaRPr lang="en-US" sz="2400"/>
              </a:p>
            </p:txBody>
          </p:sp>
        </mc:Choice>
        <mc:Fallback xmlns="">
          <p:sp>
            <p:nvSpPr>
              <p:cNvPr id="3" name="Content Placeholder 2">
                <a:extLst>
                  <a:ext uri="{FF2B5EF4-FFF2-40B4-BE49-F238E27FC236}">
                    <a16:creationId xmlns:a16="http://schemas.microsoft.com/office/drawing/2014/main" id="{0DE6C6E7-0DC5-92F6-31F4-FE9888980FFB}"/>
                  </a:ext>
                </a:extLst>
              </p:cNvPr>
              <p:cNvSpPr>
                <a:spLocks noGrp="1" noRot="1" noChangeAspect="1" noMove="1" noResize="1" noEditPoints="1" noAdjustHandles="1" noChangeArrowheads="1" noChangeShapeType="1" noTextEdit="1"/>
              </p:cNvSpPr>
              <p:nvPr>
                <p:ph idx="1"/>
              </p:nvPr>
            </p:nvSpPr>
            <p:spPr>
              <a:blipFill>
                <a:blip r:embed="rId2"/>
                <a:stretch>
                  <a:fillRect l="-1314" t="-228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59BB7F5-7441-82A9-C3AF-CFD4A8980488}"/>
              </a:ext>
            </a:extLst>
          </p:cNvPr>
          <p:cNvSpPr>
            <a:spLocks noGrp="1"/>
          </p:cNvSpPr>
          <p:nvPr>
            <p:ph type="dt" sz="half" idx="10"/>
          </p:nvPr>
        </p:nvSpPr>
        <p:spPr/>
        <p:txBody>
          <a:bodyPr/>
          <a:lstStyle/>
          <a:p>
            <a:fld id="{9A374FA6-C65A-4F94-9F33-CC4E5DB85246}" type="datetime1">
              <a:rPr lang="en-US" smtClean="0"/>
              <a:t>9/26/2024</a:t>
            </a:fld>
            <a:endParaRPr lang="en-US"/>
          </a:p>
        </p:txBody>
      </p:sp>
      <p:sp>
        <p:nvSpPr>
          <p:cNvPr id="5" name="Slide Number Placeholder 4">
            <a:extLst>
              <a:ext uri="{FF2B5EF4-FFF2-40B4-BE49-F238E27FC236}">
                <a16:creationId xmlns:a16="http://schemas.microsoft.com/office/drawing/2014/main" id="{2FAF905A-FD7A-A364-37C5-0D4692C3D92B}"/>
              </a:ext>
            </a:extLst>
          </p:cNvPr>
          <p:cNvSpPr>
            <a:spLocks noGrp="1"/>
          </p:cNvSpPr>
          <p:nvPr>
            <p:ph type="sldNum" sz="quarter" idx="12"/>
          </p:nvPr>
        </p:nvSpPr>
        <p:spPr/>
        <p:txBody>
          <a:bodyPr/>
          <a:lstStyle/>
          <a:p>
            <a:fld id="{9EFCAA85-8796-4B17-9CA3-4CB18724EF60}" type="slidenum">
              <a:rPr lang="en-US" smtClean="0"/>
              <a:t>14</a:t>
            </a:fld>
            <a:endParaRPr lang="en-US"/>
          </a:p>
        </p:txBody>
      </p:sp>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738AEAC1-1A2D-D2B7-B224-17D1E894636B}"/>
                  </a:ext>
                </a:extLst>
              </p:cNvPr>
              <p:cNvSpPr/>
              <p:nvPr/>
            </p:nvSpPr>
            <p:spPr>
              <a:xfrm>
                <a:off x="3614848" y="3309590"/>
                <a:ext cx="1862051" cy="781397"/>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sz="3200" b="0" i="1" smtClean="0">
                          <a:latin typeface="Cambria Math" panose="02040503050406030204" pitchFamily="18" charset="0"/>
                        </a:rPr>
                        <m:t>𝐴𝑥</m:t>
                      </m:r>
                      <m:r>
                        <a:rPr lang="en-IN" sz="3200" b="0" i="1" smtClean="0">
                          <a:latin typeface="Cambria Math" panose="02040503050406030204" pitchFamily="18" charset="0"/>
                        </a:rPr>
                        <m:t>=</m:t>
                      </m:r>
                      <m:r>
                        <a:rPr lang="en-IN" sz="3200" b="0" i="1" smtClean="0">
                          <a:latin typeface="Cambria Math" panose="02040503050406030204" pitchFamily="18" charset="0"/>
                        </a:rPr>
                        <m:t>𝜆</m:t>
                      </m:r>
                      <m:r>
                        <a:rPr lang="en-IN" sz="3200" b="0" i="1" smtClean="0">
                          <a:latin typeface="Cambria Math" panose="02040503050406030204" pitchFamily="18" charset="0"/>
                        </a:rPr>
                        <m:t>𝑥</m:t>
                      </m:r>
                    </m:oMath>
                  </m:oMathPara>
                </a14:m>
                <a:endParaRPr lang="en-US"/>
              </a:p>
            </p:txBody>
          </p:sp>
        </mc:Choice>
        <mc:Fallback xmlns="">
          <p:sp>
            <p:nvSpPr>
              <p:cNvPr id="6" name="Rectangle: Rounded Corners 5">
                <a:extLst>
                  <a:ext uri="{FF2B5EF4-FFF2-40B4-BE49-F238E27FC236}">
                    <a16:creationId xmlns:a16="http://schemas.microsoft.com/office/drawing/2014/main" id="{738AEAC1-1A2D-D2B7-B224-17D1E894636B}"/>
                  </a:ext>
                </a:extLst>
              </p:cNvPr>
              <p:cNvSpPr>
                <a:spLocks noRot="1" noChangeAspect="1" noMove="1" noResize="1" noEditPoints="1" noAdjustHandles="1" noChangeArrowheads="1" noChangeShapeType="1" noTextEdit="1"/>
              </p:cNvSpPr>
              <p:nvPr/>
            </p:nvSpPr>
            <p:spPr>
              <a:xfrm>
                <a:off x="3614848" y="3309590"/>
                <a:ext cx="1862051" cy="781397"/>
              </a:xfrm>
              <a:prstGeom prst="round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7FBC32DD-DBAA-74B1-6045-C69EA44009E8}"/>
              </a:ext>
            </a:extLst>
          </p:cNvPr>
          <p:cNvSpPr txBox="1"/>
          <p:nvPr/>
        </p:nvSpPr>
        <p:spPr>
          <a:xfrm>
            <a:off x="1659467" y="6130727"/>
            <a:ext cx="6552714" cy="584775"/>
          </a:xfrm>
          <a:prstGeom prst="rect">
            <a:avLst/>
          </a:prstGeom>
          <a:noFill/>
        </p:spPr>
        <p:txBody>
          <a:bodyPr wrap="square">
            <a:spAutoFit/>
          </a:bodyPr>
          <a:lstStyle/>
          <a:p>
            <a:r>
              <a:rPr lang="en-US" sz="1600" b="0" i="0" err="1">
                <a:solidFill>
                  <a:srgbClr val="222222"/>
                </a:solidFill>
                <a:effectLst/>
                <a:latin typeface="Arial" panose="020B0604020202020204" pitchFamily="34" charset="0"/>
              </a:rPr>
              <a:t>Trefethen</a:t>
            </a:r>
            <a:r>
              <a:rPr lang="en-US" sz="1600" b="0" i="0">
                <a:solidFill>
                  <a:srgbClr val="222222"/>
                </a:solidFill>
                <a:effectLst/>
                <a:latin typeface="Arial" panose="020B0604020202020204" pitchFamily="34" charset="0"/>
              </a:rPr>
              <a:t>, L. N., &amp; </a:t>
            </a:r>
            <a:r>
              <a:rPr lang="en-US" sz="1600" b="0" i="0" err="1">
                <a:solidFill>
                  <a:srgbClr val="222222"/>
                </a:solidFill>
                <a:effectLst/>
                <a:latin typeface="Arial" panose="020B0604020202020204" pitchFamily="34" charset="0"/>
              </a:rPr>
              <a:t>Bau</a:t>
            </a:r>
            <a:r>
              <a:rPr lang="en-US" sz="1600" b="0" i="0">
                <a:solidFill>
                  <a:srgbClr val="222222"/>
                </a:solidFill>
                <a:effectLst/>
                <a:latin typeface="Arial" panose="020B0604020202020204" pitchFamily="34" charset="0"/>
              </a:rPr>
              <a:t>, D. (2022). </a:t>
            </a:r>
            <a:r>
              <a:rPr lang="en-US" sz="1600" b="0" i="1">
                <a:solidFill>
                  <a:srgbClr val="222222"/>
                </a:solidFill>
                <a:effectLst/>
                <a:latin typeface="Arial" panose="020B0604020202020204" pitchFamily="34" charset="0"/>
              </a:rPr>
              <a:t>Numerical linear algebra</a:t>
            </a:r>
            <a:r>
              <a:rPr lang="en-US" sz="1600" b="0" i="0">
                <a:solidFill>
                  <a:srgbClr val="222222"/>
                </a:solidFill>
                <a:effectLst/>
                <a:latin typeface="Arial" panose="020B0604020202020204" pitchFamily="34" charset="0"/>
              </a:rPr>
              <a:t>. Society for Industrial and Applied Mathematics.</a:t>
            </a:r>
            <a:endParaRPr lang="en-US" sz="160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0ABB883-73F3-DCC1-4991-226511A16F27}"/>
                  </a:ext>
                </a:extLst>
              </p:cNvPr>
              <p:cNvSpPr txBox="1"/>
              <p:nvPr/>
            </p:nvSpPr>
            <p:spPr>
              <a:xfrm>
                <a:off x="879564" y="4372193"/>
                <a:ext cx="7332617" cy="1477328"/>
              </a:xfrm>
              <a:prstGeom prst="rect">
                <a:avLst/>
              </a:prstGeom>
              <a:noFill/>
            </p:spPr>
            <p:txBody>
              <a:bodyPr wrap="square" rtlCol="0">
                <a:spAutoFit/>
              </a:bodyPr>
              <a:lstStyle/>
              <a:p>
                <a:r>
                  <a:rPr lang="en-IN">
                    <a:latin typeface="Times New Roman" panose="02020603050405020304" pitchFamily="18" charset="0"/>
                    <a:cs typeface="Times New Roman" panose="02020603050405020304" pitchFamily="18" charset="0"/>
                  </a:rPr>
                  <a:t>Theorem: </a:t>
                </a:r>
                <a:r>
                  <a:rPr lang="en-IN" b="1">
                    <a:latin typeface="Times New Roman" panose="02020603050405020304" pitchFamily="18" charset="0"/>
                    <a:cs typeface="Times New Roman" panose="02020603050405020304" pitchFamily="18" charset="0"/>
                  </a:rPr>
                  <a:t>(Any Eigen Solver must be iterative) </a:t>
                </a:r>
                <a:r>
                  <a:rPr lang="en-IN">
                    <a:latin typeface="Times New Roman" panose="02020603050405020304" pitchFamily="18" charset="0"/>
                    <a:cs typeface="Times New Roman" panose="02020603050405020304" pitchFamily="18" charset="0"/>
                  </a:rPr>
                  <a:t>For any </a:t>
                </a:r>
                <a14:m>
                  <m:oMath xmlns:m="http://schemas.openxmlformats.org/officeDocument/2006/math">
                    <m:r>
                      <a:rPr lang="en-IN" b="0" i="1" smtClean="0">
                        <a:latin typeface="Cambria Math" panose="02040503050406030204" pitchFamily="18" charset="0"/>
                      </a:rPr>
                      <m:t>𝑚</m:t>
                    </m:r>
                    <m:r>
                      <a:rPr lang="en-IN" b="0" i="1" smtClean="0">
                        <a:latin typeface="Cambria Math" panose="02040503050406030204" pitchFamily="18" charset="0"/>
                      </a:rPr>
                      <m:t>≥5</m:t>
                    </m:r>
                  </m:oMath>
                </a14:m>
                <a:r>
                  <a:rPr lang="en-US">
                    <a:latin typeface="Times New Roman" panose="02020603050405020304" pitchFamily="18" charset="0"/>
                    <a:cs typeface="Times New Roman" panose="02020603050405020304" pitchFamily="18" charset="0"/>
                  </a:rPr>
                  <a:t>, there is a polynomial </a:t>
                </a:r>
                <a14:m>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m:t>
                    </m:r>
                  </m:oMath>
                </a14:m>
                <a:r>
                  <a:rPr lang="en-US">
                    <a:latin typeface="Times New Roman" panose="02020603050405020304" pitchFamily="18" charset="0"/>
                    <a:cs typeface="Times New Roman" panose="02020603050405020304" pitchFamily="18" charset="0"/>
                  </a:rPr>
                  <a:t> of degree </a:t>
                </a:r>
                <a14:m>
                  <m:oMath xmlns:m="http://schemas.openxmlformats.org/officeDocument/2006/math">
                    <m:r>
                      <a:rPr lang="en-IN" b="0" i="1" smtClean="0">
                        <a:latin typeface="Cambria Math" panose="02040503050406030204" pitchFamily="18" charset="0"/>
                      </a:rPr>
                      <m:t>𝑚</m:t>
                    </m:r>
                  </m:oMath>
                </a14:m>
                <a:r>
                  <a:rPr lang="en-US">
                    <a:latin typeface="Times New Roman" panose="02020603050405020304" pitchFamily="18" charset="0"/>
                    <a:cs typeface="Times New Roman" panose="02020603050405020304" pitchFamily="18" charset="0"/>
                  </a:rPr>
                  <a:t> with rational coefficients that has a real root </a:t>
                </a:r>
                <a14:m>
                  <m:oMath xmlns:m="http://schemas.openxmlformats.org/officeDocument/2006/math">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𝑟</m:t>
                        </m:r>
                      </m:e>
                    </m:d>
                    <m:r>
                      <a:rPr lang="en-IN" b="0" i="1" smtClean="0">
                        <a:latin typeface="Cambria Math" panose="02040503050406030204" pitchFamily="18" charset="0"/>
                      </a:rPr>
                      <m:t>=0</m:t>
                    </m:r>
                  </m:oMath>
                </a14:m>
                <a:r>
                  <a:rPr lang="en-US">
                    <a:latin typeface="Times New Roman" panose="02020603050405020304" pitchFamily="18" charset="0"/>
                    <a:cs typeface="Times New Roman" panose="02020603050405020304" pitchFamily="18" charset="0"/>
                  </a:rPr>
                  <a:t> with the property that </a:t>
                </a:r>
                <a14:m>
                  <m:oMath xmlns:m="http://schemas.openxmlformats.org/officeDocument/2006/math">
                    <m:r>
                      <a:rPr lang="en-IN" b="0" i="1" smtClean="0">
                        <a:latin typeface="Cambria Math" panose="02040503050406030204" pitchFamily="18" charset="0"/>
                      </a:rPr>
                      <m:t>𝑟</m:t>
                    </m:r>
                  </m:oMath>
                </a14:m>
                <a:r>
                  <a:rPr lang="en-US">
                    <a:latin typeface="Times New Roman" panose="02020603050405020304" pitchFamily="18" charset="0"/>
                    <a:cs typeface="Times New Roman" panose="02020603050405020304" pitchFamily="18" charset="0"/>
                  </a:rPr>
                  <a:t> cannot be written using any expression involving rational numbers, addition, subtraction, multiplication, division, and kth roots.</a:t>
                </a:r>
              </a:p>
            </p:txBody>
          </p:sp>
        </mc:Choice>
        <mc:Fallback xmlns="">
          <p:sp>
            <p:nvSpPr>
              <p:cNvPr id="7" name="TextBox 6">
                <a:extLst>
                  <a:ext uri="{FF2B5EF4-FFF2-40B4-BE49-F238E27FC236}">
                    <a16:creationId xmlns:a16="http://schemas.microsoft.com/office/drawing/2014/main" id="{B0ABB883-73F3-DCC1-4991-226511A16F27}"/>
                  </a:ext>
                </a:extLst>
              </p:cNvPr>
              <p:cNvSpPr txBox="1">
                <a:spLocks noRot="1" noChangeAspect="1" noMove="1" noResize="1" noEditPoints="1" noAdjustHandles="1" noChangeArrowheads="1" noChangeShapeType="1" noTextEdit="1"/>
              </p:cNvSpPr>
              <p:nvPr/>
            </p:nvSpPr>
            <p:spPr>
              <a:xfrm>
                <a:off x="879564" y="4372193"/>
                <a:ext cx="7332617" cy="1477328"/>
              </a:xfrm>
              <a:prstGeom prst="rect">
                <a:avLst/>
              </a:prstGeom>
              <a:blipFill>
                <a:blip r:embed="rId4"/>
                <a:stretch>
                  <a:fillRect l="-665" t="-2058" b="-5350"/>
                </a:stretch>
              </a:blipFill>
            </p:spPr>
            <p:txBody>
              <a:bodyPr/>
              <a:lstStyle/>
              <a:p>
                <a:r>
                  <a:rPr lang="en-US">
                    <a:noFill/>
                  </a:rPr>
                  <a:t> </a:t>
                </a:r>
              </a:p>
            </p:txBody>
          </p:sp>
        </mc:Fallback>
      </mc:AlternateContent>
    </p:spTree>
    <p:extLst>
      <p:ext uri="{BB962C8B-B14F-4D97-AF65-F5344CB8AC3E}">
        <p14:creationId xmlns:p14="http://schemas.microsoft.com/office/powerpoint/2010/main" val="173882910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5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2537F-18B7-816B-CA86-64C5593D35CE}"/>
              </a:ext>
            </a:extLst>
          </p:cNvPr>
          <p:cNvSpPr>
            <a:spLocks noGrp="1"/>
          </p:cNvSpPr>
          <p:nvPr>
            <p:ph type="title"/>
          </p:nvPr>
        </p:nvSpPr>
        <p:spPr>
          <a:xfrm>
            <a:off x="628647" y="407028"/>
            <a:ext cx="7886700" cy="1325563"/>
          </a:xfrm>
        </p:spPr>
        <p:txBody>
          <a:bodyPr/>
          <a:lstStyle/>
          <a:p>
            <a:r>
              <a:rPr lang="en-IN"/>
              <a:t>Classical Methods</a:t>
            </a:r>
            <a:r>
              <a:rPr lang="en-IN" baseline="30000"/>
              <a:t>*</a:t>
            </a:r>
            <a:endParaRPr lang="en-US"/>
          </a:p>
        </p:txBody>
      </p:sp>
      <p:sp>
        <p:nvSpPr>
          <p:cNvPr id="4" name="Date Placeholder 3">
            <a:extLst>
              <a:ext uri="{FF2B5EF4-FFF2-40B4-BE49-F238E27FC236}">
                <a16:creationId xmlns:a16="http://schemas.microsoft.com/office/drawing/2014/main" id="{60D251C5-9D20-8455-3201-4D1808E88035}"/>
              </a:ext>
            </a:extLst>
          </p:cNvPr>
          <p:cNvSpPr>
            <a:spLocks noGrp="1"/>
          </p:cNvSpPr>
          <p:nvPr>
            <p:ph type="dt" sz="half" idx="10"/>
          </p:nvPr>
        </p:nvSpPr>
        <p:spPr/>
        <p:txBody>
          <a:bodyPr/>
          <a:lstStyle/>
          <a:p>
            <a:fld id="{9A374FA6-C65A-4F94-9F33-CC4E5DB85246}" type="datetime1">
              <a:rPr lang="en-US" smtClean="0"/>
              <a:t>9/26/2024</a:t>
            </a:fld>
            <a:endParaRPr lang="en-US"/>
          </a:p>
        </p:txBody>
      </p:sp>
      <p:sp>
        <p:nvSpPr>
          <p:cNvPr id="5" name="Slide Number Placeholder 4">
            <a:extLst>
              <a:ext uri="{FF2B5EF4-FFF2-40B4-BE49-F238E27FC236}">
                <a16:creationId xmlns:a16="http://schemas.microsoft.com/office/drawing/2014/main" id="{D3C5C402-F795-8647-BE20-2B2055079398}"/>
              </a:ext>
            </a:extLst>
          </p:cNvPr>
          <p:cNvSpPr>
            <a:spLocks noGrp="1"/>
          </p:cNvSpPr>
          <p:nvPr>
            <p:ph type="sldNum" sz="quarter" idx="12"/>
          </p:nvPr>
        </p:nvSpPr>
        <p:spPr/>
        <p:txBody>
          <a:bodyPr/>
          <a:lstStyle/>
          <a:p>
            <a:fld id="{9EFCAA85-8796-4B17-9CA3-4CB18724EF60}" type="slidenum">
              <a:rPr lang="en-US" smtClean="0"/>
              <a:t>15</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F5F257B-B052-BAF2-4073-9A183D300D31}"/>
                  </a:ext>
                </a:extLst>
              </p:cNvPr>
              <p:cNvSpPr txBox="1"/>
              <p:nvPr/>
            </p:nvSpPr>
            <p:spPr>
              <a:xfrm>
                <a:off x="628645" y="1268078"/>
                <a:ext cx="7886701" cy="532775"/>
              </a:xfrm>
              <a:prstGeom prst="rect">
                <a:avLst/>
              </a:prstGeom>
              <a:noFill/>
            </p:spPr>
            <p:txBody>
              <a:bodyPr wrap="square" rtlCol="0">
                <a:spAutoFit/>
              </a:bodyPr>
              <a:lstStyle/>
              <a:p>
                <a:r>
                  <a:rPr lang="en-IN">
                    <a:latin typeface="Times New Roman" panose="02020603050405020304" pitchFamily="18" charset="0"/>
                    <a:cs typeface="Times New Roman" panose="02020603050405020304" pitchFamily="18" charset="0"/>
                  </a:rPr>
                  <a:t>If </a:t>
                </a:r>
                <a14:m>
                  <m:oMath xmlns:m="http://schemas.openxmlformats.org/officeDocument/2006/math">
                    <m:r>
                      <m:rPr>
                        <m:lit/>
                      </m:rP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𝑞</m:t>
                        </m:r>
                      </m:e>
                      <m:sub>
                        <m:r>
                          <a:rPr lang="en-IN" b="0" i="1" smtClean="0">
                            <a:latin typeface="Cambria Math" panose="02040503050406030204" pitchFamily="18" charset="0"/>
                          </a:rPr>
                          <m:t>𝐽</m:t>
                        </m:r>
                      </m:sub>
                    </m:sSub>
                    <m:sSub>
                      <m:sSubPr>
                        <m:ctrlPr>
                          <a:rPr lang="en-IN" b="0" i="1" smtClean="0">
                            <a:latin typeface="Cambria Math" panose="02040503050406030204" pitchFamily="18" charset="0"/>
                          </a:rPr>
                        </m:ctrlPr>
                      </m:sSubPr>
                      <m:e>
                        <m:r>
                          <m:rPr>
                            <m:lit/>
                          </m:rPr>
                          <a:rPr lang="en-IN" b="0" i="1" smtClean="0">
                            <a:latin typeface="Cambria Math" panose="02040503050406030204" pitchFamily="18" charset="0"/>
                          </a:rPr>
                          <m:t>‖</m:t>
                        </m:r>
                      </m:e>
                      <m:sub>
                        <m:r>
                          <a:rPr lang="en-IN" b="0" i="1" smtClean="0">
                            <a:latin typeface="Cambria Math" panose="02040503050406030204" pitchFamily="18" charset="0"/>
                          </a:rPr>
                          <m:t>2</m:t>
                        </m:r>
                      </m:sub>
                    </m:sSub>
                    <m:r>
                      <a:rPr lang="en-IN" b="0" i="1" smtClean="0">
                        <a:latin typeface="Cambria Math" panose="02040503050406030204" pitchFamily="18" charset="0"/>
                      </a:rPr>
                      <m:t>=</m:t>
                    </m:r>
                    <m:r>
                      <a:rPr lang="en-IN" b="0" i="1" smtClean="0">
                        <a:latin typeface="Cambria Math" panose="02040503050406030204" pitchFamily="18" charset="0"/>
                      </a:rPr>
                      <m:t>𝜖</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𝑟</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𝜆</m:t>
                            </m:r>
                          </m:e>
                          <m:sub>
                            <m:r>
                              <a:rPr lang="en-IN" b="0" i="1" smtClean="0">
                                <a:latin typeface="Cambria Math" panose="02040503050406030204" pitchFamily="18" charset="0"/>
                              </a:rPr>
                              <m:t>𝐽</m:t>
                            </m:r>
                          </m:sub>
                        </m:sSub>
                      </m:e>
                    </m:d>
                    <m:r>
                      <a:rPr lang="en-IN" b="0" i="1" smtClean="0">
                        <a:latin typeface="Cambria Math" panose="02040503050406030204" pitchFamily="18" charset="0"/>
                      </a:rPr>
                      <m:t>=</m:t>
                    </m:r>
                    <m:r>
                      <a:rPr lang="en-IN" b="0" i="1" smtClean="0">
                        <a:latin typeface="Cambria Math" panose="02040503050406030204" pitchFamily="18" charset="0"/>
                      </a:rPr>
                      <m:t>𝑂</m:t>
                    </m:r>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𝜖</m:t>
                            </m:r>
                          </m:e>
                          <m:sup>
                            <m:r>
                              <a:rPr lang="en-IN" b="0" i="1" smtClean="0">
                                <a:latin typeface="Cambria Math" panose="02040503050406030204" pitchFamily="18" charset="0"/>
                              </a:rPr>
                              <m:t>2</m:t>
                            </m:r>
                          </m:sup>
                        </m:sSup>
                      </m:e>
                    </m:d>
                  </m:oMath>
                </a14:m>
                <a:r>
                  <a:rPr lang="en-US">
                    <a:latin typeface="Times New Roman" panose="02020603050405020304" pitchFamily="18" charset="0"/>
                    <a:cs typeface="Times New Roman" panose="02020603050405020304" pitchFamily="18" charset="0"/>
                  </a:rPr>
                  <a:t> where </a:t>
                </a:r>
                <a14:m>
                  <m:oMath xmlns:m="http://schemas.openxmlformats.org/officeDocument/2006/math">
                    <m:r>
                      <a:rPr lang="en-IN" b="0" i="1" smtClean="0">
                        <a:latin typeface="Cambria Math" panose="02040503050406030204" pitchFamily="18" charset="0"/>
                      </a:rPr>
                      <m:t>𝑟</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𝑇</m:t>
                            </m:r>
                          </m:sup>
                        </m:sSup>
                        <m:r>
                          <a:rPr lang="en-IN" b="0" i="1" smtClean="0">
                            <a:latin typeface="Cambria Math" panose="02040503050406030204" pitchFamily="18" charset="0"/>
                          </a:rPr>
                          <m:t>𝐴𝑥</m:t>
                        </m:r>
                      </m:num>
                      <m:den>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𝑇</m:t>
                            </m:r>
                          </m:sup>
                        </m:sSup>
                        <m:r>
                          <a:rPr lang="en-IN" b="0" i="1" smtClean="0">
                            <a:latin typeface="Cambria Math" panose="02040503050406030204" pitchFamily="18" charset="0"/>
                          </a:rPr>
                          <m:t>𝑥</m:t>
                        </m:r>
                      </m:den>
                    </m:f>
                  </m:oMath>
                </a14:m>
                <a:r>
                  <a:rPr lang="en-US">
                    <a:latin typeface="Times New Roman" panose="02020603050405020304" pitchFamily="18" charset="0"/>
                    <a:cs typeface="Times New Roman" panose="02020603050405020304" pitchFamily="18" charset="0"/>
                  </a:rPr>
                  <a:t>  (Rayleigh Quotient)</a:t>
                </a:r>
              </a:p>
            </p:txBody>
          </p:sp>
        </mc:Choice>
        <mc:Fallback xmlns="">
          <p:sp>
            <p:nvSpPr>
              <p:cNvPr id="7" name="TextBox 6">
                <a:extLst>
                  <a:ext uri="{FF2B5EF4-FFF2-40B4-BE49-F238E27FC236}">
                    <a16:creationId xmlns:a16="http://schemas.microsoft.com/office/drawing/2014/main" id="{8F5F257B-B052-BAF2-4073-9A183D300D31}"/>
                  </a:ext>
                </a:extLst>
              </p:cNvPr>
              <p:cNvSpPr txBox="1">
                <a:spLocks noRot="1" noChangeAspect="1" noMove="1" noResize="1" noEditPoints="1" noAdjustHandles="1" noChangeArrowheads="1" noChangeShapeType="1" noTextEdit="1"/>
              </p:cNvSpPr>
              <p:nvPr/>
            </p:nvSpPr>
            <p:spPr>
              <a:xfrm>
                <a:off x="628645" y="1268078"/>
                <a:ext cx="7886701" cy="532775"/>
              </a:xfrm>
              <a:prstGeom prst="rect">
                <a:avLst/>
              </a:prstGeom>
              <a:blipFill>
                <a:blip r:embed="rId3"/>
                <a:stretch>
                  <a:fillRect l="-618" b="-57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D3C803A6-0578-3560-361A-2DAD83C0A1B3}"/>
                  </a:ext>
                </a:extLst>
              </p:cNvPr>
              <p:cNvGraphicFramePr>
                <a:graphicFrameLocks noGrp="1"/>
              </p:cNvGraphicFramePr>
              <p:nvPr>
                <p:extLst>
                  <p:ext uri="{D42A27DB-BD31-4B8C-83A1-F6EECF244321}">
                    <p14:modId xmlns:p14="http://schemas.microsoft.com/office/powerpoint/2010/main" val="452033619"/>
                  </p:ext>
                </p:extLst>
              </p:nvPr>
            </p:nvGraphicFramePr>
            <p:xfrm>
              <a:off x="360621" y="1794849"/>
              <a:ext cx="8154725" cy="4713886"/>
            </p:xfrm>
            <a:graphic>
              <a:graphicData uri="http://schemas.openxmlformats.org/drawingml/2006/table">
                <a:tbl>
                  <a:tblPr firstRow="1" bandRow="1">
                    <a:tableStyleId>{073A0DAA-6AF3-43AB-8588-CEC1D06C72B9}</a:tableStyleId>
                  </a:tblPr>
                  <a:tblGrid>
                    <a:gridCol w="2038681">
                      <a:extLst>
                        <a:ext uri="{9D8B030D-6E8A-4147-A177-3AD203B41FA5}">
                          <a16:colId xmlns:a16="http://schemas.microsoft.com/office/drawing/2014/main" val="1823304193"/>
                        </a:ext>
                      </a:extLst>
                    </a:gridCol>
                    <a:gridCol w="2030091">
                      <a:extLst>
                        <a:ext uri="{9D8B030D-6E8A-4147-A177-3AD203B41FA5}">
                          <a16:colId xmlns:a16="http://schemas.microsoft.com/office/drawing/2014/main" val="1420241807"/>
                        </a:ext>
                      </a:extLst>
                    </a:gridCol>
                    <a:gridCol w="1750442">
                      <a:extLst>
                        <a:ext uri="{9D8B030D-6E8A-4147-A177-3AD203B41FA5}">
                          <a16:colId xmlns:a16="http://schemas.microsoft.com/office/drawing/2014/main" val="2143976766"/>
                        </a:ext>
                      </a:extLst>
                    </a:gridCol>
                    <a:gridCol w="2335511">
                      <a:extLst>
                        <a:ext uri="{9D8B030D-6E8A-4147-A177-3AD203B41FA5}">
                          <a16:colId xmlns:a16="http://schemas.microsoft.com/office/drawing/2014/main" val="1894927323"/>
                        </a:ext>
                      </a:extLst>
                    </a:gridCol>
                  </a:tblGrid>
                  <a:tr h="351931">
                    <a:tc gridSpan="2">
                      <a:txBody>
                        <a:bodyPr/>
                        <a:lstStyle/>
                        <a:p>
                          <a:pPr algn="ctr"/>
                          <a:r>
                            <a:rPr lang="en-IN" sz="1600">
                              <a:latin typeface="Times New Roman" panose="02020603050405020304" pitchFamily="18" charset="0"/>
                              <a:cs typeface="Times New Roman" panose="02020603050405020304" pitchFamily="18" charset="0"/>
                            </a:rPr>
                            <a:t>Methods</a:t>
                          </a:r>
                          <a:endParaRPr lang="en-US" sz="1600">
                            <a:latin typeface="Times New Roman" panose="02020603050405020304" pitchFamily="18" charset="0"/>
                            <a:cs typeface="Times New Roman" panose="02020603050405020304" pitchFamily="18" charset="0"/>
                          </a:endParaRPr>
                        </a:p>
                      </a:txBody>
                      <a:tcPr/>
                    </a:tc>
                    <a:tc hMerge="1">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IN" sz="1600">
                              <a:latin typeface="Times New Roman" panose="02020603050405020304" pitchFamily="18" charset="0"/>
                              <a:cs typeface="Times New Roman" panose="02020603050405020304" pitchFamily="18" charset="0"/>
                            </a:rPr>
                            <a:t>Complexity</a:t>
                          </a:r>
                          <a:endParaRPr lang="en-US" sz="1600">
                            <a:latin typeface="Times New Roman" panose="02020603050405020304" pitchFamily="18" charset="0"/>
                            <a:cs typeface="Times New Roman" panose="02020603050405020304" pitchFamily="18" charset="0"/>
                          </a:endParaRPr>
                        </a:p>
                      </a:txBody>
                      <a:tcPr/>
                    </a:tc>
                    <a:tc>
                      <a:txBody>
                        <a:bodyPr/>
                        <a:lstStyle/>
                        <a:p>
                          <a:pPr algn="ctr"/>
                          <a:r>
                            <a:rPr lang="en-IN" sz="1600">
                              <a:latin typeface="Times New Roman" panose="02020603050405020304" pitchFamily="18" charset="0"/>
                              <a:cs typeface="Times New Roman" panose="02020603050405020304" pitchFamily="18" charset="0"/>
                            </a:rPr>
                            <a:t>Convergence</a:t>
                          </a:r>
                          <a:endParaRPr lang="en-US"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9663172"/>
                      </a:ext>
                    </a:extLst>
                  </a:tr>
                  <a:tr h="791846">
                    <a:tc rowSpan="5">
                      <a:txBody>
                        <a:bodyPr/>
                        <a:lstStyle/>
                        <a:p>
                          <a:pPr algn="ctr"/>
                          <a:r>
                            <a:rPr lang="en-IN" sz="4400">
                              <a:latin typeface="Times New Roman" panose="02020603050405020304" pitchFamily="18" charset="0"/>
                              <a:cs typeface="Times New Roman" panose="02020603050405020304" pitchFamily="18" charset="0"/>
                            </a:rPr>
                            <a:t>Direct</a:t>
                          </a:r>
                          <a:endParaRPr lang="en-US" sz="4400">
                            <a:latin typeface="Times New Roman" panose="02020603050405020304" pitchFamily="18" charset="0"/>
                            <a:cs typeface="Times New Roman" panose="02020603050405020304" pitchFamily="18" charset="0"/>
                          </a:endParaRPr>
                        </a:p>
                      </a:txBody>
                      <a:tcPr anchor="ctr"/>
                    </a:tc>
                    <a:tc>
                      <a:txBody>
                        <a:bodyPr/>
                        <a:lstStyle/>
                        <a:p>
                          <a:pPr algn="ctr"/>
                          <a:r>
                            <a:rPr lang="en-IN" sz="1400">
                              <a:latin typeface="Times New Roman" panose="02020603050405020304" pitchFamily="18" charset="0"/>
                              <a:cs typeface="Times New Roman" panose="02020603050405020304" pitchFamily="18" charset="0"/>
                            </a:rPr>
                            <a:t>Power Iteration</a:t>
                          </a:r>
                        </a:p>
                        <a:p>
                          <a:pPr algn="ctr"/>
                          <a:r>
                            <a:rPr lang="en-IN" sz="1400">
                              <a:latin typeface="Times New Roman" panose="02020603050405020304" pitchFamily="18" charset="0"/>
                              <a:cs typeface="Times New Roman" panose="02020603050405020304" pitchFamily="18" charset="0"/>
                            </a:rPr>
                            <a:t>(eigenpair with largest value)</a:t>
                          </a:r>
                          <a:endParaRPr lang="en-US" sz="140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IN" sz="1600" b="0" i="1" smtClean="0">
                                    <a:latin typeface="Cambria Math" panose="02040503050406030204" pitchFamily="18" charset="0"/>
                                  </a:rPr>
                                  <m:t>𝑂</m:t>
                                </m:r>
                                <m:r>
                                  <a:rPr lang="en-IN" sz="1600" b="0" i="1" smtClean="0">
                                    <a:latin typeface="Cambria Math" panose="02040503050406030204" pitchFamily="18" charset="0"/>
                                  </a:rPr>
                                  <m:t>(</m:t>
                                </m:r>
                                <m:r>
                                  <a:rPr lang="en-IN" sz="1600" b="0" i="1" smtClean="0">
                                    <a:latin typeface="Cambria Math" panose="02040503050406030204" pitchFamily="18" charset="0"/>
                                  </a:rPr>
                                  <m:t>𝑚𝑘</m:t>
                                </m:r>
                                <m:r>
                                  <a:rPr lang="en-IN" sz="1600" b="0" i="1" smtClean="0">
                                    <a:latin typeface="Cambria Math" panose="02040503050406030204" pitchFamily="18" charset="0"/>
                                  </a:rPr>
                                  <m:t>)</m:t>
                                </m:r>
                              </m:oMath>
                            </m:oMathPara>
                          </a14:m>
                          <a:endParaRPr lang="en-IN" sz="1600" b="0">
                            <a:latin typeface="Times New Roman" panose="02020603050405020304" pitchFamily="18" charset="0"/>
                            <a:cs typeface="Times New Roman" panose="02020603050405020304" pitchFamily="18" charset="0"/>
                          </a:endParaRPr>
                        </a:p>
                      </a:txBody>
                      <a:tcPr/>
                    </a:tc>
                    <a:tc>
                      <a:txBody>
                        <a:bodyPr/>
                        <a:lstStyle/>
                        <a:p>
                          <a:pPr algn="ctr"/>
                          <a:r>
                            <a:rPr lang="en-IN" sz="1400" b="0">
                              <a:latin typeface="Times New Roman" panose="02020603050405020304" pitchFamily="18" charset="0"/>
                              <a:cs typeface="Times New Roman" panose="02020603050405020304" pitchFamily="18" charset="0"/>
                            </a:rPr>
                            <a:t>Linear </a:t>
                          </a:r>
                          <a14:m>
                            <m:oMath xmlns:m="http://schemas.openxmlformats.org/officeDocument/2006/math">
                              <m:r>
                                <a:rPr lang="en-IN" sz="1400" b="0" i="1" smtClean="0">
                                  <a:latin typeface="Cambria Math" panose="02040503050406030204" pitchFamily="18" charset="0"/>
                                </a:rPr>
                                <m:t>𝑂</m:t>
                              </m:r>
                              <m:d>
                                <m:dPr>
                                  <m:ctrlPr>
                                    <a:rPr lang="en-IN" sz="1400" b="0" i="1" smtClean="0">
                                      <a:latin typeface="Cambria Math" panose="02040503050406030204" pitchFamily="18" charset="0"/>
                                    </a:rPr>
                                  </m:ctrlPr>
                                </m:dPr>
                                <m:e>
                                  <m:sSup>
                                    <m:sSupPr>
                                      <m:ctrlPr>
                                        <a:rPr lang="en-IN" sz="1400" b="0" i="1" smtClean="0">
                                          <a:latin typeface="Cambria Math" panose="02040503050406030204" pitchFamily="18" charset="0"/>
                                        </a:rPr>
                                      </m:ctrlPr>
                                    </m:sSupPr>
                                    <m:e>
                                      <m:d>
                                        <m:dPr>
                                          <m:ctrlPr>
                                            <a:rPr lang="en-IN" sz="1400" b="0" i="1" smtClean="0">
                                              <a:latin typeface="Cambria Math" panose="02040503050406030204" pitchFamily="18" charset="0"/>
                                            </a:rPr>
                                          </m:ctrlPr>
                                        </m:dPr>
                                        <m:e>
                                          <m:f>
                                            <m:fPr>
                                              <m:ctrlPr>
                                                <a:rPr lang="en-IN" sz="1400" b="0" i="1" smtClean="0">
                                                  <a:latin typeface="Cambria Math" panose="02040503050406030204" pitchFamily="18" charset="0"/>
                                                </a:rPr>
                                              </m:ctrlPr>
                                            </m:fPr>
                                            <m:num>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m:t>
                                                  </m:r>
                                                  <m:r>
                                                    <a:rPr lang="en-IN" sz="1400" b="0" i="1" smtClean="0">
                                                      <a:latin typeface="Cambria Math" panose="02040503050406030204" pitchFamily="18" charset="0"/>
                                                    </a:rPr>
                                                    <m:t>𝜆</m:t>
                                                  </m:r>
                                                </m:e>
                                                <m:sub>
                                                  <m:r>
                                                    <a:rPr lang="en-IN" sz="1400" b="0" i="1" smtClean="0">
                                                      <a:latin typeface="Cambria Math" panose="02040503050406030204" pitchFamily="18" charset="0"/>
                                                    </a:rPr>
                                                    <m:t>1</m:t>
                                                  </m:r>
                                                </m:sub>
                                              </m:sSub>
                                              <m:r>
                                                <a:rPr lang="en-IN" sz="1400" b="0" i="1" smtClean="0">
                                                  <a:latin typeface="Cambria Math" panose="02040503050406030204" pitchFamily="18" charset="0"/>
                                                </a:rPr>
                                                <m:t>|</m:t>
                                              </m:r>
                                            </m:num>
                                            <m:den>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m:t>
                                                  </m:r>
                                                  <m:r>
                                                    <a:rPr lang="en-IN" sz="1400" b="0" i="1" smtClean="0">
                                                      <a:latin typeface="Cambria Math" panose="02040503050406030204" pitchFamily="18" charset="0"/>
                                                    </a:rPr>
                                                    <m:t>𝜆</m:t>
                                                  </m:r>
                                                </m:e>
                                                <m:sub>
                                                  <m:r>
                                                    <a:rPr lang="en-IN" sz="1400" b="0" i="1" smtClean="0">
                                                      <a:latin typeface="Cambria Math" panose="02040503050406030204" pitchFamily="18" charset="0"/>
                                                    </a:rPr>
                                                    <m:t>2</m:t>
                                                  </m:r>
                                                </m:sub>
                                              </m:sSub>
                                              <m:r>
                                                <a:rPr lang="en-IN" sz="1400" b="0" i="1" smtClean="0">
                                                  <a:latin typeface="Cambria Math" panose="02040503050406030204" pitchFamily="18" charset="0"/>
                                                </a:rPr>
                                                <m:t>|</m:t>
                                              </m:r>
                                            </m:den>
                                          </m:f>
                                        </m:e>
                                      </m:d>
                                    </m:e>
                                    <m:sup>
                                      <m:r>
                                        <a:rPr lang="en-IN" sz="1400" b="0" i="1" smtClean="0">
                                          <a:latin typeface="Cambria Math" panose="02040503050406030204" pitchFamily="18" charset="0"/>
                                        </a:rPr>
                                        <m:t>𝑘</m:t>
                                      </m:r>
                                    </m:sup>
                                  </m:sSup>
                                </m:e>
                              </m:d>
                            </m:oMath>
                          </a14:m>
                          <a:endParaRPr lang="en-IN" sz="1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4573705"/>
                      </a:ext>
                    </a:extLst>
                  </a:tr>
                  <a:tr h="791846">
                    <a:tc vMerge="1">
                      <a:txBody>
                        <a:bodyPr/>
                        <a:lstStyle/>
                        <a:p>
                          <a:pPr algn="ctr"/>
                          <a:endParaRPr lang="en-US" sz="2400">
                            <a:latin typeface="Times New Roman" panose="02020603050405020304" pitchFamily="18" charset="0"/>
                            <a:cs typeface="Times New Roman" panose="02020603050405020304" pitchFamily="18" charset="0"/>
                          </a:endParaRPr>
                        </a:p>
                      </a:txBody>
                      <a:tcPr/>
                    </a:tc>
                    <a:tc>
                      <a:txBody>
                        <a:bodyPr/>
                        <a:lstStyle/>
                        <a:p>
                          <a:pPr algn="ctr"/>
                          <a:r>
                            <a:rPr lang="en-IN" sz="1400">
                              <a:latin typeface="Times New Roman" panose="02020603050405020304" pitchFamily="18" charset="0"/>
                              <a:cs typeface="Times New Roman" panose="02020603050405020304" pitchFamily="18" charset="0"/>
                            </a:rPr>
                            <a:t>Inverse Iteration</a:t>
                          </a:r>
                        </a:p>
                        <a:p>
                          <a:pPr algn="ctr"/>
                          <a:r>
                            <a:rPr lang="en-IN" sz="1400">
                              <a:latin typeface="Times New Roman" panose="02020603050405020304" pitchFamily="18" charset="0"/>
                              <a:cs typeface="Times New Roman" panose="02020603050405020304" pitchFamily="18" charset="0"/>
                            </a:rPr>
                            <a:t>(eigenpair with value closest to </a:t>
                          </a:r>
                          <a14:m>
                            <m:oMath xmlns:m="http://schemas.openxmlformats.org/officeDocument/2006/math">
                              <m:r>
                                <a:rPr lang="en-IN" sz="1400" b="0" i="1" smtClean="0">
                                  <a:latin typeface="Cambria Math" panose="02040503050406030204" pitchFamily="18" charset="0"/>
                                  <a:cs typeface="Times New Roman" panose="02020603050405020304" pitchFamily="18" charset="0"/>
                                </a:rPr>
                                <m:t>𝜇</m:t>
                              </m:r>
                            </m:oMath>
                          </a14:m>
                          <a:r>
                            <a:rPr lang="en-US" sz="1400">
                              <a:latin typeface="Times New Roman" panose="02020603050405020304" pitchFamily="18" charset="0"/>
                              <a:cs typeface="Times New Roman" panose="02020603050405020304" pitchFamily="18" charset="0"/>
                            </a:rPr>
                            <a:t>)</a:t>
                          </a:r>
                        </a:p>
                      </a:txBody>
                      <a:tcPr/>
                    </a:tc>
                    <a:tc>
                      <a:txBody>
                        <a:bodyPr/>
                        <a:lstStyle/>
                        <a:p>
                          <a:pPr algn="ctr"/>
                          <a14:m>
                            <m:oMathPara xmlns:m="http://schemas.openxmlformats.org/officeDocument/2006/math">
                              <m:oMathParaPr>
                                <m:jc m:val="centerGroup"/>
                              </m:oMathParaPr>
                              <m:oMath xmlns:m="http://schemas.openxmlformats.org/officeDocument/2006/math">
                                <m:r>
                                  <a:rPr lang="en-IN" sz="1600" b="0" i="1" smtClean="0">
                                    <a:latin typeface="Cambria Math" panose="02040503050406030204" pitchFamily="18" charset="0"/>
                                  </a:rPr>
                                  <m:t>𝑂</m:t>
                                </m:r>
                                <m:r>
                                  <a:rPr lang="en-IN" sz="1600" b="0" i="1" smtClean="0">
                                    <a:latin typeface="Cambria Math" panose="02040503050406030204" pitchFamily="18" charset="0"/>
                                  </a:rPr>
                                  <m:t>(</m:t>
                                </m:r>
                                <m:r>
                                  <m:rPr>
                                    <m:sty m:val="p"/>
                                  </m:rPr>
                                  <a:rPr lang="en-IN" sz="1600" b="0" i="0" smtClean="0">
                                    <a:latin typeface="Cambria Math" panose="02040503050406030204" pitchFamily="18" charset="0"/>
                                  </a:rPr>
                                  <m:t>mk</m:t>
                                </m:r>
                                <m:r>
                                  <a:rPr lang="en-IN" sz="1600" b="0" i="0" smtClean="0">
                                    <a:latin typeface="Cambria Math" panose="02040503050406030204" pitchFamily="18" charset="0"/>
                                  </a:rPr>
                                  <m:t>)</m:t>
                                </m:r>
                              </m:oMath>
                            </m:oMathPara>
                          </a14:m>
                          <a:endParaRPr lang="en-IN" sz="1600" b="0">
                            <a:latin typeface="Times New Roman" panose="02020603050405020304" pitchFamily="18" charset="0"/>
                            <a:cs typeface="Times New Roman" panose="02020603050405020304" pitchFamily="18" charset="0"/>
                          </a:endParaRPr>
                        </a:p>
                      </a:txBody>
                      <a:tcPr/>
                    </a:tc>
                    <a:tc>
                      <a:txBody>
                        <a:bodyPr/>
                        <a:lstStyle/>
                        <a:p>
                          <a:pPr algn="ctr"/>
                          <a:r>
                            <a:rPr lang="en-IN" sz="1400" b="0">
                              <a:latin typeface="Times New Roman" panose="02020603050405020304" pitchFamily="18" charset="0"/>
                              <a:cs typeface="Times New Roman" panose="02020603050405020304" pitchFamily="18" charset="0"/>
                            </a:rPr>
                            <a:t>Linear </a:t>
                          </a:r>
                          <a14:m>
                            <m:oMath xmlns:m="http://schemas.openxmlformats.org/officeDocument/2006/math">
                              <m:r>
                                <a:rPr lang="en-IN" sz="1400" b="0" i="1" smtClean="0">
                                  <a:latin typeface="Cambria Math" panose="02040503050406030204" pitchFamily="18" charset="0"/>
                                </a:rPr>
                                <m:t>𝑂</m:t>
                              </m:r>
                              <m:d>
                                <m:dPr>
                                  <m:ctrlPr>
                                    <a:rPr lang="en-IN" sz="1400" b="0" i="1" smtClean="0">
                                      <a:latin typeface="Cambria Math" panose="02040503050406030204" pitchFamily="18" charset="0"/>
                                    </a:rPr>
                                  </m:ctrlPr>
                                </m:dPr>
                                <m:e>
                                  <m:sSup>
                                    <m:sSupPr>
                                      <m:ctrlPr>
                                        <a:rPr lang="en-IN" sz="1400" b="0" i="1" smtClean="0">
                                          <a:latin typeface="Cambria Math" panose="02040503050406030204" pitchFamily="18" charset="0"/>
                                        </a:rPr>
                                      </m:ctrlPr>
                                    </m:sSupPr>
                                    <m:e>
                                      <m:d>
                                        <m:dPr>
                                          <m:ctrlPr>
                                            <a:rPr lang="en-IN" sz="1400" b="0" i="1" smtClean="0">
                                              <a:latin typeface="Cambria Math" panose="02040503050406030204" pitchFamily="18" charset="0"/>
                                            </a:rPr>
                                          </m:ctrlPr>
                                        </m:dPr>
                                        <m:e>
                                          <m:f>
                                            <m:fPr>
                                              <m:ctrlPr>
                                                <a:rPr lang="en-IN" sz="1400" b="0" i="1" smtClean="0">
                                                  <a:latin typeface="Cambria Math" panose="02040503050406030204" pitchFamily="18" charset="0"/>
                                                </a:rPr>
                                              </m:ctrlPr>
                                            </m:fPr>
                                            <m:num>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m:t>
                                                  </m:r>
                                                  <m:r>
                                                    <a:rPr lang="en-IN" sz="1400" b="0" i="1" smtClean="0">
                                                      <a:latin typeface="Cambria Math" panose="02040503050406030204" pitchFamily="18" charset="0"/>
                                                    </a:rPr>
                                                    <m:t>𝜆</m:t>
                                                  </m:r>
                                                </m:e>
                                                <m:sub>
                                                  <m:r>
                                                    <a:rPr lang="en-IN" sz="1400" b="0" i="1" smtClean="0">
                                                      <a:latin typeface="Cambria Math" panose="02040503050406030204" pitchFamily="18" charset="0"/>
                                                    </a:rPr>
                                                    <m:t>𝐽</m:t>
                                                  </m:r>
                                                </m:sub>
                                              </m:sSub>
                                              <m:r>
                                                <a:rPr lang="en-IN" sz="1400" b="0" i="1" smtClean="0">
                                                  <a:latin typeface="Cambria Math" panose="02040503050406030204" pitchFamily="18" charset="0"/>
                                                </a:rPr>
                                                <m:t>−</m:t>
                                              </m:r>
                                              <m:r>
                                                <a:rPr lang="en-IN" sz="1400" b="0" i="1" smtClean="0">
                                                  <a:latin typeface="Cambria Math" panose="02040503050406030204" pitchFamily="18" charset="0"/>
                                                </a:rPr>
                                                <m:t>𝜇</m:t>
                                              </m:r>
                                              <m:r>
                                                <a:rPr lang="en-IN" sz="1400" b="0" i="1" smtClean="0">
                                                  <a:latin typeface="Cambria Math" panose="02040503050406030204" pitchFamily="18" charset="0"/>
                                                </a:rPr>
                                                <m:t>|</m:t>
                                              </m:r>
                                            </m:num>
                                            <m:den>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m:t>
                                                  </m:r>
                                                  <m:r>
                                                    <a:rPr lang="en-IN" sz="1400" b="0" i="1" smtClean="0">
                                                      <a:latin typeface="Cambria Math" panose="02040503050406030204" pitchFamily="18" charset="0"/>
                                                    </a:rPr>
                                                    <m:t>𝜆</m:t>
                                                  </m:r>
                                                </m:e>
                                                <m:sub>
                                                  <m:r>
                                                    <a:rPr lang="en-IN" sz="1400" b="0" i="1" smtClean="0">
                                                      <a:latin typeface="Cambria Math" panose="02040503050406030204" pitchFamily="18" charset="0"/>
                                                    </a:rPr>
                                                    <m:t>𝐾</m:t>
                                                  </m:r>
                                                </m:sub>
                                              </m:sSub>
                                              <m:r>
                                                <a:rPr lang="en-IN" sz="1400" b="0" i="1" smtClean="0">
                                                  <a:latin typeface="Cambria Math" panose="02040503050406030204" pitchFamily="18" charset="0"/>
                                                </a:rPr>
                                                <m:t>−</m:t>
                                              </m:r>
                                              <m:r>
                                                <a:rPr lang="en-IN" sz="1400" b="0" i="1" smtClean="0">
                                                  <a:latin typeface="Cambria Math" panose="02040503050406030204" pitchFamily="18" charset="0"/>
                                                </a:rPr>
                                                <m:t>𝜇</m:t>
                                              </m:r>
                                              <m:r>
                                                <a:rPr lang="en-IN" sz="1400" b="0" i="1" smtClean="0">
                                                  <a:latin typeface="Cambria Math" panose="02040503050406030204" pitchFamily="18" charset="0"/>
                                                </a:rPr>
                                                <m:t>|</m:t>
                                              </m:r>
                                            </m:den>
                                          </m:f>
                                        </m:e>
                                      </m:d>
                                    </m:e>
                                    <m:sup>
                                      <m:r>
                                        <a:rPr lang="en-IN" sz="1400" b="0" i="1" smtClean="0">
                                          <a:latin typeface="Cambria Math" panose="02040503050406030204" pitchFamily="18" charset="0"/>
                                        </a:rPr>
                                        <m:t>𝑘</m:t>
                                      </m:r>
                                    </m:sup>
                                  </m:sSup>
                                </m:e>
                              </m:d>
                            </m:oMath>
                          </a14:m>
                          <a:endParaRPr lang="en-IN" sz="1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14119059"/>
                      </a:ext>
                    </a:extLst>
                  </a:tr>
                  <a:tr h="1100477">
                    <a:tc vMerge="1">
                      <a:txBody>
                        <a:bodyPr/>
                        <a:lstStyle/>
                        <a:p>
                          <a:pPr algn="ctr"/>
                          <a:endParaRPr lang="en-US" sz="2800">
                            <a:latin typeface="Times New Roman" panose="02020603050405020304" pitchFamily="18" charset="0"/>
                            <a:cs typeface="Times New Roman" panose="02020603050405020304" pitchFamily="18" charset="0"/>
                          </a:endParaRPr>
                        </a:p>
                      </a:txBody>
                      <a:tcPr anchor="ctr"/>
                    </a:tc>
                    <a:tc>
                      <a:txBody>
                        <a:bodyPr/>
                        <a:lstStyle/>
                        <a:p>
                          <a:pPr algn="ctr"/>
                          <a:r>
                            <a:rPr lang="en-IN" sz="1400">
                              <a:latin typeface="Times New Roman" panose="02020603050405020304" pitchFamily="18" charset="0"/>
                              <a:cs typeface="Times New Roman" panose="02020603050405020304" pitchFamily="18" charset="0"/>
                            </a:rPr>
                            <a:t>Rayleigh Quotient Iteration</a:t>
                          </a:r>
                        </a:p>
                        <a:p>
                          <a:pPr algn="ctr"/>
                          <a:r>
                            <a:rPr lang="en-US" sz="1400">
                              <a:latin typeface="Times New Roman" panose="02020603050405020304" pitchFamily="18" charset="0"/>
                              <a:cs typeface="Times New Roman" panose="02020603050405020304" pitchFamily="18" charset="0"/>
                            </a:rPr>
                            <a:t>(eigenvalue pair closest to initial eigenvector guess)</a:t>
                          </a:r>
                        </a:p>
                      </a:txBody>
                      <a:tcPr/>
                    </a:tc>
                    <a:tc>
                      <a:txBody>
                        <a:bodyPr/>
                        <a:lstStyle/>
                        <a:p>
                          <a:pPr algn="ctr"/>
                          <a14:m>
                            <m:oMathPara xmlns:m="http://schemas.openxmlformats.org/officeDocument/2006/math">
                              <m:oMathParaPr>
                                <m:jc m:val="centerGroup"/>
                              </m:oMathParaPr>
                              <m:oMath xmlns:m="http://schemas.openxmlformats.org/officeDocument/2006/math">
                                <m:r>
                                  <a:rPr lang="en-IN" sz="1600" b="0" i="1" smtClean="0">
                                    <a:latin typeface="Cambria Math" panose="02040503050406030204" pitchFamily="18" charset="0"/>
                                  </a:rPr>
                                  <m:t>𝑂</m:t>
                                </m:r>
                                <m:r>
                                  <a:rPr lang="en-IN" sz="1600" b="0" i="1" smtClean="0">
                                    <a:latin typeface="Cambria Math" panose="02040503050406030204" pitchFamily="18" charset="0"/>
                                  </a:rPr>
                                  <m:t>(</m:t>
                                </m:r>
                                <m:r>
                                  <a:rPr lang="en-IN" sz="1600" b="0" i="1" smtClean="0">
                                    <a:latin typeface="Cambria Math" panose="02040503050406030204" pitchFamily="18" charset="0"/>
                                  </a:rPr>
                                  <m:t>𝑚𝑘</m:t>
                                </m:r>
                                <m:r>
                                  <a:rPr lang="en-IN" sz="1600" b="0" i="1" smtClean="0">
                                    <a:latin typeface="Cambria Math" panose="02040503050406030204" pitchFamily="18" charset="0"/>
                                  </a:rPr>
                                  <m:t>)</m:t>
                                </m:r>
                              </m:oMath>
                            </m:oMathPara>
                          </a14:m>
                          <a:endParaRPr lang="en-IN" sz="1600" b="0">
                            <a:latin typeface="Times New Roman" panose="02020603050405020304" pitchFamily="18" charset="0"/>
                            <a:cs typeface="Times New Roman" panose="02020603050405020304" pitchFamily="18" charset="0"/>
                          </a:endParaRPr>
                        </a:p>
                      </a:txBody>
                      <a:tcPr/>
                    </a:tc>
                    <a:tc>
                      <a:txBody>
                        <a:bodyPr/>
                        <a:lstStyle/>
                        <a:p>
                          <a:pPr algn="ctr"/>
                          <a:r>
                            <a:rPr lang="en-IN" sz="1400" b="0">
                              <a:latin typeface="Times New Roman" panose="02020603050405020304" pitchFamily="18" charset="0"/>
                              <a:cs typeface="Times New Roman" panose="02020603050405020304" pitchFamily="18" charset="0"/>
                            </a:rPr>
                            <a:t>Cubic </a:t>
                          </a:r>
                          <a14:m>
                            <m:oMath xmlns:m="http://schemas.openxmlformats.org/officeDocument/2006/math">
                              <m:r>
                                <a:rPr lang="en-IN" sz="1400" b="0" i="1" smtClean="0">
                                  <a:latin typeface="Cambria Math" panose="02040503050406030204" pitchFamily="18" charset="0"/>
                                  <a:cs typeface="Times New Roman" panose="02020603050405020304" pitchFamily="18" charset="0"/>
                                </a:rPr>
                                <m:t>𝑂</m:t>
                              </m:r>
                              <m:d>
                                <m:dPr>
                                  <m:ctrlPr>
                                    <a:rPr lang="en-IN" sz="1400" b="0" i="1" smtClean="0">
                                      <a:latin typeface="Cambria Math" panose="02040503050406030204" pitchFamily="18" charset="0"/>
                                      <a:cs typeface="Times New Roman" panose="02020603050405020304" pitchFamily="18" charset="0"/>
                                    </a:rPr>
                                  </m:ctrlPr>
                                </m:dPr>
                                <m:e>
                                  <m:sSup>
                                    <m:sSupPr>
                                      <m:ctrlPr>
                                        <a:rPr lang="en-IN" sz="1400" b="0" i="1" smtClean="0">
                                          <a:latin typeface="Cambria Math" panose="02040503050406030204" pitchFamily="18" charset="0"/>
                                          <a:cs typeface="Times New Roman" panose="02020603050405020304" pitchFamily="18" charset="0"/>
                                        </a:rPr>
                                      </m:ctrlPr>
                                    </m:sSupPr>
                                    <m:e>
                                      <m:d>
                                        <m:dPr>
                                          <m:begChr m:val="‖"/>
                                          <m:endChr m:val="‖"/>
                                          <m:ctrlPr>
                                            <a:rPr lang="en-IN" sz="1400" b="0" i="1" smtClean="0">
                                              <a:latin typeface="Cambria Math" panose="02040503050406030204" pitchFamily="18" charset="0"/>
                                              <a:cs typeface="Times New Roman" panose="02020603050405020304" pitchFamily="18" charset="0"/>
                                            </a:rPr>
                                          </m:ctrlPr>
                                        </m:dPr>
                                        <m:e>
                                          <m:sSup>
                                            <m:sSupPr>
                                              <m:ctrlPr>
                                                <a:rPr lang="en-IN" sz="1400" b="0" i="1" smtClean="0">
                                                  <a:latin typeface="Cambria Math" panose="02040503050406030204" pitchFamily="18" charset="0"/>
                                                  <a:cs typeface="Times New Roman" panose="02020603050405020304" pitchFamily="18" charset="0"/>
                                                </a:rPr>
                                              </m:ctrlPr>
                                            </m:sSupPr>
                                            <m:e>
                                              <m:r>
                                                <a:rPr lang="en-IN" sz="1400" b="0" i="1" smtClean="0">
                                                  <a:latin typeface="Cambria Math" panose="02040503050406030204" pitchFamily="18" charset="0"/>
                                                  <a:cs typeface="Times New Roman" panose="02020603050405020304" pitchFamily="18" charset="0"/>
                                                </a:rPr>
                                                <m:t>𝑣</m:t>
                                              </m:r>
                                            </m:e>
                                            <m:sup>
                                              <m:d>
                                                <m:dPr>
                                                  <m:ctrlPr>
                                                    <a:rPr lang="en-IN" sz="1400" b="0" i="1" smtClean="0">
                                                      <a:latin typeface="Cambria Math" panose="02040503050406030204" pitchFamily="18" charset="0"/>
                                                      <a:cs typeface="Times New Roman" panose="02020603050405020304" pitchFamily="18" charset="0"/>
                                                    </a:rPr>
                                                  </m:ctrlPr>
                                                </m:dPr>
                                                <m:e>
                                                  <m:r>
                                                    <a:rPr lang="en-IN" sz="1400" b="0" i="1" smtClean="0">
                                                      <a:latin typeface="Cambria Math" panose="02040503050406030204" pitchFamily="18" charset="0"/>
                                                      <a:cs typeface="Times New Roman" panose="02020603050405020304" pitchFamily="18" charset="0"/>
                                                    </a:rPr>
                                                    <m:t>𝑘</m:t>
                                                  </m:r>
                                                </m:e>
                                              </m:d>
                                            </m:sup>
                                          </m:sSup>
                                          <m:r>
                                            <a:rPr lang="en-IN" sz="1400" b="0" i="1" smtClean="0">
                                              <a:latin typeface="Cambria Math" panose="02040503050406030204" pitchFamily="18" charset="0"/>
                                              <a:cs typeface="Times New Roman" panose="02020603050405020304" pitchFamily="18" charset="0"/>
                                            </a:rPr>
                                            <m:t>−±</m:t>
                                          </m:r>
                                          <m:d>
                                            <m:dPr>
                                              <m:ctrlPr>
                                                <a:rPr lang="en-IN" sz="1400" b="0" i="1" smtClean="0">
                                                  <a:latin typeface="Cambria Math" panose="02040503050406030204" pitchFamily="18" charset="0"/>
                                                  <a:cs typeface="Times New Roman" panose="02020603050405020304" pitchFamily="18" charset="0"/>
                                                </a:rPr>
                                              </m:ctrlPr>
                                            </m:dPr>
                                            <m:e>
                                              <m:sSub>
                                                <m:sSubPr>
                                                  <m:ctrlPr>
                                                    <a:rPr lang="en-IN" sz="1400" b="0" i="1" smtClean="0">
                                                      <a:latin typeface="Cambria Math" panose="02040503050406030204" pitchFamily="18" charset="0"/>
                                                      <a:cs typeface="Times New Roman" panose="02020603050405020304" pitchFamily="18" charset="0"/>
                                                    </a:rPr>
                                                  </m:ctrlPr>
                                                </m:sSubPr>
                                                <m:e>
                                                  <m:r>
                                                    <a:rPr lang="en-IN" sz="1400" b="0" i="1" smtClean="0">
                                                      <a:latin typeface="Cambria Math" panose="02040503050406030204" pitchFamily="18" charset="0"/>
                                                      <a:cs typeface="Times New Roman" panose="02020603050405020304" pitchFamily="18" charset="0"/>
                                                    </a:rPr>
                                                    <m:t>𝑞</m:t>
                                                  </m:r>
                                                </m:e>
                                                <m:sub>
                                                  <m:r>
                                                    <a:rPr lang="en-IN" sz="1400" b="0" i="1" smtClean="0">
                                                      <a:latin typeface="Cambria Math" panose="02040503050406030204" pitchFamily="18" charset="0"/>
                                                      <a:cs typeface="Times New Roman" panose="02020603050405020304" pitchFamily="18" charset="0"/>
                                                    </a:rPr>
                                                    <m:t>𝐽</m:t>
                                                  </m:r>
                                                </m:sub>
                                              </m:sSub>
                                            </m:e>
                                          </m:d>
                                        </m:e>
                                      </m:d>
                                    </m:e>
                                    <m:sup>
                                      <m:r>
                                        <a:rPr lang="en-IN" sz="1400" b="0" i="1" smtClean="0">
                                          <a:latin typeface="Cambria Math" panose="02040503050406030204" pitchFamily="18" charset="0"/>
                                          <a:cs typeface="Times New Roman" panose="02020603050405020304" pitchFamily="18" charset="0"/>
                                        </a:rPr>
                                        <m:t>3</m:t>
                                      </m:r>
                                    </m:sup>
                                  </m:sSup>
                                </m:e>
                              </m:d>
                            </m:oMath>
                          </a14:m>
                          <a:endParaRPr lang="en-IN" sz="1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41940705"/>
                      </a:ext>
                    </a:extLst>
                  </a:tr>
                  <a:tr h="793853">
                    <a:tc vMerge="1">
                      <a:txBody>
                        <a:bodyPr/>
                        <a:lstStyle/>
                        <a:p>
                          <a:pPr algn="ctr"/>
                          <a:endParaRPr lang="en-US" sz="2400">
                            <a:latin typeface="Times New Roman" panose="02020603050405020304" pitchFamily="18" charset="0"/>
                            <a:cs typeface="Times New Roman" panose="02020603050405020304" pitchFamily="18" charset="0"/>
                          </a:endParaRPr>
                        </a:p>
                      </a:txBody>
                      <a:tcPr anchor="ctr"/>
                    </a:tc>
                    <a:tc>
                      <a:txBody>
                        <a:bodyPr/>
                        <a:lstStyle/>
                        <a:p>
                          <a:pPr algn="ctr"/>
                          <a:r>
                            <a:rPr lang="en-IN" sz="1400">
                              <a:latin typeface="Times New Roman" panose="02020603050405020304" pitchFamily="18" charset="0"/>
                              <a:cs typeface="Times New Roman" panose="02020603050405020304" pitchFamily="18" charset="0"/>
                            </a:rPr>
                            <a:t>Simultaneous Iteration</a:t>
                          </a:r>
                        </a:p>
                        <a:p>
                          <a:pPr algn="ctr"/>
                          <a:r>
                            <a:rPr lang="en-IN" sz="1400">
                              <a:latin typeface="Times New Roman" panose="02020603050405020304" pitchFamily="18" charset="0"/>
                              <a:cs typeface="Times New Roman" panose="02020603050405020304" pitchFamily="18" charset="0"/>
                            </a:rPr>
                            <a:t>(all eigenpairs)</a:t>
                          </a:r>
                          <a:endParaRPr lang="en-US" sz="140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IN" sz="1600" b="0" i="1" smtClean="0">
                                    <a:latin typeface="Cambria Math" panose="02040503050406030204" pitchFamily="18" charset="0"/>
                                    <a:cs typeface="Times New Roman" panose="02020603050405020304" pitchFamily="18" charset="0"/>
                                  </a:rPr>
                                  <m:t>𝑂</m:t>
                                </m:r>
                                <m:r>
                                  <a:rPr lang="en-IN" sz="1600" b="0" i="1" smtClean="0">
                                    <a:latin typeface="Cambria Math" panose="02040503050406030204" pitchFamily="18" charset="0"/>
                                    <a:cs typeface="Times New Roman" panose="02020603050405020304" pitchFamily="18" charset="0"/>
                                  </a:rPr>
                                  <m:t>(</m:t>
                                </m:r>
                                <m:sSup>
                                  <m:sSupPr>
                                    <m:ctrlPr>
                                      <a:rPr lang="en-IN" sz="1600" b="0" i="1" smtClean="0">
                                        <a:latin typeface="Cambria Math" panose="02040503050406030204" pitchFamily="18" charset="0"/>
                                        <a:cs typeface="Times New Roman" panose="02020603050405020304" pitchFamily="18" charset="0"/>
                                      </a:rPr>
                                    </m:ctrlPr>
                                  </m:sSupPr>
                                  <m:e>
                                    <m:r>
                                      <a:rPr lang="en-IN" sz="1600" b="0" i="1" smtClean="0">
                                        <a:latin typeface="Cambria Math" panose="02040503050406030204" pitchFamily="18" charset="0"/>
                                        <a:cs typeface="Times New Roman" panose="02020603050405020304" pitchFamily="18" charset="0"/>
                                      </a:rPr>
                                      <m:t>𝑚</m:t>
                                    </m:r>
                                  </m:e>
                                  <m:sup>
                                    <m:r>
                                      <a:rPr lang="en-IN" sz="1600" b="0" i="1" smtClean="0">
                                        <a:latin typeface="Cambria Math" panose="02040503050406030204" pitchFamily="18" charset="0"/>
                                        <a:cs typeface="Times New Roman" panose="02020603050405020304" pitchFamily="18" charset="0"/>
                                      </a:rPr>
                                      <m:t>2</m:t>
                                    </m:r>
                                  </m:sup>
                                </m:sSup>
                                <m:r>
                                  <a:rPr lang="en-IN" sz="1600" b="0" i="1" smtClean="0">
                                    <a:latin typeface="Cambria Math" panose="02040503050406030204" pitchFamily="18" charset="0"/>
                                    <a:cs typeface="Times New Roman" panose="02020603050405020304" pitchFamily="18" charset="0"/>
                                  </a:rPr>
                                  <m:t>𝑘</m:t>
                                </m:r>
                                <m:r>
                                  <a:rPr lang="en-IN" sz="1600" b="0" i="1" smtClean="0">
                                    <a:latin typeface="Cambria Math" panose="02040503050406030204" pitchFamily="18" charset="0"/>
                                    <a:cs typeface="Times New Roman" panose="02020603050405020304" pitchFamily="18" charset="0"/>
                                  </a:rPr>
                                  <m:t>)</m:t>
                                </m:r>
                              </m:oMath>
                            </m:oMathPara>
                          </a14:m>
                          <a:endParaRPr lang="en-IN" sz="1600" b="0">
                            <a:latin typeface="Times New Roman" panose="02020603050405020304" pitchFamily="18" charset="0"/>
                            <a:cs typeface="Times New Roman" panose="02020603050405020304" pitchFamily="18" charset="0"/>
                          </a:endParaRPr>
                        </a:p>
                      </a:txBody>
                      <a:tcPr/>
                    </a:tc>
                    <a:tc>
                      <a:txBody>
                        <a:bodyPr/>
                        <a:lstStyle/>
                        <a:p>
                          <a:pPr algn="ctr"/>
                          <a:r>
                            <a:rPr lang="en-IN" sz="1400" b="0">
                              <a:latin typeface="Times New Roman" panose="02020603050405020304" pitchFamily="18" charset="0"/>
                              <a:cs typeface="Times New Roman" panose="02020603050405020304" pitchFamily="18" charset="0"/>
                            </a:rPr>
                            <a:t>Linear </a:t>
                          </a:r>
                          <a14:m>
                            <m:oMath xmlns:m="http://schemas.openxmlformats.org/officeDocument/2006/math">
                              <m:r>
                                <a:rPr lang="en-IN" sz="1400" b="0" i="1" smtClean="0">
                                  <a:latin typeface="Cambria Math" panose="02040503050406030204" pitchFamily="18" charset="0"/>
                                  <a:cs typeface="Times New Roman" panose="02020603050405020304" pitchFamily="18" charset="0"/>
                                </a:rPr>
                                <m:t>𝑂</m:t>
                              </m:r>
                              <m:d>
                                <m:dPr>
                                  <m:ctrlPr>
                                    <a:rPr lang="en-IN" sz="1400" b="0" i="1" smtClean="0">
                                      <a:latin typeface="Cambria Math" panose="02040503050406030204" pitchFamily="18" charset="0"/>
                                      <a:cs typeface="Times New Roman" panose="02020603050405020304" pitchFamily="18" charset="0"/>
                                    </a:rPr>
                                  </m:ctrlPr>
                                </m:dPr>
                                <m:e>
                                  <m:sSup>
                                    <m:sSupPr>
                                      <m:ctrlPr>
                                        <a:rPr lang="en-IN" sz="1400" b="0" i="1" smtClean="0">
                                          <a:latin typeface="Cambria Math" panose="02040503050406030204" pitchFamily="18" charset="0"/>
                                          <a:cs typeface="Times New Roman" panose="02020603050405020304" pitchFamily="18" charset="0"/>
                                        </a:rPr>
                                      </m:ctrlPr>
                                    </m:sSupPr>
                                    <m:e>
                                      <m:d>
                                        <m:dPr>
                                          <m:ctrlPr>
                                            <a:rPr lang="en-IN" sz="1400" b="0" i="1" smtClean="0">
                                              <a:latin typeface="Cambria Math" panose="02040503050406030204" pitchFamily="18" charset="0"/>
                                              <a:cs typeface="Times New Roman" panose="02020603050405020304" pitchFamily="18" charset="0"/>
                                            </a:rPr>
                                          </m:ctrlPr>
                                        </m:dPr>
                                        <m:e>
                                          <m:func>
                                            <m:funcPr>
                                              <m:ctrlPr>
                                                <a:rPr lang="en-IN" sz="1400" b="0" i="1" smtClean="0">
                                                  <a:latin typeface="Cambria Math" panose="02040503050406030204" pitchFamily="18" charset="0"/>
                                                  <a:cs typeface="Times New Roman" panose="02020603050405020304" pitchFamily="18" charset="0"/>
                                                </a:rPr>
                                              </m:ctrlPr>
                                            </m:funcPr>
                                            <m:fName>
                                              <m:limLow>
                                                <m:limLowPr>
                                                  <m:ctrlPr>
                                                    <a:rPr lang="en-IN" sz="1400" b="0" i="1" smtClean="0">
                                                      <a:latin typeface="Cambria Math" panose="02040503050406030204" pitchFamily="18" charset="0"/>
                                                      <a:cs typeface="Times New Roman" panose="02020603050405020304" pitchFamily="18" charset="0"/>
                                                    </a:rPr>
                                                  </m:ctrlPr>
                                                </m:limLowPr>
                                                <m:e>
                                                  <m:r>
                                                    <m:rPr>
                                                      <m:sty m:val="p"/>
                                                    </m:rPr>
                                                    <a:rPr lang="en-IN" sz="1400" b="0" i="0" smtClean="0">
                                                      <a:latin typeface="Cambria Math" panose="02040503050406030204" pitchFamily="18" charset="0"/>
                                                      <a:cs typeface="Times New Roman" panose="02020603050405020304" pitchFamily="18" charset="0"/>
                                                    </a:rPr>
                                                    <m:t>max</m:t>
                                                  </m:r>
                                                </m:e>
                                                <m:lim>
                                                  <m:r>
                                                    <a:rPr lang="en-IN" sz="1400" b="0" i="1" smtClean="0">
                                                      <a:latin typeface="Cambria Math" panose="02040503050406030204" pitchFamily="18" charset="0"/>
                                                      <a:cs typeface="Times New Roman" panose="02020603050405020304" pitchFamily="18" charset="0"/>
                                                    </a:rPr>
                                                    <m:t>1≤</m:t>
                                                  </m:r>
                                                  <m:r>
                                                    <a:rPr lang="en-IN" sz="1400" b="0" i="1" smtClean="0">
                                                      <a:latin typeface="Cambria Math" panose="02040503050406030204" pitchFamily="18" charset="0"/>
                                                      <a:cs typeface="Times New Roman" panose="02020603050405020304" pitchFamily="18" charset="0"/>
                                                    </a:rPr>
                                                    <m:t>𝑘</m:t>
                                                  </m:r>
                                                  <m:r>
                                                    <a:rPr lang="en-IN" sz="1400" b="0" i="1" smtClean="0">
                                                      <a:latin typeface="Cambria Math" panose="02040503050406030204" pitchFamily="18" charset="0"/>
                                                      <a:cs typeface="Times New Roman" panose="02020603050405020304" pitchFamily="18" charset="0"/>
                                                    </a:rPr>
                                                    <m:t>≤</m:t>
                                                  </m:r>
                                                  <m:r>
                                                    <a:rPr lang="en-IN" sz="1400" b="0" i="1" smtClean="0">
                                                      <a:latin typeface="Cambria Math" panose="02040503050406030204" pitchFamily="18" charset="0"/>
                                                      <a:cs typeface="Times New Roman" panose="02020603050405020304" pitchFamily="18" charset="0"/>
                                                    </a:rPr>
                                                    <m:t>𝑛</m:t>
                                                  </m:r>
                                                </m:lim>
                                              </m:limLow>
                                            </m:fName>
                                            <m:e>
                                              <m:f>
                                                <m:fPr>
                                                  <m:ctrlPr>
                                                    <a:rPr lang="en-IN" sz="1400" b="0" i="1" smtClean="0">
                                                      <a:latin typeface="Cambria Math" panose="02040503050406030204" pitchFamily="18" charset="0"/>
                                                      <a:cs typeface="Times New Roman" panose="02020603050405020304" pitchFamily="18" charset="0"/>
                                                    </a:rPr>
                                                  </m:ctrlPr>
                                                </m:fPr>
                                                <m:num>
                                                  <m:d>
                                                    <m:dPr>
                                                      <m:begChr m:val="|"/>
                                                      <m:endChr m:val="|"/>
                                                      <m:ctrlPr>
                                                        <a:rPr lang="en-IN" sz="1400" b="0" i="1" smtClean="0">
                                                          <a:latin typeface="Cambria Math" panose="02040503050406030204" pitchFamily="18" charset="0"/>
                                                          <a:cs typeface="Times New Roman" panose="02020603050405020304" pitchFamily="18" charset="0"/>
                                                        </a:rPr>
                                                      </m:ctrlPr>
                                                    </m:dPr>
                                                    <m:e>
                                                      <m:sSub>
                                                        <m:sSubPr>
                                                          <m:ctrlPr>
                                                            <a:rPr lang="en-IN" sz="1400" b="0" i="1" smtClean="0">
                                                              <a:latin typeface="Cambria Math" panose="02040503050406030204" pitchFamily="18" charset="0"/>
                                                              <a:cs typeface="Times New Roman" panose="02020603050405020304" pitchFamily="18" charset="0"/>
                                                            </a:rPr>
                                                          </m:ctrlPr>
                                                        </m:sSubPr>
                                                        <m:e>
                                                          <m:r>
                                                            <a:rPr lang="en-IN" sz="1400" b="0" i="1" smtClean="0">
                                                              <a:latin typeface="Cambria Math" panose="02040503050406030204" pitchFamily="18" charset="0"/>
                                                              <a:cs typeface="Times New Roman" panose="02020603050405020304" pitchFamily="18" charset="0"/>
                                                            </a:rPr>
                                                            <m:t>𝜆</m:t>
                                                          </m:r>
                                                        </m:e>
                                                        <m:sub>
                                                          <m:r>
                                                            <a:rPr lang="en-IN" sz="1400" b="0" i="1" smtClean="0">
                                                              <a:latin typeface="Cambria Math" panose="02040503050406030204" pitchFamily="18" charset="0"/>
                                                              <a:cs typeface="Times New Roman" panose="02020603050405020304" pitchFamily="18" charset="0"/>
                                                            </a:rPr>
                                                            <m:t>𝑘</m:t>
                                                          </m:r>
                                                          <m:r>
                                                            <a:rPr lang="en-IN" sz="1400" b="0" i="1" smtClean="0">
                                                              <a:latin typeface="Cambria Math" panose="02040503050406030204" pitchFamily="18" charset="0"/>
                                                              <a:cs typeface="Times New Roman" panose="02020603050405020304" pitchFamily="18" charset="0"/>
                                                            </a:rPr>
                                                            <m:t>+1</m:t>
                                                          </m:r>
                                                        </m:sub>
                                                      </m:sSub>
                                                    </m:e>
                                                  </m:d>
                                                </m:num>
                                                <m:den>
                                                  <m:d>
                                                    <m:dPr>
                                                      <m:begChr m:val="|"/>
                                                      <m:endChr m:val="|"/>
                                                      <m:ctrlPr>
                                                        <a:rPr lang="en-IN" sz="1400" b="0" i="1" smtClean="0">
                                                          <a:latin typeface="Cambria Math" panose="02040503050406030204" pitchFamily="18" charset="0"/>
                                                          <a:cs typeface="Times New Roman" panose="02020603050405020304" pitchFamily="18" charset="0"/>
                                                        </a:rPr>
                                                      </m:ctrlPr>
                                                    </m:dPr>
                                                    <m:e>
                                                      <m:sSub>
                                                        <m:sSubPr>
                                                          <m:ctrlPr>
                                                            <a:rPr lang="en-IN" sz="1400" b="0" i="1" smtClean="0">
                                                              <a:latin typeface="Cambria Math" panose="02040503050406030204" pitchFamily="18" charset="0"/>
                                                              <a:cs typeface="Times New Roman" panose="02020603050405020304" pitchFamily="18" charset="0"/>
                                                            </a:rPr>
                                                          </m:ctrlPr>
                                                        </m:sSubPr>
                                                        <m:e>
                                                          <m:r>
                                                            <a:rPr lang="en-IN" sz="1400" b="0" i="1" smtClean="0">
                                                              <a:latin typeface="Cambria Math" panose="02040503050406030204" pitchFamily="18" charset="0"/>
                                                              <a:cs typeface="Times New Roman" panose="02020603050405020304" pitchFamily="18" charset="0"/>
                                                            </a:rPr>
                                                            <m:t>𝜆</m:t>
                                                          </m:r>
                                                        </m:e>
                                                        <m:sub>
                                                          <m:r>
                                                            <a:rPr lang="en-IN" sz="1400" b="0" i="1" smtClean="0">
                                                              <a:latin typeface="Cambria Math" panose="02040503050406030204" pitchFamily="18" charset="0"/>
                                                              <a:cs typeface="Times New Roman" panose="02020603050405020304" pitchFamily="18" charset="0"/>
                                                            </a:rPr>
                                                            <m:t>𝑘</m:t>
                                                          </m:r>
                                                        </m:sub>
                                                      </m:sSub>
                                                    </m:e>
                                                  </m:d>
                                                </m:den>
                                              </m:f>
                                            </m:e>
                                          </m:func>
                                        </m:e>
                                      </m:d>
                                    </m:e>
                                    <m:sup>
                                      <m:r>
                                        <a:rPr lang="en-IN" sz="1400" b="0" i="1" smtClean="0">
                                          <a:latin typeface="Cambria Math" panose="02040503050406030204" pitchFamily="18" charset="0"/>
                                          <a:cs typeface="Times New Roman" panose="02020603050405020304" pitchFamily="18" charset="0"/>
                                        </a:rPr>
                                        <m:t>𝑘</m:t>
                                      </m:r>
                                    </m:sup>
                                  </m:sSup>
                                </m:e>
                              </m:d>
                              <m:r>
                                <a:rPr lang="en-IN" sz="1400" b="0" i="1" smtClean="0">
                                  <a:latin typeface="Cambria Math" panose="02040503050406030204" pitchFamily="18" charset="0"/>
                                  <a:cs typeface="Times New Roman" panose="02020603050405020304" pitchFamily="18" charset="0"/>
                                </a:rPr>
                                <m:t> </m:t>
                              </m:r>
                            </m:oMath>
                          </a14:m>
                          <a:endParaRPr lang="en-IN" sz="1400" b="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1798128"/>
                      </a:ext>
                    </a:extLst>
                  </a:tr>
                  <a:tr h="826170">
                    <a:tc vMerge="1">
                      <a:txBody>
                        <a:bodyPr/>
                        <a:lstStyle/>
                        <a:p>
                          <a:pPr algn="ctr"/>
                          <a:endParaRPr lang="en-US" sz="2400">
                            <a:latin typeface="Times New Roman" panose="02020603050405020304" pitchFamily="18" charset="0"/>
                            <a:cs typeface="Times New Roman" panose="02020603050405020304" pitchFamily="18" charset="0"/>
                          </a:endParaRPr>
                        </a:p>
                      </a:txBody>
                      <a:tcPr anchor="ctr"/>
                    </a:tc>
                    <a:tc>
                      <a:txBody>
                        <a:bodyPr/>
                        <a:lstStyle/>
                        <a:p>
                          <a:pPr algn="ctr"/>
                          <a:r>
                            <a:rPr lang="en-IN" sz="1400">
                              <a:latin typeface="Times New Roman" panose="02020603050405020304" pitchFamily="18" charset="0"/>
                              <a:cs typeface="Times New Roman" panose="02020603050405020304" pitchFamily="18" charset="0"/>
                            </a:rPr>
                            <a:t>QR Algorithm (all eigenpairs)</a:t>
                          </a:r>
                          <a:endParaRPr lang="en-US" sz="140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IN" sz="1600" b="0" i="1" smtClean="0">
                                    <a:latin typeface="Cambria Math" panose="02040503050406030204" pitchFamily="18" charset="0"/>
                                    <a:cs typeface="Times New Roman" panose="02020603050405020304" pitchFamily="18" charset="0"/>
                                  </a:rPr>
                                  <m:t>𝑂</m:t>
                                </m:r>
                                <m:d>
                                  <m:dPr>
                                    <m:ctrlPr>
                                      <a:rPr lang="en-IN" sz="1600" b="0" i="1" smtClean="0">
                                        <a:latin typeface="Cambria Math" panose="02040503050406030204" pitchFamily="18" charset="0"/>
                                        <a:cs typeface="Times New Roman" panose="02020603050405020304" pitchFamily="18" charset="0"/>
                                      </a:rPr>
                                    </m:ctrlPr>
                                  </m:dPr>
                                  <m:e>
                                    <m:sSup>
                                      <m:sSupPr>
                                        <m:ctrlPr>
                                          <a:rPr lang="en-IN" sz="1600" b="0" i="1" smtClean="0">
                                            <a:latin typeface="Cambria Math" panose="02040503050406030204" pitchFamily="18" charset="0"/>
                                            <a:cs typeface="Times New Roman" panose="02020603050405020304" pitchFamily="18" charset="0"/>
                                          </a:rPr>
                                        </m:ctrlPr>
                                      </m:sSupPr>
                                      <m:e>
                                        <m:r>
                                          <a:rPr lang="en-IN" sz="1600" b="0" i="1" smtClean="0">
                                            <a:latin typeface="Cambria Math" panose="02040503050406030204" pitchFamily="18" charset="0"/>
                                            <a:cs typeface="Times New Roman" panose="02020603050405020304" pitchFamily="18" charset="0"/>
                                          </a:rPr>
                                          <m:t>𝑚</m:t>
                                        </m:r>
                                      </m:e>
                                      <m:sup>
                                        <m:r>
                                          <a:rPr lang="en-IN" sz="1600" b="0" i="1" smtClean="0">
                                            <a:latin typeface="Cambria Math" panose="02040503050406030204" pitchFamily="18" charset="0"/>
                                            <a:cs typeface="Times New Roman" panose="02020603050405020304" pitchFamily="18" charset="0"/>
                                          </a:rPr>
                                          <m:t>2</m:t>
                                        </m:r>
                                      </m:sup>
                                    </m:sSup>
                                    <m:r>
                                      <a:rPr lang="en-IN" sz="1600" b="0" i="1" smtClean="0">
                                        <a:latin typeface="Cambria Math" panose="02040503050406030204" pitchFamily="18" charset="0"/>
                                        <a:cs typeface="Times New Roman" panose="02020603050405020304" pitchFamily="18" charset="0"/>
                                      </a:rPr>
                                      <m:t>𝑘</m:t>
                                    </m:r>
                                  </m:e>
                                </m:d>
                              </m:oMath>
                            </m:oMathPara>
                          </a14:m>
                          <a:endParaRPr lang="en-IN" sz="1600" b="0">
                            <a:latin typeface="Times New Roman" panose="02020603050405020304" pitchFamily="18" charset="0"/>
                            <a:cs typeface="Times New Roman" panose="02020603050405020304" pitchFamily="18" charset="0"/>
                          </a:endParaRPr>
                        </a:p>
                      </a:txBody>
                      <a:tcPr/>
                    </a:tc>
                    <a:tc>
                      <a:txBody>
                        <a:bodyPr/>
                        <a:lstStyle/>
                        <a:p>
                          <a:pPr algn="ctr"/>
                          <a:r>
                            <a:rPr lang="en-IN" sz="2000" b="0">
                              <a:latin typeface="Times New Roman" panose="02020603050405020304" pitchFamily="18" charset="0"/>
                              <a:cs typeface="Times New Roman" panose="02020603050405020304" pitchFamily="18" charset="0"/>
                            </a:rPr>
                            <a:t>Cubic</a:t>
                          </a:r>
                        </a:p>
                      </a:txBody>
                      <a:tcPr/>
                    </a:tc>
                    <a:extLst>
                      <a:ext uri="{0D108BD9-81ED-4DB2-BD59-A6C34878D82A}">
                        <a16:rowId xmlns:a16="http://schemas.microsoft.com/office/drawing/2014/main" val="2749220779"/>
                      </a:ext>
                    </a:extLst>
                  </a:tr>
                </a:tbl>
              </a:graphicData>
            </a:graphic>
          </p:graphicFrame>
        </mc:Choice>
        <mc:Fallback xmlns="">
          <p:graphicFrame>
            <p:nvGraphicFramePr>
              <p:cNvPr id="10" name="Table 9">
                <a:extLst>
                  <a:ext uri="{FF2B5EF4-FFF2-40B4-BE49-F238E27FC236}">
                    <a16:creationId xmlns:a16="http://schemas.microsoft.com/office/drawing/2014/main" id="{D3C803A6-0578-3560-361A-2DAD83C0A1B3}"/>
                  </a:ext>
                </a:extLst>
              </p:cNvPr>
              <p:cNvGraphicFramePr>
                <a:graphicFrameLocks noGrp="1"/>
              </p:cNvGraphicFramePr>
              <p:nvPr>
                <p:extLst>
                  <p:ext uri="{D42A27DB-BD31-4B8C-83A1-F6EECF244321}">
                    <p14:modId xmlns:p14="http://schemas.microsoft.com/office/powerpoint/2010/main" val="452033619"/>
                  </p:ext>
                </p:extLst>
              </p:nvPr>
            </p:nvGraphicFramePr>
            <p:xfrm>
              <a:off x="360621" y="1794849"/>
              <a:ext cx="8154725" cy="4713886"/>
            </p:xfrm>
            <a:graphic>
              <a:graphicData uri="http://schemas.openxmlformats.org/drawingml/2006/table">
                <a:tbl>
                  <a:tblPr firstRow="1" bandRow="1">
                    <a:tableStyleId>{073A0DAA-6AF3-43AB-8588-CEC1D06C72B9}</a:tableStyleId>
                  </a:tblPr>
                  <a:tblGrid>
                    <a:gridCol w="2038681">
                      <a:extLst>
                        <a:ext uri="{9D8B030D-6E8A-4147-A177-3AD203B41FA5}">
                          <a16:colId xmlns:a16="http://schemas.microsoft.com/office/drawing/2014/main" val="1823304193"/>
                        </a:ext>
                      </a:extLst>
                    </a:gridCol>
                    <a:gridCol w="2030091">
                      <a:extLst>
                        <a:ext uri="{9D8B030D-6E8A-4147-A177-3AD203B41FA5}">
                          <a16:colId xmlns:a16="http://schemas.microsoft.com/office/drawing/2014/main" val="1420241807"/>
                        </a:ext>
                      </a:extLst>
                    </a:gridCol>
                    <a:gridCol w="1750442">
                      <a:extLst>
                        <a:ext uri="{9D8B030D-6E8A-4147-A177-3AD203B41FA5}">
                          <a16:colId xmlns:a16="http://schemas.microsoft.com/office/drawing/2014/main" val="2143976766"/>
                        </a:ext>
                      </a:extLst>
                    </a:gridCol>
                    <a:gridCol w="2335511">
                      <a:extLst>
                        <a:ext uri="{9D8B030D-6E8A-4147-A177-3AD203B41FA5}">
                          <a16:colId xmlns:a16="http://schemas.microsoft.com/office/drawing/2014/main" val="1894927323"/>
                        </a:ext>
                      </a:extLst>
                    </a:gridCol>
                  </a:tblGrid>
                  <a:tr h="351931">
                    <a:tc gridSpan="2">
                      <a:txBody>
                        <a:bodyPr/>
                        <a:lstStyle/>
                        <a:p>
                          <a:pPr algn="ctr"/>
                          <a:r>
                            <a:rPr lang="en-IN" sz="1600">
                              <a:latin typeface="Times New Roman" panose="02020603050405020304" pitchFamily="18" charset="0"/>
                              <a:cs typeface="Times New Roman" panose="02020603050405020304" pitchFamily="18" charset="0"/>
                            </a:rPr>
                            <a:t>Methods</a:t>
                          </a:r>
                          <a:endParaRPr lang="en-US" sz="1600">
                            <a:latin typeface="Times New Roman" panose="02020603050405020304" pitchFamily="18" charset="0"/>
                            <a:cs typeface="Times New Roman" panose="02020603050405020304" pitchFamily="18" charset="0"/>
                          </a:endParaRPr>
                        </a:p>
                      </a:txBody>
                      <a:tcPr/>
                    </a:tc>
                    <a:tc hMerge="1">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IN" sz="1600">
                              <a:latin typeface="Times New Roman" panose="02020603050405020304" pitchFamily="18" charset="0"/>
                              <a:cs typeface="Times New Roman" panose="02020603050405020304" pitchFamily="18" charset="0"/>
                            </a:rPr>
                            <a:t>Complexity</a:t>
                          </a:r>
                          <a:endParaRPr lang="en-US" sz="1600">
                            <a:latin typeface="Times New Roman" panose="02020603050405020304" pitchFamily="18" charset="0"/>
                            <a:cs typeface="Times New Roman" panose="02020603050405020304" pitchFamily="18" charset="0"/>
                          </a:endParaRPr>
                        </a:p>
                      </a:txBody>
                      <a:tcPr/>
                    </a:tc>
                    <a:tc>
                      <a:txBody>
                        <a:bodyPr/>
                        <a:lstStyle/>
                        <a:p>
                          <a:pPr algn="ctr"/>
                          <a:r>
                            <a:rPr lang="en-IN" sz="1600">
                              <a:latin typeface="Times New Roman" panose="02020603050405020304" pitchFamily="18" charset="0"/>
                              <a:cs typeface="Times New Roman" panose="02020603050405020304" pitchFamily="18" charset="0"/>
                            </a:rPr>
                            <a:t>Convergence</a:t>
                          </a:r>
                          <a:endParaRPr lang="en-US"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9663172"/>
                      </a:ext>
                    </a:extLst>
                  </a:tr>
                  <a:tr h="791846">
                    <a:tc rowSpan="5">
                      <a:txBody>
                        <a:bodyPr/>
                        <a:lstStyle/>
                        <a:p>
                          <a:pPr algn="ctr"/>
                          <a:r>
                            <a:rPr lang="en-IN" sz="4400">
                              <a:latin typeface="Times New Roman" panose="02020603050405020304" pitchFamily="18" charset="0"/>
                              <a:cs typeface="Times New Roman" panose="02020603050405020304" pitchFamily="18" charset="0"/>
                            </a:rPr>
                            <a:t>Direct</a:t>
                          </a:r>
                          <a:endParaRPr lang="en-US" sz="4400">
                            <a:latin typeface="Times New Roman" panose="02020603050405020304" pitchFamily="18" charset="0"/>
                            <a:cs typeface="Times New Roman" panose="02020603050405020304" pitchFamily="18" charset="0"/>
                          </a:endParaRPr>
                        </a:p>
                      </a:txBody>
                      <a:tcPr anchor="ctr"/>
                    </a:tc>
                    <a:tc>
                      <a:txBody>
                        <a:bodyPr/>
                        <a:lstStyle/>
                        <a:p>
                          <a:pPr algn="ctr"/>
                          <a:r>
                            <a:rPr lang="en-IN" sz="1400">
                              <a:latin typeface="Times New Roman" panose="02020603050405020304" pitchFamily="18" charset="0"/>
                              <a:cs typeface="Times New Roman" panose="02020603050405020304" pitchFamily="18" charset="0"/>
                            </a:rPr>
                            <a:t>Power Iteration</a:t>
                          </a:r>
                        </a:p>
                        <a:p>
                          <a:pPr algn="ctr"/>
                          <a:r>
                            <a:rPr lang="en-IN" sz="1400">
                              <a:latin typeface="Times New Roman" panose="02020603050405020304" pitchFamily="18" charset="0"/>
                              <a:cs typeface="Times New Roman" panose="02020603050405020304" pitchFamily="18" charset="0"/>
                            </a:rPr>
                            <a:t>(eigenpair with largest value)</a:t>
                          </a:r>
                          <a:endParaRPr lang="en-US" sz="140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4"/>
                          <a:stretch>
                            <a:fillRect l="-233101" t="-46923" r="-135192" b="-452308"/>
                          </a:stretch>
                        </a:blipFill>
                      </a:tcPr>
                    </a:tc>
                    <a:tc>
                      <a:txBody>
                        <a:bodyPr/>
                        <a:lstStyle/>
                        <a:p>
                          <a:endParaRPr lang="en-US"/>
                        </a:p>
                      </a:txBody>
                      <a:tcPr>
                        <a:blipFill>
                          <a:blip r:embed="rId4"/>
                          <a:stretch>
                            <a:fillRect l="-249608" t="-46923" r="-1305" b="-452308"/>
                          </a:stretch>
                        </a:blipFill>
                      </a:tcPr>
                    </a:tc>
                    <a:extLst>
                      <a:ext uri="{0D108BD9-81ED-4DB2-BD59-A6C34878D82A}">
                        <a16:rowId xmlns:a16="http://schemas.microsoft.com/office/drawing/2014/main" val="4084573705"/>
                      </a:ext>
                    </a:extLst>
                  </a:tr>
                  <a:tr h="791846">
                    <a:tc vMerge="1">
                      <a:txBody>
                        <a:bodyPr/>
                        <a:lstStyle/>
                        <a:p>
                          <a:pPr algn="ctr"/>
                          <a:endParaRPr lang="en-US" sz="240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4"/>
                          <a:stretch>
                            <a:fillRect l="-100299" t="-146923" r="-202096" b="-352308"/>
                          </a:stretch>
                        </a:blipFill>
                      </a:tcPr>
                    </a:tc>
                    <a:tc>
                      <a:txBody>
                        <a:bodyPr/>
                        <a:lstStyle/>
                        <a:p>
                          <a:endParaRPr lang="en-US"/>
                        </a:p>
                      </a:txBody>
                      <a:tcPr>
                        <a:blipFill>
                          <a:blip r:embed="rId4"/>
                          <a:stretch>
                            <a:fillRect l="-233101" t="-146923" r="-135192" b="-352308"/>
                          </a:stretch>
                        </a:blipFill>
                      </a:tcPr>
                    </a:tc>
                    <a:tc>
                      <a:txBody>
                        <a:bodyPr/>
                        <a:lstStyle/>
                        <a:p>
                          <a:endParaRPr lang="en-US"/>
                        </a:p>
                      </a:txBody>
                      <a:tcPr>
                        <a:blipFill>
                          <a:blip r:embed="rId4"/>
                          <a:stretch>
                            <a:fillRect l="-249608" t="-146923" r="-1305" b="-352308"/>
                          </a:stretch>
                        </a:blipFill>
                      </a:tcPr>
                    </a:tc>
                    <a:extLst>
                      <a:ext uri="{0D108BD9-81ED-4DB2-BD59-A6C34878D82A}">
                        <a16:rowId xmlns:a16="http://schemas.microsoft.com/office/drawing/2014/main" val="4114119059"/>
                      </a:ext>
                    </a:extLst>
                  </a:tr>
                  <a:tr h="1158240">
                    <a:tc vMerge="1">
                      <a:txBody>
                        <a:bodyPr/>
                        <a:lstStyle/>
                        <a:p>
                          <a:pPr algn="ctr"/>
                          <a:endParaRPr lang="en-US" sz="2800">
                            <a:latin typeface="Times New Roman" panose="02020603050405020304" pitchFamily="18" charset="0"/>
                            <a:cs typeface="Times New Roman" panose="02020603050405020304" pitchFamily="18" charset="0"/>
                          </a:endParaRPr>
                        </a:p>
                      </a:txBody>
                      <a:tcPr anchor="ctr"/>
                    </a:tc>
                    <a:tc>
                      <a:txBody>
                        <a:bodyPr/>
                        <a:lstStyle/>
                        <a:p>
                          <a:pPr algn="ctr"/>
                          <a:r>
                            <a:rPr lang="en-IN" sz="1400">
                              <a:latin typeface="Times New Roman" panose="02020603050405020304" pitchFamily="18" charset="0"/>
                              <a:cs typeface="Times New Roman" panose="02020603050405020304" pitchFamily="18" charset="0"/>
                            </a:rPr>
                            <a:t>Rayleigh Quotient Iteration</a:t>
                          </a:r>
                        </a:p>
                        <a:p>
                          <a:pPr algn="ctr"/>
                          <a:r>
                            <a:rPr lang="en-US" sz="1400">
                              <a:latin typeface="Times New Roman" panose="02020603050405020304" pitchFamily="18" charset="0"/>
                              <a:cs typeface="Times New Roman" panose="02020603050405020304" pitchFamily="18" charset="0"/>
                            </a:rPr>
                            <a:t>(eigenvalue pair closest to initial eigenvector guess)</a:t>
                          </a:r>
                        </a:p>
                      </a:txBody>
                      <a:tcPr/>
                    </a:tc>
                    <a:tc>
                      <a:txBody>
                        <a:bodyPr/>
                        <a:lstStyle/>
                        <a:p>
                          <a:endParaRPr lang="en-US"/>
                        </a:p>
                      </a:txBody>
                      <a:tcPr>
                        <a:blipFill>
                          <a:blip r:embed="rId4"/>
                          <a:stretch>
                            <a:fillRect l="-233101" t="-168947" r="-135192" b="-141053"/>
                          </a:stretch>
                        </a:blipFill>
                      </a:tcPr>
                    </a:tc>
                    <a:tc>
                      <a:txBody>
                        <a:bodyPr/>
                        <a:lstStyle/>
                        <a:p>
                          <a:endParaRPr lang="en-US"/>
                        </a:p>
                      </a:txBody>
                      <a:tcPr>
                        <a:blipFill>
                          <a:blip r:embed="rId4"/>
                          <a:stretch>
                            <a:fillRect l="-249608" t="-168947" r="-1305" b="-141053"/>
                          </a:stretch>
                        </a:blipFill>
                      </a:tcPr>
                    </a:tc>
                    <a:extLst>
                      <a:ext uri="{0D108BD9-81ED-4DB2-BD59-A6C34878D82A}">
                        <a16:rowId xmlns:a16="http://schemas.microsoft.com/office/drawing/2014/main" val="3341940705"/>
                      </a:ext>
                    </a:extLst>
                  </a:tr>
                  <a:tr h="793853">
                    <a:tc vMerge="1">
                      <a:txBody>
                        <a:bodyPr/>
                        <a:lstStyle/>
                        <a:p>
                          <a:pPr algn="ctr"/>
                          <a:endParaRPr lang="en-US" sz="2400">
                            <a:latin typeface="Times New Roman" panose="02020603050405020304" pitchFamily="18" charset="0"/>
                            <a:cs typeface="Times New Roman" panose="02020603050405020304" pitchFamily="18" charset="0"/>
                          </a:endParaRPr>
                        </a:p>
                      </a:txBody>
                      <a:tcPr anchor="ctr"/>
                    </a:tc>
                    <a:tc>
                      <a:txBody>
                        <a:bodyPr/>
                        <a:lstStyle/>
                        <a:p>
                          <a:pPr algn="ctr"/>
                          <a:r>
                            <a:rPr lang="en-IN" sz="1400">
                              <a:latin typeface="Times New Roman" panose="02020603050405020304" pitchFamily="18" charset="0"/>
                              <a:cs typeface="Times New Roman" panose="02020603050405020304" pitchFamily="18" charset="0"/>
                            </a:rPr>
                            <a:t>Simultaneous Iteration</a:t>
                          </a:r>
                        </a:p>
                        <a:p>
                          <a:pPr algn="ctr"/>
                          <a:r>
                            <a:rPr lang="en-IN" sz="1400">
                              <a:latin typeface="Times New Roman" panose="02020603050405020304" pitchFamily="18" charset="0"/>
                              <a:cs typeface="Times New Roman" panose="02020603050405020304" pitchFamily="18" charset="0"/>
                            </a:rPr>
                            <a:t>(all eigenpairs)</a:t>
                          </a:r>
                          <a:endParaRPr lang="en-US" sz="140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4"/>
                          <a:stretch>
                            <a:fillRect l="-233101" t="-393077" r="-135192" b="-106154"/>
                          </a:stretch>
                        </a:blipFill>
                      </a:tcPr>
                    </a:tc>
                    <a:tc>
                      <a:txBody>
                        <a:bodyPr/>
                        <a:lstStyle/>
                        <a:p>
                          <a:endParaRPr lang="en-US"/>
                        </a:p>
                      </a:txBody>
                      <a:tcPr>
                        <a:blipFill>
                          <a:blip r:embed="rId4"/>
                          <a:stretch>
                            <a:fillRect l="-249608" t="-393077" r="-1305" b="-106154"/>
                          </a:stretch>
                        </a:blipFill>
                      </a:tcPr>
                    </a:tc>
                    <a:extLst>
                      <a:ext uri="{0D108BD9-81ED-4DB2-BD59-A6C34878D82A}">
                        <a16:rowId xmlns:a16="http://schemas.microsoft.com/office/drawing/2014/main" val="231798128"/>
                      </a:ext>
                    </a:extLst>
                  </a:tr>
                  <a:tr h="826170">
                    <a:tc vMerge="1">
                      <a:txBody>
                        <a:bodyPr/>
                        <a:lstStyle/>
                        <a:p>
                          <a:pPr algn="ctr"/>
                          <a:endParaRPr lang="en-US" sz="2400">
                            <a:latin typeface="Times New Roman" panose="02020603050405020304" pitchFamily="18" charset="0"/>
                            <a:cs typeface="Times New Roman" panose="02020603050405020304" pitchFamily="18" charset="0"/>
                          </a:endParaRPr>
                        </a:p>
                      </a:txBody>
                      <a:tcPr anchor="ctr"/>
                    </a:tc>
                    <a:tc>
                      <a:txBody>
                        <a:bodyPr/>
                        <a:lstStyle/>
                        <a:p>
                          <a:pPr algn="ctr"/>
                          <a:r>
                            <a:rPr lang="en-IN" sz="1400">
                              <a:latin typeface="Times New Roman" panose="02020603050405020304" pitchFamily="18" charset="0"/>
                              <a:cs typeface="Times New Roman" panose="02020603050405020304" pitchFamily="18" charset="0"/>
                            </a:rPr>
                            <a:t>QR Algorithm (all eigenpairs)</a:t>
                          </a:r>
                          <a:endParaRPr lang="en-US" sz="140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4"/>
                          <a:stretch>
                            <a:fillRect l="-233101" t="-471324" r="-135192" b="-1471"/>
                          </a:stretch>
                        </a:blipFill>
                      </a:tcPr>
                    </a:tc>
                    <a:tc>
                      <a:txBody>
                        <a:bodyPr/>
                        <a:lstStyle/>
                        <a:p>
                          <a:pPr algn="ctr"/>
                          <a:r>
                            <a:rPr lang="en-IN" sz="2000" b="0">
                              <a:latin typeface="Times New Roman" panose="02020603050405020304" pitchFamily="18" charset="0"/>
                              <a:cs typeface="Times New Roman" panose="02020603050405020304" pitchFamily="18" charset="0"/>
                            </a:rPr>
                            <a:t>Cubic</a:t>
                          </a:r>
                        </a:p>
                      </a:txBody>
                      <a:tcPr/>
                    </a:tc>
                    <a:extLst>
                      <a:ext uri="{0D108BD9-81ED-4DB2-BD59-A6C34878D82A}">
                        <a16:rowId xmlns:a16="http://schemas.microsoft.com/office/drawing/2014/main" val="2749220779"/>
                      </a:ext>
                    </a:extLst>
                  </a:tr>
                </a:tbl>
              </a:graphicData>
            </a:graphic>
          </p:graphicFrame>
        </mc:Fallback>
      </mc:AlternateContent>
      <p:sp>
        <p:nvSpPr>
          <p:cNvPr id="8" name="TextBox 7">
            <a:extLst>
              <a:ext uri="{FF2B5EF4-FFF2-40B4-BE49-F238E27FC236}">
                <a16:creationId xmlns:a16="http://schemas.microsoft.com/office/drawing/2014/main" id="{5AA25A68-18B9-D3D0-F606-6F0062AE05CF}"/>
              </a:ext>
            </a:extLst>
          </p:cNvPr>
          <p:cNvSpPr txBox="1"/>
          <p:nvPr/>
        </p:nvSpPr>
        <p:spPr>
          <a:xfrm>
            <a:off x="1659467" y="6396335"/>
            <a:ext cx="6403973" cy="461665"/>
          </a:xfrm>
          <a:prstGeom prst="rect">
            <a:avLst/>
          </a:prstGeom>
          <a:noFill/>
        </p:spPr>
        <p:txBody>
          <a:bodyPr wrap="square" rtlCol="0">
            <a:spAutoFit/>
          </a:bodyPr>
          <a:lstStyle/>
          <a:p>
            <a:r>
              <a:rPr lang="en-IN" sz="2400" b="1" baseline="30000"/>
              <a:t>* </a:t>
            </a:r>
            <a:r>
              <a:rPr lang="en-IN" sz="2400" b="1"/>
              <a:t>For Real+ Symmetric + Tridiagonal matrices</a:t>
            </a:r>
            <a:endParaRPr lang="en-US" sz="2400" b="1"/>
          </a:p>
        </p:txBody>
      </p:sp>
    </p:spTree>
    <p:extLst>
      <p:ext uri="{BB962C8B-B14F-4D97-AF65-F5344CB8AC3E}">
        <p14:creationId xmlns:p14="http://schemas.microsoft.com/office/powerpoint/2010/main" val="16145161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7477BDB-910C-0692-569B-7BD76E32EAE8}"/>
              </a:ext>
            </a:extLst>
          </p:cNvPr>
          <p:cNvSpPr>
            <a:spLocks noGrp="1"/>
          </p:cNvSpPr>
          <p:nvPr>
            <p:ph type="dt" sz="half" idx="10"/>
          </p:nvPr>
        </p:nvSpPr>
        <p:spPr/>
        <p:txBody>
          <a:bodyPr/>
          <a:lstStyle/>
          <a:p>
            <a:fld id="{297AC4F2-2B7A-4B41-9CF6-AE5989D5BB66}" type="datetime1">
              <a:rPr lang="en-US" smtClean="0"/>
              <a:t>9/26/2024</a:t>
            </a:fld>
            <a:endParaRPr lang="en-US"/>
          </a:p>
        </p:txBody>
      </p:sp>
      <p:sp>
        <p:nvSpPr>
          <p:cNvPr id="4" name="Slide Number Placeholder 3">
            <a:extLst>
              <a:ext uri="{FF2B5EF4-FFF2-40B4-BE49-F238E27FC236}">
                <a16:creationId xmlns:a16="http://schemas.microsoft.com/office/drawing/2014/main" id="{7D7B45B8-5033-F4C5-909C-5049723F455C}"/>
              </a:ext>
            </a:extLst>
          </p:cNvPr>
          <p:cNvSpPr>
            <a:spLocks noGrp="1"/>
          </p:cNvSpPr>
          <p:nvPr>
            <p:ph type="sldNum" sz="quarter" idx="12"/>
          </p:nvPr>
        </p:nvSpPr>
        <p:spPr/>
        <p:txBody>
          <a:bodyPr/>
          <a:lstStyle/>
          <a:p>
            <a:fld id="{9EFCAA85-8796-4B17-9CA3-4CB18724EF60}" type="slidenum">
              <a:rPr lang="en-US" smtClean="0"/>
              <a:t>16</a:t>
            </a:fld>
            <a:endParaRPr lang="en-US"/>
          </a:p>
        </p:txBody>
      </p:sp>
      <p:sp>
        <p:nvSpPr>
          <p:cNvPr id="2" name="TextBox 1">
            <a:extLst>
              <a:ext uri="{FF2B5EF4-FFF2-40B4-BE49-F238E27FC236}">
                <a16:creationId xmlns:a16="http://schemas.microsoft.com/office/drawing/2014/main" id="{DCEF0798-39D7-A1BB-5561-1A8E2FD8AA37}"/>
              </a:ext>
            </a:extLst>
          </p:cNvPr>
          <p:cNvSpPr txBox="1"/>
          <p:nvPr/>
        </p:nvSpPr>
        <p:spPr>
          <a:xfrm>
            <a:off x="1923917" y="6396335"/>
            <a:ext cx="6403973" cy="461665"/>
          </a:xfrm>
          <a:prstGeom prst="rect">
            <a:avLst/>
          </a:prstGeom>
          <a:noFill/>
        </p:spPr>
        <p:txBody>
          <a:bodyPr wrap="square" rtlCol="0">
            <a:spAutoFit/>
          </a:bodyPr>
          <a:lstStyle/>
          <a:p>
            <a:r>
              <a:rPr lang="en-IN" sz="2400" b="1" baseline="30000"/>
              <a:t>* </a:t>
            </a:r>
            <a:r>
              <a:rPr lang="en-IN" sz="2400" b="1"/>
              <a:t>For Real+ Symmetric + Tridiagonal matrices</a:t>
            </a:r>
            <a:endParaRPr lang="en-US" sz="2400" b="1"/>
          </a:p>
        </p:txBody>
      </p:sp>
      <mc:AlternateContent xmlns:mc="http://schemas.openxmlformats.org/markup-compatibility/2006" xmlns:a14="http://schemas.microsoft.com/office/drawing/2010/main">
        <mc:Choice Requires="a14">
          <p:graphicFrame>
            <p:nvGraphicFramePr>
              <p:cNvPr id="12" name="Content Placeholder 11">
                <a:extLst>
                  <a:ext uri="{FF2B5EF4-FFF2-40B4-BE49-F238E27FC236}">
                    <a16:creationId xmlns:a16="http://schemas.microsoft.com/office/drawing/2014/main" id="{94F4EB4F-52A3-D48A-77F5-04BA5E0216F0}"/>
                  </a:ext>
                </a:extLst>
              </p:cNvPr>
              <p:cNvGraphicFramePr>
                <a:graphicFrameLocks/>
              </p:cNvGraphicFramePr>
              <p:nvPr>
                <p:extLst>
                  <p:ext uri="{D42A27DB-BD31-4B8C-83A1-F6EECF244321}">
                    <p14:modId xmlns:p14="http://schemas.microsoft.com/office/powerpoint/2010/main" val="1627528659"/>
                  </p:ext>
                </p:extLst>
              </p:nvPr>
            </p:nvGraphicFramePr>
            <p:xfrm>
              <a:off x="628650" y="1989164"/>
              <a:ext cx="7886700" cy="3291184"/>
            </p:xfrm>
            <a:graphic>
              <a:graphicData uri="http://schemas.openxmlformats.org/drawingml/2006/table">
                <a:tbl>
                  <a:tblPr firstRow="1" bandRow="1">
                    <a:tableStyleId>{073A0DAA-6AF3-43AB-8588-CEC1D06C72B9}</a:tableStyleId>
                  </a:tblPr>
                  <a:tblGrid>
                    <a:gridCol w="1812661">
                      <a:extLst>
                        <a:ext uri="{9D8B030D-6E8A-4147-A177-3AD203B41FA5}">
                          <a16:colId xmlns:a16="http://schemas.microsoft.com/office/drawing/2014/main" val="3011337618"/>
                        </a:ext>
                      </a:extLst>
                    </a:gridCol>
                    <a:gridCol w="2130689">
                      <a:extLst>
                        <a:ext uri="{9D8B030D-6E8A-4147-A177-3AD203B41FA5}">
                          <a16:colId xmlns:a16="http://schemas.microsoft.com/office/drawing/2014/main" val="704563387"/>
                        </a:ext>
                      </a:extLst>
                    </a:gridCol>
                    <a:gridCol w="1971675">
                      <a:extLst>
                        <a:ext uri="{9D8B030D-6E8A-4147-A177-3AD203B41FA5}">
                          <a16:colId xmlns:a16="http://schemas.microsoft.com/office/drawing/2014/main" val="4112660425"/>
                        </a:ext>
                      </a:extLst>
                    </a:gridCol>
                    <a:gridCol w="1971675">
                      <a:extLst>
                        <a:ext uri="{9D8B030D-6E8A-4147-A177-3AD203B41FA5}">
                          <a16:colId xmlns:a16="http://schemas.microsoft.com/office/drawing/2014/main" val="390890144"/>
                        </a:ext>
                      </a:extLst>
                    </a:gridCol>
                  </a:tblGrid>
                  <a:tr h="502909">
                    <a:tc gridSpan="2">
                      <a:txBody>
                        <a:bodyPr/>
                        <a:lstStyle/>
                        <a:p>
                          <a:pPr algn="ctr"/>
                          <a:r>
                            <a:rPr lang="en-IN" sz="2000">
                              <a:latin typeface="Times New Roman" panose="02020603050405020304" pitchFamily="18" charset="0"/>
                              <a:cs typeface="Times New Roman" panose="02020603050405020304" pitchFamily="18" charset="0"/>
                            </a:rPr>
                            <a:t>Methods</a:t>
                          </a:r>
                          <a:endParaRPr lang="en-US" sz="2000">
                            <a:latin typeface="Times New Roman" panose="02020603050405020304" pitchFamily="18" charset="0"/>
                            <a:cs typeface="Times New Roman" panose="02020603050405020304" pitchFamily="18" charset="0"/>
                          </a:endParaRPr>
                        </a:p>
                      </a:txBody>
                      <a:tcPr/>
                    </a:tc>
                    <a:tc hMerge="1">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IN" sz="2000">
                              <a:latin typeface="Times New Roman" panose="02020603050405020304" pitchFamily="18" charset="0"/>
                              <a:cs typeface="Times New Roman" panose="02020603050405020304" pitchFamily="18" charset="0"/>
                            </a:rPr>
                            <a:t>Complexity</a:t>
                          </a:r>
                          <a:endParaRPr lang="en-US" sz="2000">
                            <a:latin typeface="Times New Roman" panose="02020603050405020304" pitchFamily="18" charset="0"/>
                            <a:cs typeface="Times New Roman" panose="02020603050405020304" pitchFamily="18" charset="0"/>
                          </a:endParaRPr>
                        </a:p>
                      </a:txBody>
                      <a:tcPr/>
                    </a:tc>
                    <a:tc>
                      <a:txBody>
                        <a:bodyPr/>
                        <a:lstStyle/>
                        <a:p>
                          <a:pPr algn="ctr"/>
                          <a:r>
                            <a:rPr lang="en-IN" sz="2000">
                              <a:latin typeface="Times New Roman" panose="02020603050405020304" pitchFamily="18" charset="0"/>
                              <a:cs typeface="Times New Roman" panose="02020603050405020304" pitchFamily="18" charset="0"/>
                            </a:rPr>
                            <a:t>Convergence</a:t>
                          </a:r>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5283339"/>
                      </a:ext>
                    </a:extLst>
                  </a:tr>
                  <a:tr h="868035">
                    <a:tc rowSpan="4">
                      <a:txBody>
                        <a:bodyPr/>
                        <a:lstStyle/>
                        <a:p>
                          <a:pPr algn="ctr"/>
                          <a:r>
                            <a:rPr lang="en-IN" sz="4400">
                              <a:latin typeface="Times New Roman" panose="02020603050405020304" pitchFamily="18" charset="0"/>
                              <a:cs typeface="Times New Roman" panose="02020603050405020304" pitchFamily="18" charset="0"/>
                            </a:rPr>
                            <a:t>Direct</a:t>
                          </a:r>
                          <a:endParaRPr lang="en-US" sz="4400">
                            <a:latin typeface="Times New Roman" panose="02020603050405020304" pitchFamily="18" charset="0"/>
                            <a:cs typeface="Times New Roman" panose="02020603050405020304" pitchFamily="18" charset="0"/>
                          </a:endParaRPr>
                        </a:p>
                      </a:txBody>
                      <a:tcPr anchor="ctr"/>
                    </a:tc>
                    <a:tc>
                      <a:txBody>
                        <a:bodyPr/>
                        <a:lstStyle/>
                        <a:p>
                          <a:pPr algn="ctr"/>
                          <a:r>
                            <a:rPr lang="en-IN" sz="1800">
                              <a:latin typeface="Times New Roman" panose="02020603050405020304" pitchFamily="18" charset="0"/>
                              <a:cs typeface="Times New Roman" panose="02020603050405020304" pitchFamily="18" charset="0"/>
                            </a:rPr>
                            <a:t>Characteristic Polynomial</a:t>
                          </a:r>
                          <a:endParaRPr lang="en-US" sz="180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𝑂</m:t>
                                </m:r>
                                <m:r>
                                  <a:rPr lang="en-IN" sz="2000" b="0" i="1" smtClean="0">
                                    <a:latin typeface="Cambria Math" panose="02040503050406030204" pitchFamily="18" charset="0"/>
                                  </a:rPr>
                                  <m:t>(</m:t>
                                </m:r>
                                <m:r>
                                  <a:rPr lang="en-IN" sz="2000" b="0" i="1" smtClean="0">
                                    <a:latin typeface="Cambria Math" panose="02040503050406030204" pitchFamily="18" charset="0"/>
                                  </a:rPr>
                                  <m:t>𝑚</m:t>
                                </m:r>
                                <m:r>
                                  <a:rPr lang="en-IN" sz="2000" b="0" i="1" smtClean="0">
                                    <a:latin typeface="Cambria Math" panose="02040503050406030204" pitchFamily="18" charset="0"/>
                                  </a:rPr>
                                  <m:t>!)</m:t>
                                </m:r>
                              </m:oMath>
                            </m:oMathPara>
                          </a14:m>
                          <a:endParaRPr lang="en-IN" sz="2000" b="0">
                            <a:latin typeface="Times New Roman" panose="02020603050405020304" pitchFamily="18" charset="0"/>
                            <a:cs typeface="Times New Roman" panose="02020603050405020304" pitchFamily="18" charset="0"/>
                          </a:endParaRPr>
                        </a:p>
                      </a:txBody>
                      <a:tcPr/>
                    </a:tc>
                    <a:tc>
                      <a:txBody>
                        <a:bodyPr/>
                        <a:lstStyle/>
                        <a:p>
                          <a:pPr algn="ctr"/>
                          <a:r>
                            <a:rPr lang="en-IN" sz="3600" b="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648519142"/>
                      </a:ext>
                    </a:extLst>
                  </a:tr>
                  <a:tr h="502909">
                    <a:tc vMerge="1">
                      <a:txBody>
                        <a:bodyPr/>
                        <a:lstStyle/>
                        <a:p>
                          <a:endParaRPr lang="en-US"/>
                        </a:p>
                      </a:txBody>
                      <a:tcPr/>
                    </a:tc>
                    <a:tc>
                      <a:txBody>
                        <a:bodyPr/>
                        <a:lstStyle/>
                        <a:p>
                          <a:pPr algn="ctr"/>
                          <a:r>
                            <a:rPr lang="en-IN" sz="1800">
                              <a:latin typeface="Times New Roman" panose="02020603050405020304" pitchFamily="18" charset="0"/>
                              <a:cs typeface="Times New Roman" panose="02020603050405020304" pitchFamily="18" charset="0"/>
                            </a:rPr>
                            <a:t>Jacobi</a:t>
                          </a:r>
                        </a:p>
                        <a:p>
                          <a:pPr algn="ctr"/>
                          <a:r>
                            <a:rPr lang="en-IN" sz="1800">
                              <a:latin typeface="Times New Roman" panose="02020603050405020304" pitchFamily="18" charset="0"/>
                              <a:cs typeface="Times New Roman" panose="02020603050405020304" pitchFamily="18" charset="0"/>
                            </a:rPr>
                            <a:t>(all eigenvalues)</a:t>
                          </a:r>
                          <a:endParaRPr lang="en-US" sz="180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 </m:t>
                                </m:r>
                                <m:r>
                                  <a:rPr lang="en-IN" sz="2000" b="0" i="1" smtClean="0">
                                    <a:latin typeface="Cambria Math" panose="02040503050406030204" pitchFamily="18" charset="0"/>
                                  </a:rPr>
                                  <m:t>𝑂</m:t>
                                </m:r>
                                <m:r>
                                  <a:rPr lang="en-IN" sz="2000" b="0" i="1" smtClean="0">
                                    <a:latin typeface="Cambria Math" panose="02040503050406030204" pitchFamily="18" charset="0"/>
                                  </a:rPr>
                                  <m:t>(</m:t>
                                </m:r>
                                <m:sSup>
                                  <m:sSupPr>
                                    <m:ctrlPr>
                                      <a:rPr lang="en-IN" sz="2000" b="0" i="1" smtClean="0">
                                        <a:latin typeface="Cambria Math" panose="02040503050406030204" pitchFamily="18" charset="0"/>
                                      </a:rPr>
                                    </m:ctrlPr>
                                  </m:sSupPr>
                                  <m:e>
                                    <m:r>
                                      <m:rPr>
                                        <m:sty m:val="p"/>
                                      </m:rPr>
                                      <a:rPr lang="en-IN" sz="2000" b="0" i="1" smtClean="0">
                                        <a:latin typeface="Cambria Math" panose="02040503050406030204" pitchFamily="18" charset="0"/>
                                      </a:rPr>
                                      <m:t>m</m:t>
                                    </m:r>
                                  </m:e>
                                  <m:sup>
                                    <m:r>
                                      <a:rPr lang="en-IN" sz="2000" b="0" i="1" smtClean="0">
                                        <a:latin typeface="Cambria Math" panose="02040503050406030204" pitchFamily="18" charset="0"/>
                                      </a:rPr>
                                      <m:t>3</m:t>
                                    </m:r>
                                  </m:sup>
                                </m:sSup>
                                <m:r>
                                  <a:rPr lang="en-IN" sz="2000" b="0" i="1" smtClean="0">
                                    <a:latin typeface="Cambria Math" panose="02040503050406030204" pitchFamily="18" charset="0"/>
                                  </a:rPr>
                                  <m:t> </m:t>
                                </m:r>
                                <m:r>
                                  <m:rPr>
                                    <m:sty m:val="p"/>
                                  </m:rPr>
                                  <a:rPr lang="en-IN" sz="2000" b="0" i="1" smtClean="0">
                                    <a:latin typeface="Cambria Math" panose="02040503050406030204" pitchFamily="18" charset="0"/>
                                  </a:rPr>
                                  <m:t>log</m:t>
                                </m:r>
                                <m:r>
                                  <a:rPr lang="en-IN" sz="2000" b="0" i="1" smtClean="0">
                                    <a:latin typeface="Cambria Math" panose="02040503050406030204" pitchFamily="18" charset="0"/>
                                  </a:rPr>
                                  <m:t> </m:t>
                                </m:r>
                                <m:r>
                                  <m:rPr>
                                    <m:sty m:val="p"/>
                                  </m:rPr>
                                  <a:rPr lang="en-IN" sz="2000" b="0" i="1" smtClean="0">
                                    <a:latin typeface="Cambria Math" panose="02040503050406030204" pitchFamily="18" charset="0"/>
                                  </a:rPr>
                                  <m:t>log</m:t>
                                </m:r>
                                <m:r>
                                  <a:rPr lang="en-IN" sz="2000" b="0" i="1" smtClean="0">
                                    <a:latin typeface="Cambria Math" panose="02040503050406030204" pitchFamily="18" charset="0"/>
                                  </a:rPr>
                                  <m:t> </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𝜖</m:t>
                                    </m:r>
                                  </m:e>
                                  <m:sub>
                                    <m:r>
                                      <a:rPr lang="en-IN" sz="2000" b="0" i="1" smtClean="0">
                                        <a:latin typeface="Cambria Math" panose="02040503050406030204" pitchFamily="18" charset="0"/>
                                      </a:rPr>
                                      <m:t>𝑀</m:t>
                                    </m:r>
                                  </m:sub>
                                </m:sSub>
                                <m:r>
                                  <a:rPr lang="en-IN" sz="2000" b="0" i="1" smtClean="0">
                                    <a:latin typeface="Cambria Math" panose="02040503050406030204" pitchFamily="18" charset="0"/>
                                  </a:rPr>
                                  <m:t>)</m:t>
                                </m:r>
                              </m:oMath>
                            </m:oMathPara>
                          </a14:m>
                          <a:endParaRPr lang="en-US" sz="2000">
                            <a:latin typeface="Times New Roman" panose="02020603050405020304" pitchFamily="18" charset="0"/>
                            <a:cs typeface="Times New Roman" panose="02020603050405020304" pitchFamily="18" charset="0"/>
                          </a:endParaRPr>
                        </a:p>
                      </a:txBody>
                      <a:tcPr/>
                    </a:tc>
                    <a:tc>
                      <a:txBody>
                        <a:bodyPr/>
                        <a:lstStyle/>
                        <a:p>
                          <a:pPr algn="ctr"/>
                          <a:r>
                            <a:rPr lang="en-IN" sz="2000">
                              <a:latin typeface="Times New Roman" panose="02020603050405020304" pitchFamily="18" charset="0"/>
                              <a:cs typeface="Times New Roman" panose="02020603050405020304" pitchFamily="18" charset="0"/>
                            </a:rPr>
                            <a:t>Quadratic</a:t>
                          </a:r>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03473461"/>
                      </a:ext>
                    </a:extLst>
                  </a:tr>
                  <a:tr h="502909">
                    <a:tc vMerge="1">
                      <a:txBody>
                        <a:bodyPr/>
                        <a:lstStyle/>
                        <a:p>
                          <a:endParaRPr lang="en-US"/>
                        </a:p>
                      </a:txBody>
                      <a:tcPr/>
                    </a:tc>
                    <a:tc>
                      <a:txBody>
                        <a:bodyPr/>
                        <a:lstStyle/>
                        <a:p>
                          <a:pPr algn="ctr"/>
                          <a:r>
                            <a:rPr lang="en-IN" sz="1800">
                              <a:latin typeface="Times New Roman" panose="02020603050405020304" pitchFamily="18" charset="0"/>
                              <a:cs typeface="Times New Roman" panose="02020603050405020304" pitchFamily="18" charset="0"/>
                            </a:rPr>
                            <a:t>Bisection</a:t>
                          </a:r>
                        </a:p>
                        <a:p>
                          <a:pPr algn="ctr"/>
                          <a:r>
                            <a:rPr lang="en-IN" sz="1800">
                              <a:latin typeface="Times New Roman" panose="02020603050405020304" pitchFamily="18" charset="0"/>
                              <a:cs typeface="Times New Roman" panose="02020603050405020304" pitchFamily="18" charset="0"/>
                            </a:rPr>
                            <a:t>(one eigenvalue)</a:t>
                          </a:r>
                          <a:endParaRPr lang="en-US" sz="180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cs typeface="Times New Roman" panose="02020603050405020304" pitchFamily="18" charset="0"/>
                                  </a:rPr>
                                  <m:t>𝑂</m:t>
                                </m:r>
                                <m:r>
                                  <a:rPr lang="en-IN" sz="2000" b="0" i="1" smtClean="0">
                                    <a:latin typeface="Cambria Math" panose="02040503050406030204" pitchFamily="18" charset="0"/>
                                    <a:cs typeface="Times New Roman" panose="02020603050405020304" pitchFamily="18" charset="0"/>
                                  </a:rPr>
                                  <m:t>(</m:t>
                                </m:r>
                                <m:r>
                                  <a:rPr lang="en-IN" sz="2000" b="0" i="1" smtClean="0">
                                    <a:latin typeface="Cambria Math" panose="02040503050406030204" pitchFamily="18" charset="0"/>
                                    <a:cs typeface="Times New Roman" panose="02020603050405020304" pitchFamily="18" charset="0"/>
                                  </a:rPr>
                                  <m:t>𝑚</m:t>
                                </m:r>
                                <m:func>
                                  <m:funcPr>
                                    <m:ctrlPr>
                                      <a:rPr lang="en-IN" sz="2000" b="0" i="1" smtClean="0">
                                        <a:latin typeface="Cambria Math" panose="02040503050406030204" pitchFamily="18" charset="0"/>
                                        <a:cs typeface="Times New Roman" panose="02020603050405020304" pitchFamily="18" charset="0"/>
                                      </a:rPr>
                                    </m:ctrlPr>
                                  </m:funcPr>
                                  <m:fName>
                                    <m:r>
                                      <m:rPr>
                                        <m:sty m:val="p"/>
                                      </m:rPr>
                                      <a:rPr lang="en-IN" sz="2000" b="0" i="0" smtClean="0">
                                        <a:latin typeface="Cambria Math" panose="02040503050406030204" pitchFamily="18" charset="0"/>
                                        <a:cs typeface="Times New Roman" panose="02020603050405020304" pitchFamily="18" charset="0"/>
                                      </a:rPr>
                                      <m:t>log</m:t>
                                    </m:r>
                                  </m:fName>
                                  <m:e>
                                    <m:sSub>
                                      <m:sSubPr>
                                        <m:ctrlPr>
                                          <a:rPr lang="en-IN" sz="2000" b="0" i="1" smtClean="0">
                                            <a:latin typeface="Cambria Math" panose="02040503050406030204" pitchFamily="18" charset="0"/>
                                            <a:cs typeface="Times New Roman" panose="02020603050405020304" pitchFamily="18" charset="0"/>
                                          </a:rPr>
                                        </m:ctrlPr>
                                      </m:sSubPr>
                                      <m:e>
                                        <m:r>
                                          <a:rPr lang="en-IN" sz="2000" b="0" i="1" smtClean="0">
                                            <a:latin typeface="Cambria Math" panose="02040503050406030204" pitchFamily="18" charset="0"/>
                                            <a:cs typeface="Times New Roman" panose="02020603050405020304" pitchFamily="18" charset="0"/>
                                          </a:rPr>
                                          <m:t>𝜖</m:t>
                                        </m:r>
                                      </m:e>
                                      <m:sub>
                                        <m:r>
                                          <a:rPr lang="en-IN" sz="2000" b="0" i="1" smtClean="0">
                                            <a:latin typeface="Cambria Math" panose="02040503050406030204" pitchFamily="18" charset="0"/>
                                            <a:cs typeface="Times New Roman" panose="02020603050405020304" pitchFamily="18" charset="0"/>
                                          </a:rPr>
                                          <m:t>𝑀</m:t>
                                        </m:r>
                                      </m:sub>
                                    </m:sSub>
                                  </m:e>
                                </m:func>
                                <m:r>
                                  <a:rPr lang="en-IN" sz="2000" b="0" i="1" smtClean="0">
                                    <a:latin typeface="Cambria Math" panose="02040503050406030204" pitchFamily="18" charset="0"/>
                                    <a:cs typeface="Times New Roman" panose="02020603050405020304" pitchFamily="18" charset="0"/>
                                  </a:rPr>
                                  <m:t>)</m:t>
                                </m:r>
                              </m:oMath>
                            </m:oMathPara>
                          </a14:m>
                          <a:endParaRPr lang="en-US" sz="2000">
                            <a:latin typeface="Times New Roman" panose="02020603050405020304" pitchFamily="18" charset="0"/>
                            <a:cs typeface="Times New Roman" panose="02020603050405020304" pitchFamily="18" charset="0"/>
                          </a:endParaRPr>
                        </a:p>
                      </a:txBody>
                      <a:tcPr/>
                    </a:tc>
                    <a:tc>
                      <a:txBody>
                        <a:bodyPr/>
                        <a:lstStyle/>
                        <a:p>
                          <a:pPr algn="ctr"/>
                          <a:r>
                            <a:rPr lang="en-IN" sz="2000">
                              <a:latin typeface="Times New Roman" panose="02020603050405020304" pitchFamily="18" charset="0"/>
                              <a:cs typeface="Times New Roman" panose="02020603050405020304" pitchFamily="18" charset="0"/>
                            </a:rPr>
                            <a:t>Linear</a:t>
                          </a:r>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53095646"/>
                      </a:ext>
                    </a:extLst>
                  </a:tr>
                  <a:tr h="502909">
                    <a:tc vMerge="1">
                      <a:txBody>
                        <a:bodyPr/>
                        <a:lstStyle/>
                        <a:p>
                          <a:pPr algn="ctr"/>
                          <a:endParaRPr lang="en-US" sz="1400">
                            <a:latin typeface="Times New Roman" panose="02020603050405020304" pitchFamily="18" charset="0"/>
                            <a:cs typeface="Times New Roman" panose="02020603050405020304" pitchFamily="18" charset="0"/>
                          </a:endParaRPr>
                        </a:p>
                      </a:txBody>
                      <a:tcPr anchor="ctr"/>
                    </a:tc>
                    <a:tc>
                      <a:txBody>
                        <a:bodyPr/>
                        <a:lstStyle/>
                        <a:p>
                          <a:pPr algn="ctr"/>
                          <a:r>
                            <a:rPr lang="en-IN" sz="1800">
                              <a:latin typeface="Times New Roman" panose="02020603050405020304" pitchFamily="18" charset="0"/>
                              <a:cs typeface="Times New Roman" panose="02020603050405020304" pitchFamily="18" charset="0"/>
                            </a:rPr>
                            <a:t>Divide and Conquer</a:t>
                          </a:r>
                        </a:p>
                        <a:p>
                          <a:pPr algn="ctr"/>
                          <a:r>
                            <a:rPr lang="en-IN" sz="1800">
                              <a:latin typeface="Times New Roman" panose="02020603050405020304" pitchFamily="18" charset="0"/>
                              <a:cs typeface="Times New Roman" panose="02020603050405020304" pitchFamily="18" charset="0"/>
                            </a:rPr>
                            <a:t>(all eigenpairs)</a:t>
                          </a:r>
                          <a:endParaRPr lang="en-US" sz="180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cs typeface="Times New Roman" panose="02020603050405020304" pitchFamily="18" charset="0"/>
                                  </a:rPr>
                                  <m:t>𝑂</m:t>
                                </m:r>
                                <m:d>
                                  <m:dPr>
                                    <m:ctrlPr>
                                      <a:rPr lang="en-IN" sz="2000" b="0" i="1" smtClean="0">
                                        <a:latin typeface="Cambria Math" panose="02040503050406030204" pitchFamily="18" charset="0"/>
                                        <a:cs typeface="Times New Roman" panose="02020603050405020304" pitchFamily="18" charset="0"/>
                                      </a:rPr>
                                    </m:ctrlPr>
                                  </m:dPr>
                                  <m:e>
                                    <m:sSup>
                                      <m:sSupPr>
                                        <m:ctrlPr>
                                          <a:rPr lang="en-IN" sz="2000" b="0" i="1" smtClean="0">
                                            <a:latin typeface="Cambria Math" panose="02040503050406030204" pitchFamily="18" charset="0"/>
                                            <a:cs typeface="Times New Roman" panose="02020603050405020304" pitchFamily="18" charset="0"/>
                                          </a:rPr>
                                        </m:ctrlPr>
                                      </m:sSupPr>
                                      <m:e>
                                        <m:r>
                                          <a:rPr lang="en-IN" sz="2000" b="0" i="1" smtClean="0">
                                            <a:latin typeface="Cambria Math" panose="02040503050406030204" pitchFamily="18" charset="0"/>
                                            <a:cs typeface="Times New Roman" panose="02020603050405020304" pitchFamily="18" charset="0"/>
                                          </a:rPr>
                                          <m:t>𝑚</m:t>
                                        </m:r>
                                      </m:e>
                                      <m:sup>
                                        <m:r>
                                          <a:rPr lang="en-IN" sz="2000" b="0" i="1" smtClean="0">
                                            <a:latin typeface="Cambria Math" panose="02040503050406030204" pitchFamily="18" charset="0"/>
                                            <a:cs typeface="Times New Roman" panose="02020603050405020304" pitchFamily="18" charset="0"/>
                                          </a:rPr>
                                          <m:t>2</m:t>
                                        </m:r>
                                      </m:sup>
                                    </m:sSup>
                                    <m:r>
                                      <a:rPr lang="en-IN" sz="2000" b="0" i="1" smtClean="0">
                                        <a:latin typeface="Cambria Math" panose="02040503050406030204" pitchFamily="18" charset="0"/>
                                        <a:cs typeface="Times New Roman" panose="02020603050405020304" pitchFamily="18" charset="0"/>
                                      </a:rPr>
                                      <m:t>𝑘</m:t>
                                    </m:r>
                                  </m:e>
                                </m:d>
                              </m:oMath>
                            </m:oMathPara>
                          </a14:m>
                          <a:endParaRPr lang="en-US" sz="2000">
                            <a:latin typeface="Times New Roman" panose="02020603050405020304" pitchFamily="18" charset="0"/>
                            <a:cs typeface="Times New Roman" panose="02020603050405020304" pitchFamily="18" charset="0"/>
                          </a:endParaRPr>
                        </a:p>
                      </a:txBody>
                      <a:tcPr/>
                    </a:tc>
                    <a:tc>
                      <a:txBody>
                        <a:bodyPr/>
                        <a:lstStyle/>
                        <a:p>
                          <a:pPr algn="ctr"/>
                          <a:endParaRPr lang="en-US" sz="11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83184945"/>
                      </a:ext>
                    </a:extLst>
                  </a:tr>
                </a:tbl>
              </a:graphicData>
            </a:graphic>
          </p:graphicFrame>
        </mc:Choice>
        <mc:Fallback xmlns="">
          <p:graphicFrame>
            <p:nvGraphicFramePr>
              <p:cNvPr id="12" name="Content Placeholder 11">
                <a:extLst>
                  <a:ext uri="{FF2B5EF4-FFF2-40B4-BE49-F238E27FC236}">
                    <a16:creationId xmlns:a16="http://schemas.microsoft.com/office/drawing/2014/main" id="{94F4EB4F-52A3-D48A-77F5-04BA5E0216F0}"/>
                  </a:ext>
                </a:extLst>
              </p:cNvPr>
              <p:cNvGraphicFramePr>
                <a:graphicFrameLocks/>
              </p:cNvGraphicFramePr>
              <p:nvPr>
                <p:extLst>
                  <p:ext uri="{D42A27DB-BD31-4B8C-83A1-F6EECF244321}">
                    <p14:modId xmlns:p14="http://schemas.microsoft.com/office/powerpoint/2010/main" val="1627528659"/>
                  </p:ext>
                </p:extLst>
              </p:nvPr>
            </p:nvGraphicFramePr>
            <p:xfrm>
              <a:off x="628650" y="1989164"/>
              <a:ext cx="7886700" cy="3291184"/>
            </p:xfrm>
            <a:graphic>
              <a:graphicData uri="http://schemas.openxmlformats.org/drawingml/2006/table">
                <a:tbl>
                  <a:tblPr firstRow="1" bandRow="1">
                    <a:tableStyleId>{073A0DAA-6AF3-43AB-8588-CEC1D06C72B9}</a:tableStyleId>
                  </a:tblPr>
                  <a:tblGrid>
                    <a:gridCol w="1812661">
                      <a:extLst>
                        <a:ext uri="{9D8B030D-6E8A-4147-A177-3AD203B41FA5}">
                          <a16:colId xmlns:a16="http://schemas.microsoft.com/office/drawing/2014/main" val="3011337618"/>
                        </a:ext>
                      </a:extLst>
                    </a:gridCol>
                    <a:gridCol w="2130689">
                      <a:extLst>
                        <a:ext uri="{9D8B030D-6E8A-4147-A177-3AD203B41FA5}">
                          <a16:colId xmlns:a16="http://schemas.microsoft.com/office/drawing/2014/main" val="704563387"/>
                        </a:ext>
                      </a:extLst>
                    </a:gridCol>
                    <a:gridCol w="1971675">
                      <a:extLst>
                        <a:ext uri="{9D8B030D-6E8A-4147-A177-3AD203B41FA5}">
                          <a16:colId xmlns:a16="http://schemas.microsoft.com/office/drawing/2014/main" val="4112660425"/>
                        </a:ext>
                      </a:extLst>
                    </a:gridCol>
                    <a:gridCol w="1971675">
                      <a:extLst>
                        <a:ext uri="{9D8B030D-6E8A-4147-A177-3AD203B41FA5}">
                          <a16:colId xmlns:a16="http://schemas.microsoft.com/office/drawing/2014/main" val="390890144"/>
                        </a:ext>
                      </a:extLst>
                    </a:gridCol>
                  </a:tblGrid>
                  <a:tr h="502909">
                    <a:tc gridSpan="2">
                      <a:txBody>
                        <a:bodyPr/>
                        <a:lstStyle/>
                        <a:p>
                          <a:pPr algn="ctr"/>
                          <a:r>
                            <a:rPr lang="en-IN" sz="2000">
                              <a:latin typeface="Times New Roman" panose="02020603050405020304" pitchFamily="18" charset="0"/>
                              <a:cs typeface="Times New Roman" panose="02020603050405020304" pitchFamily="18" charset="0"/>
                            </a:rPr>
                            <a:t>Methods</a:t>
                          </a:r>
                          <a:endParaRPr lang="en-US" sz="2000">
                            <a:latin typeface="Times New Roman" panose="02020603050405020304" pitchFamily="18" charset="0"/>
                            <a:cs typeface="Times New Roman" panose="02020603050405020304" pitchFamily="18" charset="0"/>
                          </a:endParaRPr>
                        </a:p>
                      </a:txBody>
                      <a:tcPr/>
                    </a:tc>
                    <a:tc hMerge="1">
                      <a:txBody>
                        <a:bodyPr/>
                        <a:lstStyle/>
                        <a:p>
                          <a:pPr algn="ctr"/>
                          <a:endParaRPr lang="en-US">
                            <a:latin typeface="Times New Roman" panose="02020603050405020304" pitchFamily="18" charset="0"/>
                            <a:cs typeface="Times New Roman" panose="02020603050405020304" pitchFamily="18" charset="0"/>
                          </a:endParaRPr>
                        </a:p>
                      </a:txBody>
                      <a:tcPr/>
                    </a:tc>
                    <a:tc>
                      <a:txBody>
                        <a:bodyPr/>
                        <a:lstStyle/>
                        <a:p>
                          <a:pPr algn="ctr"/>
                          <a:r>
                            <a:rPr lang="en-IN" sz="2000">
                              <a:latin typeface="Times New Roman" panose="02020603050405020304" pitchFamily="18" charset="0"/>
                              <a:cs typeface="Times New Roman" panose="02020603050405020304" pitchFamily="18" charset="0"/>
                            </a:rPr>
                            <a:t>Complexity</a:t>
                          </a:r>
                          <a:endParaRPr lang="en-US" sz="2000">
                            <a:latin typeface="Times New Roman" panose="02020603050405020304" pitchFamily="18" charset="0"/>
                            <a:cs typeface="Times New Roman" panose="02020603050405020304" pitchFamily="18" charset="0"/>
                          </a:endParaRPr>
                        </a:p>
                      </a:txBody>
                      <a:tcPr/>
                    </a:tc>
                    <a:tc>
                      <a:txBody>
                        <a:bodyPr/>
                        <a:lstStyle/>
                        <a:p>
                          <a:pPr algn="ctr"/>
                          <a:r>
                            <a:rPr lang="en-IN" sz="2000">
                              <a:latin typeface="Times New Roman" panose="02020603050405020304" pitchFamily="18" charset="0"/>
                              <a:cs typeface="Times New Roman" panose="02020603050405020304" pitchFamily="18" charset="0"/>
                            </a:rPr>
                            <a:t>Convergence</a:t>
                          </a:r>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5283339"/>
                      </a:ext>
                    </a:extLst>
                  </a:tr>
                  <a:tr h="868035">
                    <a:tc rowSpan="4">
                      <a:txBody>
                        <a:bodyPr/>
                        <a:lstStyle/>
                        <a:p>
                          <a:pPr algn="ctr"/>
                          <a:r>
                            <a:rPr lang="en-IN" sz="4400">
                              <a:latin typeface="Times New Roman" panose="02020603050405020304" pitchFamily="18" charset="0"/>
                              <a:cs typeface="Times New Roman" panose="02020603050405020304" pitchFamily="18" charset="0"/>
                            </a:rPr>
                            <a:t>Direct</a:t>
                          </a:r>
                          <a:endParaRPr lang="en-US" sz="4400">
                            <a:latin typeface="Times New Roman" panose="02020603050405020304" pitchFamily="18" charset="0"/>
                            <a:cs typeface="Times New Roman" panose="02020603050405020304" pitchFamily="18" charset="0"/>
                          </a:endParaRPr>
                        </a:p>
                      </a:txBody>
                      <a:tcPr anchor="ctr"/>
                    </a:tc>
                    <a:tc>
                      <a:txBody>
                        <a:bodyPr/>
                        <a:lstStyle/>
                        <a:p>
                          <a:pPr algn="ctr"/>
                          <a:r>
                            <a:rPr lang="en-IN" sz="1800">
                              <a:latin typeface="Times New Roman" panose="02020603050405020304" pitchFamily="18" charset="0"/>
                              <a:cs typeface="Times New Roman" panose="02020603050405020304" pitchFamily="18" charset="0"/>
                            </a:rPr>
                            <a:t>Characteristic Polynomial</a:t>
                          </a:r>
                          <a:endParaRPr lang="en-US" sz="180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3"/>
                          <a:stretch>
                            <a:fillRect l="-200000" t="-61972" r="-101235" b="-233099"/>
                          </a:stretch>
                        </a:blipFill>
                      </a:tcPr>
                    </a:tc>
                    <a:tc>
                      <a:txBody>
                        <a:bodyPr/>
                        <a:lstStyle/>
                        <a:p>
                          <a:pPr algn="ctr"/>
                          <a:r>
                            <a:rPr lang="en-IN" sz="3600" b="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648519142"/>
                      </a:ext>
                    </a:extLst>
                  </a:tr>
                  <a:tr h="640080">
                    <a:tc vMerge="1">
                      <a:txBody>
                        <a:bodyPr/>
                        <a:lstStyle/>
                        <a:p>
                          <a:endParaRPr lang="en-US"/>
                        </a:p>
                      </a:txBody>
                      <a:tcPr/>
                    </a:tc>
                    <a:tc>
                      <a:txBody>
                        <a:bodyPr/>
                        <a:lstStyle/>
                        <a:p>
                          <a:pPr algn="ctr"/>
                          <a:r>
                            <a:rPr lang="en-IN" sz="1800">
                              <a:latin typeface="Times New Roman" panose="02020603050405020304" pitchFamily="18" charset="0"/>
                              <a:cs typeface="Times New Roman" panose="02020603050405020304" pitchFamily="18" charset="0"/>
                            </a:rPr>
                            <a:t>Jacobi</a:t>
                          </a:r>
                        </a:p>
                        <a:p>
                          <a:pPr algn="ctr"/>
                          <a:r>
                            <a:rPr lang="en-IN" sz="1800">
                              <a:latin typeface="Times New Roman" panose="02020603050405020304" pitchFamily="18" charset="0"/>
                              <a:cs typeface="Times New Roman" panose="02020603050405020304" pitchFamily="18" charset="0"/>
                            </a:rPr>
                            <a:t>(all eigenvalues)</a:t>
                          </a:r>
                          <a:endParaRPr lang="en-US" sz="180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3"/>
                          <a:stretch>
                            <a:fillRect l="-200000" t="-216981" r="-101235" b="-212264"/>
                          </a:stretch>
                        </a:blipFill>
                      </a:tcPr>
                    </a:tc>
                    <a:tc>
                      <a:txBody>
                        <a:bodyPr/>
                        <a:lstStyle/>
                        <a:p>
                          <a:pPr algn="ctr"/>
                          <a:r>
                            <a:rPr lang="en-IN" sz="2000">
                              <a:latin typeface="Times New Roman" panose="02020603050405020304" pitchFamily="18" charset="0"/>
                              <a:cs typeface="Times New Roman" panose="02020603050405020304" pitchFamily="18" charset="0"/>
                            </a:rPr>
                            <a:t>Quadratic</a:t>
                          </a:r>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03473461"/>
                      </a:ext>
                    </a:extLst>
                  </a:tr>
                  <a:tr h="640080">
                    <a:tc vMerge="1">
                      <a:txBody>
                        <a:bodyPr/>
                        <a:lstStyle/>
                        <a:p>
                          <a:endParaRPr lang="en-US"/>
                        </a:p>
                      </a:txBody>
                      <a:tcPr/>
                    </a:tc>
                    <a:tc>
                      <a:txBody>
                        <a:bodyPr/>
                        <a:lstStyle/>
                        <a:p>
                          <a:pPr algn="ctr"/>
                          <a:r>
                            <a:rPr lang="en-IN" sz="1800">
                              <a:latin typeface="Times New Roman" panose="02020603050405020304" pitchFamily="18" charset="0"/>
                              <a:cs typeface="Times New Roman" panose="02020603050405020304" pitchFamily="18" charset="0"/>
                            </a:rPr>
                            <a:t>Bisection</a:t>
                          </a:r>
                        </a:p>
                        <a:p>
                          <a:pPr algn="ctr"/>
                          <a:r>
                            <a:rPr lang="en-IN" sz="1800">
                              <a:latin typeface="Times New Roman" panose="02020603050405020304" pitchFamily="18" charset="0"/>
                              <a:cs typeface="Times New Roman" panose="02020603050405020304" pitchFamily="18" charset="0"/>
                            </a:rPr>
                            <a:t>(one eigenvalue)</a:t>
                          </a:r>
                          <a:endParaRPr lang="en-US" sz="180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3"/>
                          <a:stretch>
                            <a:fillRect l="-200000" t="-320000" r="-101235" b="-114286"/>
                          </a:stretch>
                        </a:blipFill>
                      </a:tcPr>
                    </a:tc>
                    <a:tc>
                      <a:txBody>
                        <a:bodyPr/>
                        <a:lstStyle/>
                        <a:p>
                          <a:pPr algn="ctr"/>
                          <a:r>
                            <a:rPr lang="en-IN" sz="2000">
                              <a:latin typeface="Times New Roman" panose="02020603050405020304" pitchFamily="18" charset="0"/>
                              <a:cs typeface="Times New Roman" panose="02020603050405020304" pitchFamily="18" charset="0"/>
                            </a:rPr>
                            <a:t>Linear</a:t>
                          </a:r>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53095646"/>
                      </a:ext>
                    </a:extLst>
                  </a:tr>
                  <a:tr h="640080">
                    <a:tc vMerge="1">
                      <a:txBody>
                        <a:bodyPr/>
                        <a:lstStyle/>
                        <a:p>
                          <a:pPr algn="ctr"/>
                          <a:endParaRPr lang="en-US" sz="1400">
                            <a:latin typeface="Times New Roman" panose="02020603050405020304" pitchFamily="18" charset="0"/>
                            <a:cs typeface="Times New Roman" panose="02020603050405020304" pitchFamily="18" charset="0"/>
                          </a:endParaRPr>
                        </a:p>
                      </a:txBody>
                      <a:tcPr anchor="ctr"/>
                    </a:tc>
                    <a:tc>
                      <a:txBody>
                        <a:bodyPr/>
                        <a:lstStyle/>
                        <a:p>
                          <a:pPr algn="ctr"/>
                          <a:r>
                            <a:rPr lang="en-IN" sz="1800">
                              <a:latin typeface="Times New Roman" panose="02020603050405020304" pitchFamily="18" charset="0"/>
                              <a:cs typeface="Times New Roman" panose="02020603050405020304" pitchFamily="18" charset="0"/>
                            </a:rPr>
                            <a:t>Divide and Conquer</a:t>
                          </a:r>
                        </a:p>
                        <a:p>
                          <a:pPr algn="ctr"/>
                          <a:r>
                            <a:rPr lang="en-IN" sz="1800">
                              <a:latin typeface="Times New Roman" panose="02020603050405020304" pitchFamily="18" charset="0"/>
                              <a:cs typeface="Times New Roman" panose="02020603050405020304" pitchFamily="18" charset="0"/>
                            </a:rPr>
                            <a:t>(all eigenpairs)</a:t>
                          </a:r>
                          <a:endParaRPr lang="en-US" sz="1800">
                            <a:latin typeface="Times New Roman" panose="02020603050405020304" pitchFamily="18" charset="0"/>
                            <a:cs typeface="Times New Roman" panose="02020603050405020304" pitchFamily="18" charset="0"/>
                          </a:endParaRPr>
                        </a:p>
                      </a:txBody>
                      <a:tcPr/>
                    </a:tc>
                    <a:tc>
                      <a:txBody>
                        <a:bodyPr/>
                        <a:lstStyle/>
                        <a:p>
                          <a:endParaRPr lang="en-US"/>
                        </a:p>
                      </a:txBody>
                      <a:tcPr>
                        <a:blipFill>
                          <a:blip r:embed="rId3"/>
                          <a:stretch>
                            <a:fillRect l="-200000" t="-420000" r="-101235" b="-14286"/>
                          </a:stretch>
                        </a:blipFill>
                      </a:tcPr>
                    </a:tc>
                    <a:tc>
                      <a:txBody>
                        <a:bodyPr/>
                        <a:lstStyle/>
                        <a:p>
                          <a:pPr algn="ctr"/>
                          <a:endParaRPr lang="en-US" sz="11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83184945"/>
                      </a:ext>
                    </a:extLst>
                  </a:tr>
                </a:tbl>
              </a:graphicData>
            </a:graphic>
          </p:graphicFrame>
        </mc:Fallback>
      </mc:AlternateContent>
    </p:spTree>
    <p:extLst>
      <p:ext uri="{BB962C8B-B14F-4D97-AF65-F5344CB8AC3E}">
        <p14:creationId xmlns:p14="http://schemas.microsoft.com/office/powerpoint/2010/main" val="31427784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3E840CB-EDF8-6620-07E7-D3A4E1C33749}"/>
              </a:ext>
            </a:extLst>
          </p:cNvPr>
          <p:cNvSpPr>
            <a:spLocks noGrp="1"/>
          </p:cNvSpPr>
          <p:nvPr>
            <p:ph type="dt" sz="half" idx="10"/>
          </p:nvPr>
        </p:nvSpPr>
        <p:spPr/>
        <p:txBody>
          <a:bodyPr/>
          <a:lstStyle/>
          <a:p>
            <a:fld id="{297AC4F2-2B7A-4B41-9CF6-AE5989D5BB66}" type="datetime1">
              <a:rPr lang="en-US" smtClean="0"/>
              <a:t>9/26/2024</a:t>
            </a:fld>
            <a:endParaRPr lang="en-US"/>
          </a:p>
        </p:txBody>
      </p:sp>
      <p:sp>
        <p:nvSpPr>
          <p:cNvPr id="4" name="Slide Number Placeholder 3">
            <a:extLst>
              <a:ext uri="{FF2B5EF4-FFF2-40B4-BE49-F238E27FC236}">
                <a16:creationId xmlns:a16="http://schemas.microsoft.com/office/drawing/2014/main" id="{C8F8E8CA-211E-4E64-8E63-DFC8C181FC68}"/>
              </a:ext>
            </a:extLst>
          </p:cNvPr>
          <p:cNvSpPr>
            <a:spLocks noGrp="1"/>
          </p:cNvSpPr>
          <p:nvPr>
            <p:ph type="sldNum" sz="quarter" idx="12"/>
          </p:nvPr>
        </p:nvSpPr>
        <p:spPr/>
        <p:txBody>
          <a:bodyPr/>
          <a:lstStyle/>
          <a:p>
            <a:fld id="{9EFCAA85-8796-4B17-9CA3-4CB18724EF60}" type="slidenum">
              <a:rPr lang="en-US" smtClean="0"/>
              <a:t>17</a:t>
            </a:fld>
            <a:endParaRPr lang="en-US"/>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FC9C36C9-E721-C2AC-2F44-4F18B41ED319}"/>
                  </a:ext>
                </a:extLst>
              </p:cNvPr>
              <p:cNvGraphicFramePr>
                <a:graphicFrameLocks noGrp="1"/>
              </p:cNvGraphicFramePr>
              <p:nvPr>
                <p:extLst>
                  <p:ext uri="{D42A27DB-BD31-4B8C-83A1-F6EECF244321}">
                    <p14:modId xmlns:p14="http://schemas.microsoft.com/office/powerpoint/2010/main" val="4219690429"/>
                  </p:ext>
                </p:extLst>
              </p:nvPr>
            </p:nvGraphicFramePr>
            <p:xfrm>
              <a:off x="628650" y="1643361"/>
              <a:ext cx="7886700" cy="3571278"/>
            </p:xfrm>
            <a:graphic>
              <a:graphicData uri="http://schemas.openxmlformats.org/drawingml/2006/table">
                <a:tbl>
                  <a:tblPr firstRow="1" bandRow="1">
                    <a:tableStyleId>{073A0DAA-6AF3-43AB-8588-CEC1D06C72B9}</a:tableStyleId>
                  </a:tblPr>
                  <a:tblGrid>
                    <a:gridCol w="1971675">
                      <a:extLst>
                        <a:ext uri="{9D8B030D-6E8A-4147-A177-3AD203B41FA5}">
                          <a16:colId xmlns:a16="http://schemas.microsoft.com/office/drawing/2014/main" val="60172985"/>
                        </a:ext>
                      </a:extLst>
                    </a:gridCol>
                    <a:gridCol w="1971675">
                      <a:extLst>
                        <a:ext uri="{9D8B030D-6E8A-4147-A177-3AD203B41FA5}">
                          <a16:colId xmlns:a16="http://schemas.microsoft.com/office/drawing/2014/main" val="3568027796"/>
                        </a:ext>
                      </a:extLst>
                    </a:gridCol>
                    <a:gridCol w="1971675">
                      <a:extLst>
                        <a:ext uri="{9D8B030D-6E8A-4147-A177-3AD203B41FA5}">
                          <a16:colId xmlns:a16="http://schemas.microsoft.com/office/drawing/2014/main" val="2161952167"/>
                        </a:ext>
                      </a:extLst>
                    </a:gridCol>
                    <a:gridCol w="1971675">
                      <a:extLst>
                        <a:ext uri="{9D8B030D-6E8A-4147-A177-3AD203B41FA5}">
                          <a16:colId xmlns:a16="http://schemas.microsoft.com/office/drawing/2014/main" val="3049682434"/>
                        </a:ext>
                      </a:extLst>
                    </a:gridCol>
                  </a:tblGrid>
                  <a:tr h="1190426">
                    <a:tc gridSpan="2">
                      <a:txBody>
                        <a:bodyPr/>
                        <a:lstStyle/>
                        <a:p>
                          <a:pPr algn="ctr"/>
                          <a:r>
                            <a:rPr lang="en-IN">
                              <a:latin typeface="Times New Roman" panose="02020603050405020304" pitchFamily="18" charset="0"/>
                              <a:cs typeface="Times New Roman" panose="02020603050405020304" pitchFamily="18" charset="0"/>
                            </a:rPr>
                            <a:t>Methods</a:t>
                          </a:r>
                          <a:endParaRPr lang="en-US">
                            <a:latin typeface="Times New Roman" panose="02020603050405020304" pitchFamily="18" charset="0"/>
                            <a:cs typeface="Times New Roman" panose="02020603050405020304" pitchFamily="18" charset="0"/>
                          </a:endParaRPr>
                        </a:p>
                      </a:txBody>
                      <a:tcPr anchor="ctr"/>
                    </a:tc>
                    <a:tc hMerge="1">
                      <a:txBody>
                        <a:bodyPr/>
                        <a:lstStyle/>
                        <a:p>
                          <a:endParaRPr lang="en-US"/>
                        </a:p>
                      </a:txBody>
                      <a:tcPr/>
                    </a:tc>
                    <a:tc>
                      <a:txBody>
                        <a:bodyPr/>
                        <a:lstStyle/>
                        <a:p>
                          <a:pPr algn="ctr"/>
                          <a:r>
                            <a:rPr lang="en-IN">
                              <a:latin typeface="Times New Roman" panose="02020603050405020304" pitchFamily="18" charset="0"/>
                              <a:cs typeface="Times New Roman" panose="02020603050405020304" pitchFamily="18" charset="0"/>
                            </a:rPr>
                            <a:t>Complexity</a:t>
                          </a:r>
                          <a:endParaRPr lang="en-US">
                            <a:latin typeface="Times New Roman" panose="02020603050405020304" pitchFamily="18" charset="0"/>
                            <a:cs typeface="Times New Roman" panose="02020603050405020304" pitchFamily="18" charset="0"/>
                          </a:endParaRPr>
                        </a:p>
                      </a:txBody>
                      <a:tcPr anchor="ctr"/>
                    </a:tc>
                    <a:tc>
                      <a:txBody>
                        <a:bodyPr/>
                        <a:lstStyle/>
                        <a:p>
                          <a:pPr algn="ctr"/>
                          <a:r>
                            <a:rPr lang="en-IN">
                              <a:latin typeface="Times New Roman" panose="02020603050405020304" pitchFamily="18" charset="0"/>
                              <a:cs typeface="Times New Roman" panose="02020603050405020304" pitchFamily="18" charset="0"/>
                            </a:rPr>
                            <a:t>Convergence</a:t>
                          </a:r>
                          <a:endParaRPr lang="en-US">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31477888"/>
                      </a:ext>
                    </a:extLst>
                  </a:tr>
                  <a:tr h="1190426">
                    <a:tc rowSpan="2">
                      <a:txBody>
                        <a:bodyPr/>
                        <a:lstStyle/>
                        <a:p>
                          <a:pPr algn="ctr"/>
                          <a:r>
                            <a:rPr lang="en-IN" sz="2800">
                              <a:latin typeface="Times New Roman" panose="02020603050405020304" pitchFamily="18" charset="0"/>
                              <a:cs typeface="Times New Roman" panose="02020603050405020304" pitchFamily="18" charset="0"/>
                            </a:rPr>
                            <a:t>Iterative</a:t>
                          </a:r>
                        </a:p>
                        <a:p>
                          <a:pPr algn="ctr"/>
                          <a:r>
                            <a:rPr lang="en-IN" sz="2800">
                              <a:latin typeface="Times New Roman" panose="02020603050405020304" pitchFamily="18" charset="0"/>
                              <a:cs typeface="Times New Roman" panose="02020603050405020304" pitchFamily="18" charset="0"/>
                            </a:rPr>
                            <a:t>(Krylov Subspace Methods)</a:t>
                          </a:r>
                          <a:endParaRPr lang="en-US" sz="2800">
                            <a:latin typeface="Times New Roman" panose="02020603050405020304" pitchFamily="18" charset="0"/>
                            <a:cs typeface="Times New Roman" panose="02020603050405020304" pitchFamily="18" charset="0"/>
                          </a:endParaRPr>
                        </a:p>
                      </a:txBody>
                      <a:tcPr anchor="ctr"/>
                    </a:tc>
                    <a:tc>
                      <a:txBody>
                        <a:bodyPr/>
                        <a:lstStyle/>
                        <a:p>
                          <a:pPr algn="ctr"/>
                          <a:r>
                            <a:rPr lang="en-IN" err="1">
                              <a:latin typeface="Times New Roman" panose="02020603050405020304" pitchFamily="18" charset="0"/>
                              <a:cs typeface="Times New Roman" panose="02020603050405020304" pitchFamily="18" charset="0"/>
                            </a:rPr>
                            <a:t>Arnoldi</a:t>
                          </a:r>
                          <a:endParaRPr lang="en-US">
                            <a:latin typeface="Times New Roman" panose="02020603050405020304" pitchFamily="18" charset="0"/>
                            <a:cs typeface="Times New Roman" panose="02020603050405020304" pitchFamily="18" charset="0"/>
                          </a:endParaRPr>
                        </a:p>
                      </a:txBody>
                      <a:tcPr anchor="ctr"/>
                    </a:tc>
                    <a:tc>
                      <a:txBody>
                        <a:bodyPr/>
                        <a:lstStyle/>
                        <a:p>
                          <a:r>
                            <a:rPr lang="en-IN">
                              <a:latin typeface="Times New Roman" panose="02020603050405020304" pitchFamily="18" charset="0"/>
                              <a:cs typeface="Times New Roman" panose="02020603050405020304" pitchFamily="18" charset="0"/>
                            </a:rPr>
                            <a:t>Matrix vector+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𝑚</m:t>
                                  </m:r>
                                </m:e>
                                <m:sup>
                                  <m:r>
                                    <a:rPr lang="en-IN" b="0" i="1" smtClean="0">
                                      <a:latin typeface="Cambria Math" panose="02040503050406030204" pitchFamily="18" charset="0"/>
                                    </a:rPr>
                                    <m:t>2</m:t>
                                  </m:r>
                                </m:sup>
                              </m:sSup>
                              <m:r>
                                <a:rPr lang="en-IN" b="0" i="1" smtClean="0">
                                  <a:latin typeface="Cambria Math" panose="02040503050406030204" pitchFamily="18" charset="0"/>
                                </a:rPr>
                                <m:t>𝑘</m:t>
                              </m:r>
                              <m:r>
                                <a:rPr lang="en-IN" b="0" i="1" smtClean="0">
                                  <a:latin typeface="Cambria Math" panose="02040503050406030204" pitchFamily="18" charset="0"/>
                                </a:rPr>
                                <m:t>)</m:t>
                              </m:r>
                            </m:oMath>
                          </a14:m>
                          <a:endParaRPr lang="en-US">
                            <a:latin typeface="Times New Roman" panose="02020603050405020304" pitchFamily="18" charset="0"/>
                            <a:cs typeface="Times New Roman" panose="02020603050405020304" pitchFamily="18" charset="0"/>
                          </a:endParaRPr>
                        </a:p>
                      </a:txBody>
                      <a:tcPr/>
                    </a:tc>
                    <a:tc>
                      <a:txBody>
                        <a:bodyPr/>
                        <a:lstStyle/>
                        <a:p>
                          <a:r>
                            <a:rPr lang="en-IN">
                              <a:latin typeface="Times New Roman" panose="02020603050405020304" pitchFamily="18" charset="0"/>
                              <a:cs typeface="Times New Roman" panose="02020603050405020304" pitchFamily="18" charset="0"/>
                            </a:rPr>
                            <a:t>Linear</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3778922"/>
                      </a:ext>
                    </a:extLst>
                  </a:tr>
                  <a:tr h="1190426">
                    <a:tc vMerge="1">
                      <a:txBody>
                        <a:bodyPr/>
                        <a:lstStyle/>
                        <a:p>
                          <a:endParaRPr lang="en-US"/>
                        </a:p>
                      </a:txBody>
                      <a:tcPr/>
                    </a:tc>
                    <a:tc>
                      <a:txBody>
                        <a:bodyPr/>
                        <a:lstStyle/>
                        <a:p>
                          <a:pPr algn="ctr"/>
                          <a:r>
                            <a:rPr lang="en-IN">
                              <a:latin typeface="Times New Roman" panose="02020603050405020304" pitchFamily="18" charset="0"/>
                              <a:cs typeface="Times New Roman" panose="02020603050405020304" pitchFamily="18" charset="0"/>
                            </a:rPr>
                            <a:t>Lanczos</a:t>
                          </a:r>
                          <a:endParaRPr lang="en-US">
                            <a:latin typeface="Times New Roman" panose="02020603050405020304" pitchFamily="18" charset="0"/>
                            <a:cs typeface="Times New Roman" panose="02020603050405020304" pitchFamily="18" charset="0"/>
                          </a:endParaRPr>
                        </a:p>
                      </a:txBody>
                      <a:tcPr anchor="ctr"/>
                    </a:tc>
                    <a:tc>
                      <a:txBody>
                        <a:bodyPr/>
                        <a:lstStyle/>
                        <a:p>
                          <a:r>
                            <a:rPr lang="en-IN">
                              <a:latin typeface="Times New Roman" panose="02020603050405020304" pitchFamily="18" charset="0"/>
                              <a:cs typeface="Times New Roman" panose="02020603050405020304" pitchFamily="18" charset="0"/>
                            </a:rPr>
                            <a:t>Matrix Vector+</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𝑚</m:t>
                                  </m:r>
                                </m:e>
                                <m:sup>
                                  <m:r>
                                    <a:rPr lang="en-IN" b="0" i="1" smtClean="0">
                                      <a:latin typeface="Cambria Math" panose="02040503050406030204" pitchFamily="18" charset="0"/>
                                    </a:rPr>
                                    <m:t>2</m:t>
                                  </m:r>
                                </m:sup>
                              </m:sSup>
                              <m:r>
                                <a:rPr lang="en-IN" b="0" i="1" smtClean="0">
                                  <a:latin typeface="Cambria Math" panose="02040503050406030204" pitchFamily="18" charset="0"/>
                                </a:rPr>
                                <m:t>𝑘</m:t>
                              </m:r>
                              <m:r>
                                <a:rPr lang="en-IN" b="0" i="1" smtClean="0">
                                  <a:latin typeface="Cambria Math" panose="02040503050406030204" pitchFamily="18" charset="0"/>
                                </a:rPr>
                                <m:t>)</m:t>
                              </m:r>
                            </m:oMath>
                          </a14:m>
                          <a:endParaRPr lang="en-US">
                            <a:latin typeface="Times New Roman" panose="02020603050405020304" pitchFamily="18" charset="0"/>
                            <a:cs typeface="Times New Roman" panose="02020603050405020304" pitchFamily="18" charset="0"/>
                          </a:endParaRPr>
                        </a:p>
                      </a:txBody>
                      <a:tcPr/>
                    </a:tc>
                    <a:tc>
                      <a:txBody>
                        <a:bodyPr/>
                        <a:lstStyle/>
                        <a:p>
                          <a:r>
                            <a:rPr lang="en-IN">
                              <a:latin typeface="Times New Roman" panose="02020603050405020304" pitchFamily="18" charset="0"/>
                              <a:cs typeface="Times New Roman" panose="02020603050405020304" pitchFamily="18" charset="0"/>
                            </a:rPr>
                            <a:t>Linear</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80172441"/>
                      </a:ext>
                    </a:extLst>
                  </a:tr>
                </a:tbl>
              </a:graphicData>
            </a:graphic>
          </p:graphicFrame>
        </mc:Choice>
        <mc:Fallback xmlns="">
          <p:graphicFrame>
            <p:nvGraphicFramePr>
              <p:cNvPr id="5" name="Table 4">
                <a:extLst>
                  <a:ext uri="{FF2B5EF4-FFF2-40B4-BE49-F238E27FC236}">
                    <a16:creationId xmlns:a16="http://schemas.microsoft.com/office/drawing/2014/main" id="{FC9C36C9-E721-C2AC-2F44-4F18B41ED319}"/>
                  </a:ext>
                </a:extLst>
              </p:cNvPr>
              <p:cNvGraphicFramePr>
                <a:graphicFrameLocks noGrp="1"/>
              </p:cNvGraphicFramePr>
              <p:nvPr>
                <p:extLst>
                  <p:ext uri="{D42A27DB-BD31-4B8C-83A1-F6EECF244321}">
                    <p14:modId xmlns:p14="http://schemas.microsoft.com/office/powerpoint/2010/main" val="4219690429"/>
                  </p:ext>
                </p:extLst>
              </p:nvPr>
            </p:nvGraphicFramePr>
            <p:xfrm>
              <a:off x="628650" y="1643361"/>
              <a:ext cx="7886700" cy="3571278"/>
            </p:xfrm>
            <a:graphic>
              <a:graphicData uri="http://schemas.openxmlformats.org/drawingml/2006/table">
                <a:tbl>
                  <a:tblPr firstRow="1" bandRow="1">
                    <a:tableStyleId>{073A0DAA-6AF3-43AB-8588-CEC1D06C72B9}</a:tableStyleId>
                  </a:tblPr>
                  <a:tblGrid>
                    <a:gridCol w="1971675">
                      <a:extLst>
                        <a:ext uri="{9D8B030D-6E8A-4147-A177-3AD203B41FA5}">
                          <a16:colId xmlns:a16="http://schemas.microsoft.com/office/drawing/2014/main" val="60172985"/>
                        </a:ext>
                      </a:extLst>
                    </a:gridCol>
                    <a:gridCol w="1971675">
                      <a:extLst>
                        <a:ext uri="{9D8B030D-6E8A-4147-A177-3AD203B41FA5}">
                          <a16:colId xmlns:a16="http://schemas.microsoft.com/office/drawing/2014/main" val="3568027796"/>
                        </a:ext>
                      </a:extLst>
                    </a:gridCol>
                    <a:gridCol w="1971675">
                      <a:extLst>
                        <a:ext uri="{9D8B030D-6E8A-4147-A177-3AD203B41FA5}">
                          <a16:colId xmlns:a16="http://schemas.microsoft.com/office/drawing/2014/main" val="2161952167"/>
                        </a:ext>
                      </a:extLst>
                    </a:gridCol>
                    <a:gridCol w="1971675">
                      <a:extLst>
                        <a:ext uri="{9D8B030D-6E8A-4147-A177-3AD203B41FA5}">
                          <a16:colId xmlns:a16="http://schemas.microsoft.com/office/drawing/2014/main" val="3049682434"/>
                        </a:ext>
                      </a:extLst>
                    </a:gridCol>
                  </a:tblGrid>
                  <a:tr h="1190426">
                    <a:tc gridSpan="2">
                      <a:txBody>
                        <a:bodyPr/>
                        <a:lstStyle/>
                        <a:p>
                          <a:pPr algn="ctr"/>
                          <a:r>
                            <a:rPr lang="en-IN">
                              <a:latin typeface="Times New Roman" panose="02020603050405020304" pitchFamily="18" charset="0"/>
                              <a:cs typeface="Times New Roman" panose="02020603050405020304" pitchFamily="18" charset="0"/>
                            </a:rPr>
                            <a:t>Methods</a:t>
                          </a:r>
                          <a:endParaRPr lang="en-US">
                            <a:latin typeface="Times New Roman" panose="02020603050405020304" pitchFamily="18" charset="0"/>
                            <a:cs typeface="Times New Roman" panose="02020603050405020304" pitchFamily="18" charset="0"/>
                          </a:endParaRPr>
                        </a:p>
                      </a:txBody>
                      <a:tcPr anchor="ctr"/>
                    </a:tc>
                    <a:tc hMerge="1">
                      <a:txBody>
                        <a:bodyPr/>
                        <a:lstStyle/>
                        <a:p>
                          <a:endParaRPr lang="en-US"/>
                        </a:p>
                      </a:txBody>
                      <a:tcPr/>
                    </a:tc>
                    <a:tc>
                      <a:txBody>
                        <a:bodyPr/>
                        <a:lstStyle/>
                        <a:p>
                          <a:pPr algn="ctr"/>
                          <a:r>
                            <a:rPr lang="en-IN">
                              <a:latin typeface="Times New Roman" panose="02020603050405020304" pitchFamily="18" charset="0"/>
                              <a:cs typeface="Times New Roman" panose="02020603050405020304" pitchFamily="18" charset="0"/>
                            </a:rPr>
                            <a:t>Complexity</a:t>
                          </a:r>
                          <a:endParaRPr lang="en-US">
                            <a:latin typeface="Times New Roman" panose="02020603050405020304" pitchFamily="18" charset="0"/>
                            <a:cs typeface="Times New Roman" panose="02020603050405020304" pitchFamily="18" charset="0"/>
                          </a:endParaRPr>
                        </a:p>
                      </a:txBody>
                      <a:tcPr anchor="ctr"/>
                    </a:tc>
                    <a:tc>
                      <a:txBody>
                        <a:bodyPr/>
                        <a:lstStyle/>
                        <a:p>
                          <a:pPr algn="ctr"/>
                          <a:r>
                            <a:rPr lang="en-IN">
                              <a:latin typeface="Times New Roman" panose="02020603050405020304" pitchFamily="18" charset="0"/>
                              <a:cs typeface="Times New Roman" panose="02020603050405020304" pitchFamily="18" charset="0"/>
                            </a:rPr>
                            <a:t>Convergence</a:t>
                          </a:r>
                          <a:endParaRPr lang="en-US">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31477888"/>
                      </a:ext>
                    </a:extLst>
                  </a:tr>
                  <a:tr h="1190426">
                    <a:tc rowSpan="2">
                      <a:txBody>
                        <a:bodyPr/>
                        <a:lstStyle/>
                        <a:p>
                          <a:pPr algn="ctr"/>
                          <a:r>
                            <a:rPr lang="en-IN" sz="2800">
                              <a:latin typeface="Times New Roman" panose="02020603050405020304" pitchFamily="18" charset="0"/>
                              <a:cs typeface="Times New Roman" panose="02020603050405020304" pitchFamily="18" charset="0"/>
                            </a:rPr>
                            <a:t>Iterative</a:t>
                          </a:r>
                        </a:p>
                        <a:p>
                          <a:pPr algn="ctr"/>
                          <a:r>
                            <a:rPr lang="en-IN" sz="2800">
                              <a:latin typeface="Times New Roman" panose="02020603050405020304" pitchFamily="18" charset="0"/>
                              <a:cs typeface="Times New Roman" panose="02020603050405020304" pitchFamily="18" charset="0"/>
                            </a:rPr>
                            <a:t>(Krylov Subspace Methods)</a:t>
                          </a:r>
                          <a:endParaRPr lang="en-US" sz="2800">
                            <a:latin typeface="Times New Roman" panose="02020603050405020304" pitchFamily="18" charset="0"/>
                            <a:cs typeface="Times New Roman" panose="02020603050405020304" pitchFamily="18" charset="0"/>
                          </a:endParaRPr>
                        </a:p>
                      </a:txBody>
                      <a:tcPr anchor="ctr"/>
                    </a:tc>
                    <a:tc>
                      <a:txBody>
                        <a:bodyPr/>
                        <a:lstStyle/>
                        <a:p>
                          <a:pPr algn="ctr"/>
                          <a:r>
                            <a:rPr lang="en-IN" err="1">
                              <a:latin typeface="Times New Roman" panose="02020603050405020304" pitchFamily="18" charset="0"/>
                              <a:cs typeface="Times New Roman" panose="02020603050405020304" pitchFamily="18" charset="0"/>
                            </a:rPr>
                            <a:t>Arnoldi</a:t>
                          </a:r>
                          <a:endParaRPr lang="en-US">
                            <a:latin typeface="Times New Roman" panose="02020603050405020304" pitchFamily="18" charset="0"/>
                            <a:cs typeface="Times New Roman" panose="02020603050405020304" pitchFamily="18" charset="0"/>
                          </a:endParaRPr>
                        </a:p>
                      </a:txBody>
                      <a:tcPr anchor="ctr"/>
                    </a:tc>
                    <a:tc>
                      <a:txBody>
                        <a:bodyPr/>
                        <a:lstStyle/>
                        <a:p>
                          <a:endParaRPr lang="en-US"/>
                        </a:p>
                      </a:txBody>
                      <a:tcPr>
                        <a:blipFill>
                          <a:blip r:embed="rId3"/>
                          <a:stretch>
                            <a:fillRect l="-200000" t="-101026" r="-101235" b="-101538"/>
                          </a:stretch>
                        </a:blipFill>
                      </a:tcPr>
                    </a:tc>
                    <a:tc>
                      <a:txBody>
                        <a:bodyPr/>
                        <a:lstStyle/>
                        <a:p>
                          <a:r>
                            <a:rPr lang="en-IN">
                              <a:latin typeface="Times New Roman" panose="02020603050405020304" pitchFamily="18" charset="0"/>
                              <a:cs typeface="Times New Roman" panose="02020603050405020304" pitchFamily="18" charset="0"/>
                            </a:rPr>
                            <a:t>Linear</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3778922"/>
                      </a:ext>
                    </a:extLst>
                  </a:tr>
                  <a:tr h="1190426">
                    <a:tc vMerge="1">
                      <a:txBody>
                        <a:bodyPr/>
                        <a:lstStyle/>
                        <a:p>
                          <a:endParaRPr lang="en-US"/>
                        </a:p>
                      </a:txBody>
                      <a:tcPr/>
                    </a:tc>
                    <a:tc>
                      <a:txBody>
                        <a:bodyPr/>
                        <a:lstStyle/>
                        <a:p>
                          <a:pPr algn="ctr"/>
                          <a:r>
                            <a:rPr lang="en-IN">
                              <a:latin typeface="Times New Roman" panose="02020603050405020304" pitchFamily="18" charset="0"/>
                              <a:cs typeface="Times New Roman" panose="02020603050405020304" pitchFamily="18" charset="0"/>
                            </a:rPr>
                            <a:t>Lanczos</a:t>
                          </a:r>
                          <a:endParaRPr lang="en-US">
                            <a:latin typeface="Times New Roman" panose="02020603050405020304" pitchFamily="18" charset="0"/>
                            <a:cs typeface="Times New Roman" panose="02020603050405020304" pitchFamily="18" charset="0"/>
                          </a:endParaRPr>
                        </a:p>
                      </a:txBody>
                      <a:tcPr anchor="ctr"/>
                    </a:tc>
                    <a:tc>
                      <a:txBody>
                        <a:bodyPr/>
                        <a:lstStyle/>
                        <a:p>
                          <a:endParaRPr lang="en-US"/>
                        </a:p>
                      </a:txBody>
                      <a:tcPr>
                        <a:blipFill>
                          <a:blip r:embed="rId3"/>
                          <a:stretch>
                            <a:fillRect l="-200000" t="-200000" r="-101235" b="-1020"/>
                          </a:stretch>
                        </a:blipFill>
                      </a:tcPr>
                    </a:tc>
                    <a:tc>
                      <a:txBody>
                        <a:bodyPr/>
                        <a:lstStyle/>
                        <a:p>
                          <a:r>
                            <a:rPr lang="en-IN">
                              <a:latin typeface="Times New Roman" panose="02020603050405020304" pitchFamily="18" charset="0"/>
                              <a:cs typeface="Times New Roman" panose="02020603050405020304" pitchFamily="18" charset="0"/>
                            </a:rPr>
                            <a:t>Linear</a:t>
                          </a:r>
                          <a:endParaRPr lang="en-US">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80172441"/>
                      </a:ext>
                    </a:extLst>
                  </a:tr>
                </a:tbl>
              </a:graphicData>
            </a:graphic>
          </p:graphicFrame>
        </mc:Fallback>
      </mc:AlternateContent>
      <p:sp>
        <p:nvSpPr>
          <p:cNvPr id="2" name="TextBox 1">
            <a:extLst>
              <a:ext uri="{FF2B5EF4-FFF2-40B4-BE49-F238E27FC236}">
                <a16:creationId xmlns:a16="http://schemas.microsoft.com/office/drawing/2014/main" id="{846C3A33-88C0-73C4-AEB5-01AAC695072D}"/>
              </a:ext>
            </a:extLst>
          </p:cNvPr>
          <p:cNvSpPr txBox="1"/>
          <p:nvPr/>
        </p:nvSpPr>
        <p:spPr>
          <a:xfrm>
            <a:off x="628649" y="1163594"/>
            <a:ext cx="7886700" cy="369332"/>
          </a:xfrm>
          <a:prstGeom prst="rect">
            <a:avLst/>
          </a:prstGeom>
          <a:noFill/>
        </p:spPr>
        <p:txBody>
          <a:bodyPr wrap="square" rtlCol="0">
            <a:spAutoFit/>
          </a:bodyPr>
          <a:lstStyle/>
          <a:p>
            <a:pPr algn="l"/>
            <a:r>
              <a:rPr lang="en-IN">
                <a:latin typeface="Times New Roman" panose="02020603050405020304" pitchFamily="18" charset="0"/>
                <a:cs typeface="Times New Roman" panose="02020603050405020304" pitchFamily="18" charset="0"/>
              </a:rPr>
              <a:t>We are interested in the extreme eigenvalues (near the edge of the spectrum of A)</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59833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A2FF4-7DDF-85E3-35DE-660EEC25C047}"/>
              </a:ext>
            </a:extLst>
          </p:cNvPr>
          <p:cNvSpPr>
            <a:spLocks noGrp="1"/>
          </p:cNvSpPr>
          <p:nvPr>
            <p:ph type="ctrTitle"/>
          </p:nvPr>
        </p:nvSpPr>
        <p:spPr/>
        <p:txBody>
          <a:bodyPr/>
          <a:lstStyle/>
          <a:p>
            <a:r>
              <a:rPr lang="en-IN"/>
              <a:t>Go Quantum</a:t>
            </a:r>
            <a:endParaRPr lang="en-US"/>
          </a:p>
        </p:txBody>
      </p:sp>
      <p:sp>
        <p:nvSpPr>
          <p:cNvPr id="3" name="Subtitle 2">
            <a:extLst>
              <a:ext uri="{FF2B5EF4-FFF2-40B4-BE49-F238E27FC236}">
                <a16:creationId xmlns:a16="http://schemas.microsoft.com/office/drawing/2014/main" id="{43142607-CD29-2A9D-6B3B-FEEBC351C94B}"/>
              </a:ext>
            </a:extLst>
          </p:cNvPr>
          <p:cNvSpPr>
            <a:spLocks noGrp="1"/>
          </p:cNvSpPr>
          <p:nvPr>
            <p:ph type="subTitle" idx="1"/>
          </p:nvPr>
        </p:nvSpPr>
        <p:spPr/>
        <p:txBody>
          <a:bodyPr/>
          <a:lstStyle/>
          <a:p>
            <a:r>
              <a:rPr lang="en-IN"/>
              <a:t>Why Go Quantum?: </a:t>
            </a:r>
          </a:p>
          <a:p>
            <a:r>
              <a:rPr lang="en-IN"/>
              <a:t>All is not Lost</a:t>
            </a:r>
            <a:endParaRPr lang="en-US"/>
          </a:p>
        </p:txBody>
      </p:sp>
    </p:spTree>
    <p:extLst>
      <p:ext uri="{BB962C8B-B14F-4D97-AF65-F5344CB8AC3E}">
        <p14:creationId xmlns:p14="http://schemas.microsoft.com/office/powerpoint/2010/main" val="273793748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7097C-F8D0-C049-000E-A95FAC66245B}"/>
              </a:ext>
            </a:extLst>
          </p:cNvPr>
          <p:cNvSpPr>
            <a:spLocks noGrp="1"/>
          </p:cNvSpPr>
          <p:nvPr>
            <p:ph type="title"/>
          </p:nvPr>
        </p:nvSpPr>
        <p:spPr/>
        <p:txBody>
          <a:bodyPr/>
          <a:lstStyle/>
          <a:p>
            <a:r>
              <a:rPr lang="en-IN"/>
              <a:t>Quantum Methods</a:t>
            </a:r>
            <a:endParaRPr lang="en-US"/>
          </a:p>
        </p:txBody>
      </p:sp>
      <p:sp>
        <p:nvSpPr>
          <p:cNvPr id="3" name="Content Placeholder 2">
            <a:extLst>
              <a:ext uri="{FF2B5EF4-FFF2-40B4-BE49-F238E27FC236}">
                <a16:creationId xmlns:a16="http://schemas.microsoft.com/office/drawing/2014/main" id="{AC001EAA-2563-A48F-37C2-602BB534A2ED}"/>
              </a:ext>
            </a:extLst>
          </p:cNvPr>
          <p:cNvSpPr>
            <a:spLocks noGrp="1"/>
          </p:cNvSpPr>
          <p:nvPr>
            <p:ph idx="1"/>
          </p:nvPr>
        </p:nvSpPr>
        <p:spPr>
          <a:xfrm>
            <a:off x="628650" y="1456293"/>
            <a:ext cx="7886700" cy="4530726"/>
          </a:xfrm>
        </p:spPr>
        <p:txBody>
          <a:bodyPr>
            <a:normAutofit fontScale="92500" lnSpcReduction="10000"/>
          </a:bodyPr>
          <a:lstStyle/>
          <a:p>
            <a:r>
              <a:rPr lang="en-IN"/>
              <a:t>Small Scale Eigenvalue Problems</a:t>
            </a:r>
          </a:p>
          <a:p>
            <a:pPr lvl="1"/>
            <a:r>
              <a:rPr lang="en-IN"/>
              <a:t>Quantum Phase Estimation</a:t>
            </a:r>
            <a:endParaRPr lang="en-US"/>
          </a:p>
          <a:p>
            <a:pPr lvl="1"/>
            <a:r>
              <a:rPr lang="en-IN"/>
              <a:t>Variational Quantum Eigen solver</a:t>
            </a:r>
          </a:p>
          <a:p>
            <a:r>
              <a:rPr lang="en-US"/>
              <a:t>Large Scale Eigenvalue Problems</a:t>
            </a:r>
            <a:endParaRPr lang="en-IN"/>
          </a:p>
          <a:p>
            <a:pPr lvl="1"/>
            <a:r>
              <a:rPr lang="en-IN"/>
              <a:t>Time Evolution (Imaginary and Real)</a:t>
            </a:r>
            <a:endParaRPr lang="en-US"/>
          </a:p>
          <a:p>
            <a:pPr lvl="1"/>
            <a:r>
              <a:rPr lang="en-US"/>
              <a:t>Quantum Subspace Methods (hybrid quantum-classical methods)</a:t>
            </a:r>
          </a:p>
          <a:p>
            <a:pPr lvl="2"/>
            <a:r>
              <a:rPr lang="en-US"/>
              <a:t>Hamiltonian Quantum Krylov</a:t>
            </a:r>
          </a:p>
          <a:p>
            <a:pPr lvl="2"/>
            <a:r>
              <a:rPr lang="en-US"/>
              <a:t>Gaussian-power Quantum Krylov</a:t>
            </a:r>
          </a:p>
          <a:p>
            <a:pPr lvl="1"/>
            <a:r>
              <a:rPr lang="en-US"/>
              <a:t>Time Evolution Methods</a:t>
            </a:r>
          </a:p>
          <a:p>
            <a:pPr lvl="2"/>
            <a:r>
              <a:rPr lang="en-US"/>
              <a:t>Quantum Filter </a:t>
            </a:r>
            <a:r>
              <a:rPr lang="en-US" err="1"/>
              <a:t>Diagonalization</a:t>
            </a:r>
            <a:endParaRPr lang="en-US"/>
          </a:p>
          <a:p>
            <a:pPr lvl="2"/>
            <a:r>
              <a:rPr lang="en-US"/>
              <a:t>Quantum lanczos based on imaginary-time evolution</a:t>
            </a:r>
          </a:p>
          <a:p>
            <a:pPr lvl="1"/>
            <a:r>
              <a:rPr lang="en-IN"/>
              <a:t>Subspace-based variational quantum simulations</a:t>
            </a:r>
          </a:p>
        </p:txBody>
      </p:sp>
      <p:sp>
        <p:nvSpPr>
          <p:cNvPr id="4" name="Date Placeholder 3">
            <a:extLst>
              <a:ext uri="{FF2B5EF4-FFF2-40B4-BE49-F238E27FC236}">
                <a16:creationId xmlns:a16="http://schemas.microsoft.com/office/drawing/2014/main" id="{E6F6DBCC-25A7-0DE7-234F-71B888FC7AD3}"/>
              </a:ext>
            </a:extLst>
          </p:cNvPr>
          <p:cNvSpPr>
            <a:spLocks noGrp="1"/>
          </p:cNvSpPr>
          <p:nvPr>
            <p:ph type="dt" sz="half" idx="10"/>
          </p:nvPr>
        </p:nvSpPr>
        <p:spPr/>
        <p:txBody>
          <a:bodyPr/>
          <a:lstStyle/>
          <a:p>
            <a:fld id="{9A374FA6-C65A-4F94-9F33-CC4E5DB85246}" type="datetime1">
              <a:rPr lang="en-US" smtClean="0"/>
              <a:t>9/26/2024</a:t>
            </a:fld>
            <a:endParaRPr lang="en-US"/>
          </a:p>
        </p:txBody>
      </p:sp>
      <p:sp>
        <p:nvSpPr>
          <p:cNvPr id="5" name="Slide Number Placeholder 4">
            <a:extLst>
              <a:ext uri="{FF2B5EF4-FFF2-40B4-BE49-F238E27FC236}">
                <a16:creationId xmlns:a16="http://schemas.microsoft.com/office/drawing/2014/main" id="{8CB52E26-AAE1-AA8F-432B-9E5ECA5B0E0E}"/>
              </a:ext>
            </a:extLst>
          </p:cNvPr>
          <p:cNvSpPr>
            <a:spLocks noGrp="1"/>
          </p:cNvSpPr>
          <p:nvPr>
            <p:ph type="sldNum" sz="quarter" idx="12"/>
          </p:nvPr>
        </p:nvSpPr>
        <p:spPr/>
        <p:txBody>
          <a:bodyPr/>
          <a:lstStyle/>
          <a:p>
            <a:fld id="{9EFCAA85-8796-4B17-9CA3-4CB18724EF60}" type="slidenum">
              <a:rPr lang="en-US" smtClean="0"/>
              <a:t>19</a:t>
            </a:fld>
            <a:endParaRPr lang="en-US"/>
          </a:p>
        </p:txBody>
      </p:sp>
      <p:sp>
        <p:nvSpPr>
          <p:cNvPr id="7" name="TextBox 6">
            <a:extLst>
              <a:ext uri="{FF2B5EF4-FFF2-40B4-BE49-F238E27FC236}">
                <a16:creationId xmlns:a16="http://schemas.microsoft.com/office/drawing/2014/main" id="{210E792C-AD88-8E5A-0732-FAA76F1E9D81}"/>
              </a:ext>
            </a:extLst>
          </p:cNvPr>
          <p:cNvSpPr txBox="1"/>
          <p:nvPr/>
        </p:nvSpPr>
        <p:spPr>
          <a:xfrm>
            <a:off x="1803956" y="5987019"/>
            <a:ext cx="6259484" cy="738664"/>
          </a:xfrm>
          <a:prstGeom prst="rect">
            <a:avLst/>
          </a:prstGeom>
          <a:noFill/>
        </p:spPr>
        <p:txBody>
          <a:bodyPr wrap="square">
            <a:spAutoFit/>
          </a:bodyPr>
          <a:lstStyle/>
          <a:p>
            <a:r>
              <a:rPr lang="en-US" sz="1400" b="0" i="0">
                <a:solidFill>
                  <a:srgbClr val="222222"/>
                </a:solidFill>
                <a:effectLst/>
                <a:latin typeface="Times New Roman" panose="02020603050405020304" pitchFamily="18" charset="0"/>
                <a:cs typeface="Times New Roman" panose="02020603050405020304" pitchFamily="18" charset="0"/>
              </a:rPr>
              <a:t>Motta, M., Kirby, W., </a:t>
            </a:r>
            <a:r>
              <a:rPr lang="en-US" sz="1400" b="0" i="0" err="1">
                <a:solidFill>
                  <a:srgbClr val="222222"/>
                </a:solidFill>
                <a:effectLst/>
                <a:latin typeface="Times New Roman" panose="02020603050405020304" pitchFamily="18" charset="0"/>
                <a:cs typeface="Times New Roman" panose="02020603050405020304" pitchFamily="18" charset="0"/>
              </a:rPr>
              <a:t>Liepuoniute</a:t>
            </a:r>
            <a:r>
              <a:rPr lang="en-US" sz="1400" b="0" i="0">
                <a:solidFill>
                  <a:srgbClr val="222222"/>
                </a:solidFill>
                <a:effectLst/>
                <a:latin typeface="Times New Roman" panose="02020603050405020304" pitchFamily="18" charset="0"/>
                <a:cs typeface="Times New Roman" panose="02020603050405020304" pitchFamily="18" charset="0"/>
              </a:rPr>
              <a:t>, I., Sung, K. J., Cohn, J., </a:t>
            </a:r>
            <a:r>
              <a:rPr lang="en-US" sz="1400" b="0" i="0" err="1">
                <a:solidFill>
                  <a:srgbClr val="222222"/>
                </a:solidFill>
                <a:effectLst/>
                <a:latin typeface="Times New Roman" panose="02020603050405020304" pitchFamily="18" charset="0"/>
                <a:cs typeface="Times New Roman" panose="02020603050405020304" pitchFamily="18" charset="0"/>
              </a:rPr>
              <a:t>Mezzacapo</a:t>
            </a:r>
            <a:r>
              <a:rPr lang="en-US" sz="1400" b="0" i="0">
                <a:solidFill>
                  <a:srgbClr val="222222"/>
                </a:solidFill>
                <a:effectLst/>
                <a:latin typeface="Times New Roman" panose="02020603050405020304" pitchFamily="18" charset="0"/>
                <a:cs typeface="Times New Roman" panose="02020603050405020304" pitchFamily="18" charset="0"/>
              </a:rPr>
              <a:t>, A., ... &amp; Rice, J. E. (2024). Subspace methods for electronic structure simulations on quantum computers. </a:t>
            </a:r>
            <a:r>
              <a:rPr lang="en-US" sz="1400" b="0" i="1">
                <a:solidFill>
                  <a:srgbClr val="222222"/>
                </a:solidFill>
                <a:effectLst/>
                <a:latin typeface="Times New Roman" panose="02020603050405020304" pitchFamily="18" charset="0"/>
                <a:cs typeface="Times New Roman" panose="02020603050405020304" pitchFamily="18" charset="0"/>
              </a:rPr>
              <a:t>Electronic Structure</a:t>
            </a:r>
            <a:r>
              <a:rPr lang="en-US" sz="1400" b="0" i="0">
                <a:solidFill>
                  <a:srgbClr val="222222"/>
                </a:solidFill>
                <a:effectLst/>
                <a:latin typeface="Times New Roman" panose="02020603050405020304" pitchFamily="18" charset="0"/>
                <a:cs typeface="Times New Roman" panose="02020603050405020304" pitchFamily="18" charset="0"/>
              </a:rPr>
              <a:t>, </a:t>
            </a:r>
            <a:r>
              <a:rPr lang="en-US" sz="1400" b="0" i="1">
                <a:solidFill>
                  <a:srgbClr val="222222"/>
                </a:solidFill>
                <a:effectLst/>
                <a:latin typeface="Times New Roman" panose="02020603050405020304" pitchFamily="18" charset="0"/>
                <a:cs typeface="Times New Roman" panose="02020603050405020304" pitchFamily="18" charset="0"/>
              </a:rPr>
              <a:t>6</a:t>
            </a:r>
            <a:r>
              <a:rPr lang="en-US" sz="1400" b="0" i="0">
                <a:solidFill>
                  <a:srgbClr val="222222"/>
                </a:solidFill>
                <a:effectLst/>
                <a:latin typeface="Times New Roman" panose="02020603050405020304" pitchFamily="18" charset="0"/>
                <a:cs typeface="Times New Roman" panose="02020603050405020304" pitchFamily="18" charset="0"/>
              </a:rPr>
              <a:t>(1), 013001.</a:t>
            </a:r>
            <a:endParaRPr lang="en-US" sz="140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8533F33-82E1-CFCA-7F71-17F0CF329395}"/>
              </a:ext>
            </a:extLst>
          </p:cNvPr>
          <p:cNvSpPr/>
          <p:nvPr/>
        </p:nvSpPr>
        <p:spPr>
          <a:xfrm>
            <a:off x="1305017" y="1873189"/>
            <a:ext cx="3986074" cy="301840"/>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BB121D5-E9F2-AE12-2670-CE791453E980}"/>
              </a:ext>
            </a:extLst>
          </p:cNvPr>
          <p:cNvSpPr/>
          <p:nvPr/>
        </p:nvSpPr>
        <p:spPr>
          <a:xfrm>
            <a:off x="1305017" y="2175029"/>
            <a:ext cx="3986074" cy="301840"/>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39863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left)">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left)">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left)">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left)">
                                      <p:cBhvr>
                                        <p:cTn id="35" dur="500"/>
                                        <p:tgtEl>
                                          <p:spTgt spid="3">
                                            <p:txEl>
                                              <p:pRg st="5" end="5"/>
                                            </p:txEl>
                                          </p:spTgt>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wipe(left)">
                                      <p:cBhvr>
                                        <p:cTn id="39" dur="500"/>
                                        <p:tgtEl>
                                          <p:spTgt spid="3">
                                            <p:txEl>
                                              <p:pRg st="6" end="6"/>
                                            </p:txEl>
                                          </p:spTgt>
                                        </p:tgtEl>
                                      </p:cBhvr>
                                    </p:animEffect>
                                  </p:childTnLst>
                                </p:cTn>
                              </p:par>
                            </p:childTnLst>
                          </p:cTn>
                        </p:par>
                        <p:par>
                          <p:cTn id="40" fill="hold">
                            <p:stCondLst>
                              <p:cond delay="1000"/>
                            </p:stCondLst>
                            <p:childTnLst>
                              <p:par>
                                <p:cTn id="41" presetID="22" presetClass="entr" presetSubtype="8" fill="hold" nodeType="after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wipe(left)">
                                      <p:cBhvr>
                                        <p:cTn id="43" dur="500"/>
                                        <p:tgtEl>
                                          <p:spTgt spid="3">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wipe(left)">
                                      <p:cBhvr>
                                        <p:cTn id="48" dur="500"/>
                                        <p:tgtEl>
                                          <p:spTgt spid="3">
                                            <p:txEl>
                                              <p:pRg st="8" end="8"/>
                                            </p:txEl>
                                          </p:spTgt>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wipe(left)">
                                      <p:cBhvr>
                                        <p:cTn id="56" dur="500"/>
                                        <p:tgtEl>
                                          <p:spTgt spid="3">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Effect transition="in" filter="wipe(left)">
                                      <p:cBhvr>
                                        <p:cTn id="61" dur="500"/>
                                        <p:tgtEl>
                                          <p:spTgt spid="3">
                                            <p:txEl>
                                              <p:pRg st="11" end="1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6"/>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grpId="0" nodeType="afterEffect">
                                  <p:stCondLst>
                                    <p:cond delay="300"/>
                                  </p:stCondLst>
                                  <p:childTnLst>
                                    <p:set>
                                      <p:cBhvr>
                                        <p:cTn id="6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06DA-DA9C-1F39-9F67-9FC7C3D3D849}"/>
              </a:ext>
            </a:extLst>
          </p:cNvPr>
          <p:cNvSpPr>
            <a:spLocks noGrp="1"/>
          </p:cNvSpPr>
          <p:nvPr>
            <p:ph type="title"/>
          </p:nvPr>
        </p:nvSpPr>
        <p:spPr/>
        <p:txBody>
          <a:bodyPr/>
          <a:lstStyle/>
          <a:p>
            <a:r>
              <a:rPr lang="en-IN"/>
              <a:t>Flow of the Presentation</a:t>
            </a:r>
            <a:endParaRPr lang="en-US"/>
          </a:p>
        </p:txBody>
      </p:sp>
      <p:graphicFrame>
        <p:nvGraphicFramePr>
          <p:cNvPr id="8" name="Content Placeholder 7">
            <a:extLst>
              <a:ext uri="{FF2B5EF4-FFF2-40B4-BE49-F238E27FC236}">
                <a16:creationId xmlns:a16="http://schemas.microsoft.com/office/drawing/2014/main" id="{A9748F6A-5885-0498-4A35-11FC20166373}"/>
              </a:ext>
            </a:extLst>
          </p:cNvPr>
          <p:cNvGraphicFramePr>
            <a:graphicFrameLocks noGrp="1"/>
          </p:cNvGraphicFramePr>
          <p:nvPr>
            <p:ph idx="1"/>
            <p:extLst>
              <p:ext uri="{D42A27DB-BD31-4B8C-83A1-F6EECF244321}">
                <p14:modId xmlns:p14="http://schemas.microsoft.com/office/powerpoint/2010/main" val="3539029641"/>
              </p:ext>
            </p:extLst>
          </p:nvPr>
        </p:nvGraphicFramePr>
        <p:xfrm>
          <a:off x="628650" y="1616619"/>
          <a:ext cx="7886700" cy="45307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1824455E-4998-D5F2-1E97-A3A6C858B2DA}"/>
              </a:ext>
            </a:extLst>
          </p:cNvPr>
          <p:cNvSpPr>
            <a:spLocks noGrp="1"/>
          </p:cNvSpPr>
          <p:nvPr>
            <p:ph type="dt" sz="half" idx="10"/>
          </p:nvPr>
        </p:nvSpPr>
        <p:spPr/>
        <p:txBody>
          <a:bodyPr/>
          <a:lstStyle/>
          <a:p>
            <a:fld id="{9A374FA6-C65A-4F94-9F33-CC4E5DB85246}" type="datetime1">
              <a:rPr lang="en-US" smtClean="0"/>
              <a:t>9/26/2024</a:t>
            </a:fld>
            <a:endParaRPr lang="en-US"/>
          </a:p>
        </p:txBody>
      </p:sp>
      <p:sp>
        <p:nvSpPr>
          <p:cNvPr id="5" name="Slide Number Placeholder 4">
            <a:extLst>
              <a:ext uri="{FF2B5EF4-FFF2-40B4-BE49-F238E27FC236}">
                <a16:creationId xmlns:a16="http://schemas.microsoft.com/office/drawing/2014/main" id="{80CB1621-CBC6-B904-6C49-8E4A1A43C19E}"/>
              </a:ext>
            </a:extLst>
          </p:cNvPr>
          <p:cNvSpPr>
            <a:spLocks noGrp="1"/>
          </p:cNvSpPr>
          <p:nvPr>
            <p:ph type="sldNum" sz="quarter" idx="12"/>
          </p:nvPr>
        </p:nvSpPr>
        <p:spPr/>
        <p:txBody>
          <a:bodyPr/>
          <a:lstStyle/>
          <a:p>
            <a:fld id="{9EFCAA85-8796-4B17-9CA3-4CB18724EF60}" type="slidenum">
              <a:rPr lang="en-US" smtClean="0"/>
              <a:t>2</a:t>
            </a:fld>
            <a:endParaRPr lang="en-US"/>
          </a:p>
        </p:txBody>
      </p:sp>
    </p:spTree>
    <p:extLst>
      <p:ext uri="{BB962C8B-B14F-4D97-AF65-F5344CB8AC3E}">
        <p14:creationId xmlns:p14="http://schemas.microsoft.com/office/powerpoint/2010/main" val="98124196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9B85DF83-6B0B-5724-D99C-F36399CB7327}"/>
              </a:ext>
            </a:extLst>
          </p:cNvPr>
          <p:cNvSpPr txBox="1"/>
          <p:nvPr/>
        </p:nvSpPr>
        <p:spPr>
          <a:xfrm>
            <a:off x="1534361" y="4479668"/>
            <a:ext cx="1099981" cy="461665"/>
          </a:xfrm>
          <a:prstGeom prst="rect">
            <a:avLst/>
          </a:prstGeom>
          <a:noFill/>
        </p:spPr>
        <p:txBody>
          <a:bodyPr wrap="none" rtlCol="0">
            <a:spAutoFit/>
          </a:bodyPr>
          <a:lstStyle/>
          <a:p>
            <a:r>
              <a:rPr lang="en-IN" sz="2400" b="1"/>
              <a:t>Step 1:</a:t>
            </a:r>
            <a:endParaRPr lang="en-US" sz="2400" b="1"/>
          </a:p>
        </p:txBody>
      </p:sp>
      <p:sp>
        <p:nvSpPr>
          <p:cNvPr id="2" name="Title 1">
            <a:extLst>
              <a:ext uri="{FF2B5EF4-FFF2-40B4-BE49-F238E27FC236}">
                <a16:creationId xmlns:a16="http://schemas.microsoft.com/office/drawing/2014/main" id="{CEDADC01-AABB-9DDB-EADB-2796DCCB81FD}"/>
              </a:ext>
            </a:extLst>
          </p:cNvPr>
          <p:cNvSpPr>
            <a:spLocks noGrp="1"/>
          </p:cNvSpPr>
          <p:nvPr>
            <p:ph type="title"/>
          </p:nvPr>
        </p:nvSpPr>
        <p:spPr/>
        <p:txBody>
          <a:bodyPr/>
          <a:lstStyle/>
          <a:p>
            <a:r>
              <a:rPr lang="en-IN"/>
              <a:t>Quantum Phase Estimation</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6B31A6-D079-7DE4-524E-5796D8D0BFBF}"/>
                  </a:ext>
                </a:extLst>
              </p:cNvPr>
              <p:cNvSpPr>
                <a:spLocks noGrp="1"/>
              </p:cNvSpPr>
              <p:nvPr>
                <p:ph idx="1"/>
              </p:nvPr>
            </p:nvSpPr>
            <p:spPr>
              <a:xfrm>
                <a:off x="628650" y="1705039"/>
                <a:ext cx="7886700" cy="4530726"/>
              </a:xfrm>
            </p:spPr>
            <p:txBody>
              <a:bodyPr/>
              <a:lstStyle/>
              <a:p>
                <a:r>
                  <a:rPr lang="en-IN"/>
                  <a:t>The Problem Definition:</a:t>
                </a:r>
              </a:p>
              <a:p>
                <a:pPr lvl="1"/>
                <a:r>
                  <a:rPr lang="en-IN"/>
                  <a:t>Given a quantum circuit that performs the unitary operation </a:t>
                </a:r>
                <a14:m>
                  <m:oMath xmlns:m="http://schemas.openxmlformats.org/officeDocument/2006/math">
                    <m:r>
                      <a:rPr lang="en-IN" b="0" i="1" smtClean="0">
                        <a:latin typeface="Cambria Math" panose="02040503050406030204" pitchFamily="18" charset="0"/>
                      </a:rPr>
                      <m:t>𝑈</m:t>
                    </m:r>
                  </m:oMath>
                </a14:m>
                <a:r>
                  <a:rPr lang="en-US"/>
                  <a:t>, we are required to find it’s eigenvalue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𝜃</m:t>
                        </m:r>
                      </m:e>
                    </m:d>
                  </m:oMath>
                </a14:m>
                <a:r>
                  <a:rPr lang="en-US"/>
                  <a:t> and its corresponding eigenvector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𝜓</m:t>
                    </m:r>
                    <m:r>
                      <a:rPr lang="en-IN" b="0" i="1" smtClean="0">
                        <a:latin typeface="Cambria Math" panose="02040503050406030204" pitchFamily="18" charset="0"/>
                      </a:rPr>
                      <m:t>⟩</m:t>
                    </m:r>
                  </m:oMath>
                </a14:m>
                <a:r>
                  <a:rPr lang="en-US"/>
                  <a:t>.</a:t>
                </a:r>
              </a:p>
              <a:p>
                <a:pPr lvl="2"/>
                <a14:m>
                  <m:oMath xmlns:m="http://schemas.openxmlformats.org/officeDocument/2006/math">
                    <m:r>
                      <a:rPr lang="en-IN" b="0" i="1" smtClean="0">
                        <a:latin typeface="Cambria Math" panose="02040503050406030204" pitchFamily="18" charset="0"/>
                      </a:rPr>
                      <m:t>𝑈</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𝜓</m:t>
                        </m:r>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2</m:t>
                        </m:r>
                        <m:r>
                          <a:rPr lang="en-IN" b="0" i="1" smtClean="0">
                            <a:latin typeface="Cambria Math" panose="02040503050406030204" pitchFamily="18" charset="0"/>
                          </a:rPr>
                          <m:t>𝜋𝜄𝜃</m:t>
                        </m:r>
                      </m:sup>
                    </m:sSup>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𝜓</m:t>
                        </m:r>
                      </m:e>
                    </m:d>
                    <m:r>
                      <a:rPr lang="en-IN" b="0" i="0" smtClean="0">
                        <a:latin typeface="Cambria Math" panose="02040503050406030204" pitchFamily="18" charset="0"/>
                      </a:rPr>
                      <m:t>;</m:t>
                    </m:r>
                    <m:r>
                      <a:rPr lang="en-IN" b="0" i="1" smtClean="0">
                        <a:latin typeface="Cambria Math" panose="02040503050406030204" pitchFamily="18" charset="0"/>
                      </a:rPr>
                      <m:t>𝜃</m:t>
                    </m:r>
                    <m:r>
                      <a:rPr lang="en-IN" b="0" i="1" smtClean="0">
                        <a:latin typeface="Cambria Math" panose="02040503050406030204" pitchFamily="18" charset="0"/>
                      </a:rPr>
                      <m:t>∈[0,1)</m:t>
                    </m:r>
                  </m:oMath>
                </a14:m>
                <a:endParaRPr lang="en-US"/>
              </a:p>
              <a:p>
                <a:endParaRPr lang="en-US"/>
              </a:p>
            </p:txBody>
          </p:sp>
        </mc:Choice>
        <mc:Fallback xmlns="">
          <p:sp>
            <p:nvSpPr>
              <p:cNvPr id="3" name="Content Placeholder 2">
                <a:extLst>
                  <a:ext uri="{FF2B5EF4-FFF2-40B4-BE49-F238E27FC236}">
                    <a16:creationId xmlns:a16="http://schemas.microsoft.com/office/drawing/2014/main" id="{0E6B31A6-D079-7DE4-524E-5796D8D0BFBF}"/>
                  </a:ext>
                </a:extLst>
              </p:cNvPr>
              <p:cNvSpPr>
                <a:spLocks noGrp="1" noRot="1" noChangeAspect="1" noMove="1" noResize="1" noEditPoints="1" noAdjustHandles="1" noChangeArrowheads="1" noChangeShapeType="1" noTextEdit="1"/>
              </p:cNvSpPr>
              <p:nvPr>
                <p:ph idx="1"/>
              </p:nvPr>
            </p:nvSpPr>
            <p:spPr>
              <a:xfrm>
                <a:off x="628650" y="1705039"/>
                <a:ext cx="7886700" cy="4530726"/>
              </a:xfrm>
              <a:blipFill>
                <a:blip r:embed="rId2"/>
                <a:stretch>
                  <a:fillRect l="-1314" t="-242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BB90D3A-69F5-682F-8BA4-8B95AA2C2C57}"/>
              </a:ext>
            </a:extLst>
          </p:cNvPr>
          <p:cNvSpPr>
            <a:spLocks noGrp="1"/>
          </p:cNvSpPr>
          <p:nvPr>
            <p:ph type="dt" sz="half" idx="10"/>
          </p:nvPr>
        </p:nvSpPr>
        <p:spPr/>
        <p:txBody>
          <a:bodyPr/>
          <a:lstStyle/>
          <a:p>
            <a:fld id="{9A374FA6-C65A-4F94-9F33-CC4E5DB85246}" type="datetime1">
              <a:rPr lang="en-US" smtClean="0"/>
              <a:t>9/26/2024</a:t>
            </a:fld>
            <a:endParaRPr lang="en-US"/>
          </a:p>
        </p:txBody>
      </p:sp>
      <p:sp>
        <p:nvSpPr>
          <p:cNvPr id="5" name="Slide Number Placeholder 4">
            <a:extLst>
              <a:ext uri="{FF2B5EF4-FFF2-40B4-BE49-F238E27FC236}">
                <a16:creationId xmlns:a16="http://schemas.microsoft.com/office/drawing/2014/main" id="{02AF8B55-B4F5-3BFE-40C3-38746D76BB06}"/>
              </a:ext>
            </a:extLst>
          </p:cNvPr>
          <p:cNvSpPr>
            <a:spLocks noGrp="1"/>
          </p:cNvSpPr>
          <p:nvPr>
            <p:ph type="sldNum" sz="quarter" idx="12"/>
          </p:nvPr>
        </p:nvSpPr>
        <p:spPr/>
        <p:txBody>
          <a:bodyPr/>
          <a:lstStyle/>
          <a:p>
            <a:fld id="{9EFCAA85-8796-4B17-9CA3-4CB18724EF60}" type="slidenum">
              <a:rPr lang="en-US" smtClean="0"/>
              <a:t>20</a:t>
            </a:fld>
            <a:endParaRPr lang="en-US"/>
          </a:p>
        </p:txBody>
      </p:sp>
      <p:pic>
        <p:nvPicPr>
          <p:cNvPr id="7" name="Picture 6" descr="A diagram of a network&#10;&#10;Description automatically generated">
            <a:extLst>
              <a:ext uri="{FF2B5EF4-FFF2-40B4-BE49-F238E27FC236}">
                <a16:creationId xmlns:a16="http://schemas.microsoft.com/office/drawing/2014/main" id="{C1F09290-BD9D-FDA3-8D80-8C2AF49336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334" y="3721963"/>
            <a:ext cx="4772691" cy="2438740"/>
          </a:xfrm>
          <a:prstGeom prst="rect">
            <a:avLst/>
          </a:prstGeom>
        </p:spPr>
      </p:pic>
      <p:sp>
        <p:nvSpPr>
          <p:cNvPr id="8" name="TextBox 7">
            <a:extLst>
              <a:ext uri="{FF2B5EF4-FFF2-40B4-BE49-F238E27FC236}">
                <a16:creationId xmlns:a16="http://schemas.microsoft.com/office/drawing/2014/main" id="{68A04A19-9936-6F25-C062-55C16C525129}"/>
              </a:ext>
            </a:extLst>
          </p:cNvPr>
          <p:cNvSpPr txBox="1"/>
          <p:nvPr/>
        </p:nvSpPr>
        <p:spPr>
          <a:xfrm>
            <a:off x="4743407" y="6073861"/>
            <a:ext cx="3271088" cy="369332"/>
          </a:xfrm>
          <a:prstGeom prst="rect">
            <a:avLst/>
          </a:prstGeom>
          <a:noFill/>
        </p:spPr>
        <p:txBody>
          <a:bodyPr wrap="none" rtlCol="0">
            <a:spAutoFit/>
          </a:bodyPr>
          <a:lstStyle/>
          <a:p>
            <a:r>
              <a:rPr lang="en-IN" b="1"/>
              <a:t>Controlled – U operation (C-U)</a:t>
            </a:r>
            <a:endParaRPr lang="en-US" b="1"/>
          </a:p>
        </p:txBody>
      </p:sp>
      <p:sp>
        <p:nvSpPr>
          <p:cNvPr id="11" name="TextBox 10">
            <a:extLst>
              <a:ext uri="{FF2B5EF4-FFF2-40B4-BE49-F238E27FC236}">
                <a16:creationId xmlns:a16="http://schemas.microsoft.com/office/drawing/2014/main" id="{79FB6E99-3163-26E0-625A-AD3589DDC88E}"/>
              </a:ext>
            </a:extLst>
          </p:cNvPr>
          <p:cNvSpPr txBox="1"/>
          <p:nvPr/>
        </p:nvSpPr>
        <p:spPr>
          <a:xfrm>
            <a:off x="1754799" y="6310827"/>
            <a:ext cx="5977214" cy="369332"/>
          </a:xfrm>
          <a:prstGeom prst="rect">
            <a:avLst/>
          </a:prstGeom>
          <a:noFill/>
        </p:spPr>
        <p:txBody>
          <a:bodyPr wrap="none" rtlCol="0">
            <a:spAutoFit/>
          </a:bodyPr>
          <a:lstStyle/>
          <a:p>
            <a:r>
              <a:rPr lang="en-IN" b="1"/>
              <a:t>Quantum Fourier Transform (before applying SWAP) gate</a:t>
            </a:r>
            <a:endParaRPr lang="en-US" b="1"/>
          </a:p>
        </p:txBody>
      </p:sp>
      <p:sp>
        <p:nvSpPr>
          <p:cNvPr id="13" name="Rectangle 12">
            <a:extLst>
              <a:ext uri="{FF2B5EF4-FFF2-40B4-BE49-F238E27FC236}">
                <a16:creationId xmlns:a16="http://schemas.microsoft.com/office/drawing/2014/main" id="{1EC0608C-CF1B-2EF5-515C-161E60499014}"/>
              </a:ext>
            </a:extLst>
          </p:cNvPr>
          <p:cNvSpPr/>
          <p:nvPr/>
        </p:nvSpPr>
        <p:spPr>
          <a:xfrm>
            <a:off x="3911334" y="3844651"/>
            <a:ext cx="660666" cy="1499706"/>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B3EC6E6-C06F-D2F2-3C58-6137107A1490}"/>
              </a:ext>
            </a:extLst>
          </p:cNvPr>
          <p:cNvSpPr txBox="1"/>
          <p:nvPr/>
        </p:nvSpPr>
        <p:spPr>
          <a:xfrm>
            <a:off x="2872475" y="4019669"/>
            <a:ext cx="1202924" cy="646331"/>
          </a:xfrm>
          <a:prstGeom prst="rect">
            <a:avLst/>
          </a:prstGeom>
          <a:noFill/>
        </p:spPr>
        <p:txBody>
          <a:bodyPr wrap="square" rtlCol="0">
            <a:spAutoFit/>
          </a:bodyPr>
          <a:lstStyle/>
          <a:p>
            <a:r>
              <a:rPr lang="en-IN">
                <a:solidFill>
                  <a:srgbClr val="FF0000"/>
                </a:solidFill>
              </a:rPr>
              <a:t>d-ancilla bits</a:t>
            </a:r>
            <a:endParaRPr lang="en-US">
              <a:solidFill>
                <a:srgbClr val="FF0000"/>
              </a:solidFill>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805DF0E-B7E4-FE69-CBE6-B6C3C6A28E3E}"/>
                  </a:ext>
                </a:extLst>
              </p:cNvPr>
              <p:cNvSpPr txBox="1"/>
              <p:nvPr/>
            </p:nvSpPr>
            <p:spPr>
              <a:xfrm>
                <a:off x="2634342" y="5373307"/>
                <a:ext cx="1276991" cy="646331"/>
              </a:xfrm>
              <a:prstGeom prst="rect">
                <a:avLst/>
              </a:prstGeom>
              <a:noFill/>
              <a:ln w="28575">
                <a:solidFill>
                  <a:schemeClr val="accent6"/>
                </a:solidFill>
              </a:ln>
            </p:spPr>
            <p:txBody>
              <a:bodyPr wrap="square" rtlCol="0">
                <a:spAutoFit/>
              </a:bodyPr>
              <a:lstStyle/>
              <a:p>
                <a14:m>
                  <m:oMath xmlns:m="http://schemas.openxmlformats.org/officeDocument/2006/math">
                    <m:r>
                      <a:rPr lang="en-IN" b="0" i="1" smtClean="0">
                        <a:solidFill>
                          <a:srgbClr val="FF0000"/>
                        </a:solidFill>
                        <a:latin typeface="Cambria Math" panose="02040503050406030204" pitchFamily="18" charset="0"/>
                      </a:rPr>
                      <m:t>𝑂</m:t>
                    </m:r>
                    <m:d>
                      <m:dPr>
                        <m:ctrlPr>
                          <a:rPr lang="en-IN" b="0" i="1" smtClean="0">
                            <a:solidFill>
                              <a:srgbClr val="FF0000"/>
                            </a:solidFill>
                            <a:latin typeface="Cambria Math" panose="02040503050406030204" pitchFamily="18" charset="0"/>
                          </a:rPr>
                        </m:ctrlPr>
                      </m:dPr>
                      <m:e>
                        <m:r>
                          <a:rPr lang="en-IN" b="0" i="1" smtClean="0">
                            <a:solidFill>
                              <a:srgbClr val="FF0000"/>
                            </a:solidFill>
                            <a:latin typeface="Cambria Math" panose="02040503050406030204" pitchFamily="18" charset="0"/>
                          </a:rPr>
                          <m:t>𝑑</m:t>
                        </m:r>
                      </m:e>
                    </m:d>
                  </m:oMath>
                </a14:m>
                <a:r>
                  <a:rPr lang="en-US">
                    <a:solidFill>
                      <a:srgbClr val="FF0000"/>
                    </a:solidFill>
                  </a:rPr>
                  <a:t> </a:t>
                </a:r>
                <a:r>
                  <a:rPr lang="en-US"/>
                  <a:t>gate complexity</a:t>
                </a:r>
              </a:p>
            </p:txBody>
          </p:sp>
        </mc:Choice>
        <mc:Fallback xmlns="">
          <p:sp>
            <p:nvSpPr>
              <p:cNvPr id="16" name="TextBox 15">
                <a:extLst>
                  <a:ext uri="{FF2B5EF4-FFF2-40B4-BE49-F238E27FC236}">
                    <a16:creationId xmlns:a16="http://schemas.microsoft.com/office/drawing/2014/main" id="{7805DF0E-B7E4-FE69-CBE6-B6C3C6A28E3E}"/>
                  </a:ext>
                </a:extLst>
              </p:cNvPr>
              <p:cNvSpPr txBox="1">
                <a:spLocks noRot="1" noChangeAspect="1" noMove="1" noResize="1" noEditPoints="1" noAdjustHandles="1" noChangeArrowheads="1" noChangeShapeType="1" noTextEdit="1"/>
              </p:cNvSpPr>
              <p:nvPr/>
            </p:nvSpPr>
            <p:spPr>
              <a:xfrm>
                <a:off x="2634342" y="5373307"/>
                <a:ext cx="1276991" cy="646331"/>
              </a:xfrm>
              <a:prstGeom prst="rect">
                <a:avLst/>
              </a:prstGeom>
              <a:blipFill>
                <a:blip r:embed="rId4"/>
                <a:stretch>
                  <a:fillRect l="-2791" t="-2703" b="-10811"/>
                </a:stretch>
              </a:blipFill>
              <a:ln w="28575">
                <a:solidFill>
                  <a:schemeClr val="accent6"/>
                </a:solidFill>
              </a:ln>
            </p:spPr>
            <p:txBody>
              <a:bodyPr/>
              <a:lstStyle/>
              <a:p>
                <a:r>
                  <a:rPr lang="en-US">
                    <a:noFill/>
                  </a:rPr>
                  <a:t> </a:t>
                </a:r>
              </a:p>
            </p:txBody>
          </p:sp>
        </mc:Fallback>
      </mc:AlternateContent>
      <p:pic>
        <p:nvPicPr>
          <p:cNvPr id="10" name="Picture 9">
            <a:extLst>
              <a:ext uri="{FF2B5EF4-FFF2-40B4-BE49-F238E27FC236}">
                <a16:creationId xmlns:a16="http://schemas.microsoft.com/office/drawing/2014/main" id="{9533C679-E678-1923-F07F-0855EB764972}"/>
              </a:ext>
            </a:extLst>
          </p:cNvPr>
          <p:cNvPicPr>
            <a:picLocks noChangeAspect="1"/>
          </p:cNvPicPr>
          <p:nvPr/>
        </p:nvPicPr>
        <p:blipFill>
          <a:blip r:embed="rId5"/>
          <a:stretch>
            <a:fillRect/>
          </a:stretch>
        </p:blipFill>
        <p:spPr>
          <a:xfrm>
            <a:off x="0" y="3652457"/>
            <a:ext cx="9144000" cy="2620839"/>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B41CE02-1ADC-EF33-8E11-8A9244447979}"/>
                  </a:ext>
                </a:extLst>
              </p:cNvPr>
              <p:cNvSpPr txBox="1"/>
              <p:nvPr/>
            </p:nvSpPr>
            <p:spPr>
              <a:xfrm>
                <a:off x="628649" y="5803511"/>
                <a:ext cx="1285221" cy="646331"/>
              </a:xfrm>
              <a:prstGeom prst="rect">
                <a:avLst/>
              </a:prstGeom>
              <a:noFill/>
              <a:ln w="28575">
                <a:solidFill>
                  <a:schemeClr val="accent6"/>
                </a:solidFill>
              </a:ln>
            </p:spPr>
            <p:txBody>
              <a:bodyPr wrap="square" rtlCol="0">
                <a:spAutoFit/>
              </a:bodyPr>
              <a:lstStyle/>
              <a:p>
                <a14:m>
                  <m:oMath xmlns:m="http://schemas.openxmlformats.org/officeDocument/2006/math">
                    <m:r>
                      <a:rPr lang="en-IN" b="0" i="1" smtClean="0">
                        <a:solidFill>
                          <a:srgbClr val="FF0000"/>
                        </a:solidFill>
                        <a:latin typeface="Cambria Math" panose="02040503050406030204" pitchFamily="18" charset="0"/>
                      </a:rPr>
                      <m:t>𝑂</m:t>
                    </m:r>
                    <m:d>
                      <m:dPr>
                        <m:ctrlPr>
                          <a:rPr lang="en-IN" b="0" i="1" smtClean="0">
                            <a:solidFill>
                              <a:srgbClr val="FF0000"/>
                            </a:solidFill>
                            <a:latin typeface="Cambria Math" panose="02040503050406030204" pitchFamily="18" charset="0"/>
                          </a:rPr>
                        </m:ctrlPr>
                      </m:dPr>
                      <m:e>
                        <m:sSup>
                          <m:sSupPr>
                            <m:ctrlPr>
                              <a:rPr lang="en-IN" b="0" i="1" smtClean="0">
                                <a:solidFill>
                                  <a:srgbClr val="FF0000"/>
                                </a:solidFill>
                                <a:latin typeface="Cambria Math" panose="02040503050406030204" pitchFamily="18" charset="0"/>
                              </a:rPr>
                            </m:ctrlPr>
                          </m:sSupPr>
                          <m:e>
                            <m:r>
                              <a:rPr lang="en-IN" b="0" i="1" smtClean="0">
                                <a:solidFill>
                                  <a:srgbClr val="FF0000"/>
                                </a:solidFill>
                                <a:latin typeface="Cambria Math" panose="02040503050406030204" pitchFamily="18" charset="0"/>
                              </a:rPr>
                              <m:t>𝑛</m:t>
                            </m:r>
                          </m:e>
                          <m:sup>
                            <m:r>
                              <a:rPr lang="en-IN" b="0" i="1" smtClean="0">
                                <a:solidFill>
                                  <a:srgbClr val="FF0000"/>
                                </a:solidFill>
                                <a:latin typeface="Cambria Math" panose="02040503050406030204" pitchFamily="18" charset="0"/>
                              </a:rPr>
                              <m:t>2</m:t>
                            </m:r>
                          </m:sup>
                        </m:sSup>
                      </m:e>
                    </m:d>
                  </m:oMath>
                </a14:m>
                <a:r>
                  <a:rPr lang="en-US">
                    <a:solidFill>
                      <a:srgbClr val="FF0000"/>
                    </a:solidFill>
                  </a:rPr>
                  <a:t> </a:t>
                </a:r>
                <a:r>
                  <a:rPr lang="en-US"/>
                  <a:t>gate complexity</a:t>
                </a:r>
              </a:p>
            </p:txBody>
          </p:sp>
        </mc:Choice>
        <mc:Fallback xmlns="">
          <p:sp>
            <p:nvSpPr>
              <p:cNvPr id="12" name="TextBox 11">
                <a:extLst>
                  <a:ext uri="{FF2B5EF4-FFF2-40B4-BE49-F238E27FC236}">
                    <a16:creationId xmlns:a16="http://schemas.microsoft.com/office/drawing/2014/main" id="{5B41CE02-1ADC-EF33-8E11-8A9244447979}"/>
                  </a:ext>
                </a:extLst>
              </p:cNvPr>
              <p:cNvSpPr txBox="1">
                <a:spLocks noRot="1" noChangeAspect="1" noMove="1" noResize="1" noEditPoints="1" noAdjustHandles="1" noChangeArrowheads="1" noChangeShapeType="1" noTextEdit="1"/>
              </p:cNvSpPr>
              <p:nvPr/>
            </p:nvSpPr>
            <p:spPr>
              <a:xfrm>
                <a:off x="628649" y="5803511"/>
                <a:ext cx="1285221" cy="646331"/>
              </a:xfrm>
              <a:prstGeom prst="rect">
                <a:avLst/>
              </a:prstGeom>
              <a:blipFill>
                <a:blip r:embed="rId6"/>
                <a:stretch>
                  <a:fillRect l="-2778" t="-2703" r="-1389" b="-10811"/>
                </a:stretch>
              </a:blipFill>
              <a:ln w="28575">
                <a:solidFill>
                  <a:schemeClr val="accent6"/>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7F5D97C-E4E3-D0FF-3536-E6DF1F59E90E}"/>
                  </a:ext>
                </a:extLst>
              </p:cNvPr>
              <p:cNvSpPr txBox="1"/>
              <p:nvPr/>
            </p:nvSpPr>
            <p:spPr>
              <a:xfrm>
                <a:off x="5752729" y="2965975"/>
                <a:ext cx="3391271" cy="8535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IN" b="0" i="1" smtClean="0">
                              <a:latin typeface="Cambria Math" panose="02040503050406030204" pitchFamily="18" charset="0"/>
                            </a:rPr>
                          </m:ctrlPr>
                        </m:sSubSup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𝑅</m:t>
                              </m:r>
                            </m:e>
                            <m:sub>
                              <m:r>
                                <a:rPr lang="en-IN" b="0" i="1" smtClean="0">
                                  <a:latin typeface="Cambria Math" panose="02040503050406030204" pitchFamily="18" charset="0"/>
                                </a:rPr>
                                <m:t>𝑗</m:t>
                              </m:r>
                            </m:sub>
                          </m:sSub>
                          <m:r>
                            <a:rPr lang="en-IN" b="0" i="1" smtClean="0">
                              <a:latin typeface="Cambria Math" panose="02040503050406030204" pitchFamily="18" charset="0"/>
                            </a:rPr>
                            <m:t>=</m:t>
                          </m:r>
                          <m:r>
                            <a:rPr lang="en-IN" b="0" i="1" smtClean="0">
                              <a:latin typeface="Cambria Math" panose="02040503050406030204" pitchFamily="18" charset="0"/>
                            </a:rPr>
                            <m:t>𝑅</m:t>
                          </m:r>
                        </m:e>
                        <m:sub>
                          <m:r>
                            <a:rPr lang="en-IN" b="0" i="1" smtClean="0">
                              <a:latin typeface="Cambria Math" panose="02040503050406030204" pitchFamily="18" charset="0"/>
                            </a:rPr>
                            <m:t>𝑍</m:t>
                          </m:r>
                        </m:sub>
                        <m:sup>
                          <m:r>
                            <a:rPr lang="en-IN" b="0" i="1" smtClean="0">
                              <a:latin typeface="Cambria Math" panose="02040503050406030204" pitchFamily="18" charset="0"/>
                            </a:rPr>
                            <m:t>𝜋</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𝑗</m:t>
                              </m:r>
                              <m:r>
                                <a:rPr lang="en-IN" b="0" i="1" smtClean="0">
                                  <a:latin typeface="Cambria Math" panose="02040503050406030204" pitchFamily="18" charset="0"/>
                                </a:rPr>
                                <m:t>−1</m:t>
                              </m:r>
                            </m:sup>
                          </m:sSup>
                        </m:sup>
                      </m:sSubSup>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m>
                            <m:mPr>
                              <m:mcs>
                                <m:mc>
                                  <m:mcPr>
                                    <m:count m:val="2"/>
                                    <m:mcJc m:val="center"/>
                                  </m:mcPr>
                                </m:mc>
                              </m:mcs>
                              <m:ctrlPr>
                                <a:rPr lang="en-IN" b="0" i="1" smtClean="0">
                                  <a:latin typeface="Cambria Math" panose="02040503050406030204" pitchFamily="18" charset="0"/>
                                </a:rPr>
                              </m:ctrlPr>
                            </m:mPr>
                            <m:mr>
                              <m:e>
                                <m:sSup>
                                  <m:sSupPr>
                                    <m:ctrlPr>
                                      <a:rPr lang="en-IN" b="0" i="1" smtClean="0">
                                        <a:latin typeface="Cambria Math" panose="02040503050406030204" pitchFamily="18" charset="0"/>
                                      </a:rPr>
                                    </m:ctrlPr>
                                  </m:sSupPr>
                                  <m:e>
                                    <m:r>
                                      <m:rPr>
                                        <m:brk m:alnAt="7"/>
                                      </m:rPr>
                                      <a:rPr lang="en-IN" b="0" i="1" smtClean="0">
                                        <a:latin typeface="Cambria Math" panose="02040503050406030204" pitchFamily="18" charset="0"/>
                                      </a:rPr>
                                      <m:t>𝑒</m:t>
                                    </m:r>
                                  </m:e>
                                  <m:sup>
                                    <m:r>
                                      <m:rPr>
                                        <m:brk m:alnAt="7"/>
                                      </m:rP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𝜄𝜋</m:t>
                                        </m:r>
                                      </m:num>
                                      <m:den>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𝑗</m:t>
                                            </m:r>
                                          </m:sup>
                                        </m:sSup>
                                      </m:den>
                                    </m:f>
                                  </m:sup>
                                </m:sSup>
                              </m:e>
                              <m:e>
                                <m:r>
                                  <a:rPr lang="en-IN" b="0" i="1" smtClean="0">
                                    <a:latin typeface="Cambria Math" panose="02040503050406030204" pitchFamily="18" charset="0"/>
                                  </a:rPr>
                                  <m:t>0</m:t>
                                </m:r>
                              </m:e>
                            </m:mr>
                            <m:mr>
                              <m:e>
                                <m:r>
                                  <a:rPr lang="en-IN" b="0" i="1" smtClean="0">
                                    <a:latin typeface="Cambria Math" panose="02040503050406030204" pitchFamily="18" charset="0"/>
                                  </a:rPr>
                                  <m:t>0</m:t>
                                </m:r>
                              </m:e>
                              <m:e>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f>
                                      <m:fPr>
                                        <m:ctrlPr>
                                          <a:rPr lang="en-IN" b="0" i="1" smtClean="0">
                                            <a:latin typeface="Cambria Math" panose="02040503050406030204" pitchFamily="18" charset="0"/>
                                          </a:rPr>
                                        </m:ctrlPr>
                                      </m:fPr>
                                      <m:num>
                                        <m:r>
                                          <a:rPr lang="en-IN" b="0" i="1" smtClean="0">
                                            <a:latin typeface="Cambria Math" panose="02040503050406030204" pitchFamily="18" charset="0"/>
                                          </a:rPr>
                                          <m:t>𝜄𝜋</m:t>
                                        </m:r>
                                      </m:num>
                                      <m:den>
                                        <m:sSup>
                                          <m:sSupPr>
                                            <m:ctrlPr>
                                              <a:rPr lang="en-IN" b="0" i="1" smtClean="0">
                                                <a:latin typeface="Cambria Math" panose="02040503050406030204" pitchFamily="18" charset="0"/>
                                              </a:rPr>
                                            </m:ctrlPr>
                                          </m:sSupPr>
                                          <m:e>
                                            <m:r>
                                              <a:rPr lang="en-IN" b="0" i="1" smtClean="0">
                                                <a:latin typeface="Cambria Math" panose="02040503050406030204" pitchFamily="18" charset="0"/>
                                              </a:rPr>
                                              <m:t>2</m:t>
                                            </m:r>
                                          </m:e>
                                          <m:sup>
                                            <m:r>
                                              <a:rPr lang="en-IN" b="0" i="1" smtClean="0">
                                                <a:latin typeface="Cambria Math" panose="02040503050406030204" pitchFamily="18" charset="0"/>
                                              </a:rPr>
                                              <m:t>𝑗</m:t>
                                            </m:r>
                                          </m:sup>
                                        </m:sSup>
                                      </m:den>
                                    </m:f>
                                  </m:sup>
                                </m:sSup>
                              </m:e>
                            </m:mr>
                          </m:m>
                        </m:e>
                      </m:d>
                    </m:oMath>
                  </m:oMathPara>
                </a14:m>
                <a:endParaRPr lang="en-US"/>
              </a:p>
            </p:txBody>
          </p:sp>
        </mc:Choice>
        <mc:Fallback xmlns="">
          <p:sp>
            <p:nvSpPr>
              <p:cNvPr id="15" name="TextBox 14">
                <a:extLst>
                  <a:ext uri="{FF2B5EF4-FFF2-40B4-BE49-F238E27FC236}">
                    <a16:creationId xmlns:a16="http://schemas.microsoft.com/office/drawing/2014/main" id="{37F5D97C-E4E3-D0FF-3536-E6DF1F59E90E}"/>
                  </a:ext>
                </a:extLst>
              </p:cNvPr>
              <p:cNvSpPr txBox="1">
                <a:spLocks noRot="1" noChangeAspect="1" noMove="1" noResize="1" noEditPoints="1" noAdjustHandles="1" noChangeArrowheads="1" noChangeShapeType="1" noTextEdit="1"/>
              </p:cNvSpPr>
              <p:nvPr/>
            </p:nvSpPr>
            <p:spPr>
              <a:xfrm>
                <a:off x="5752729" y="2965975"/>
                <a:ext cx="3391271" cy="853503"/>
              </a:xfrm>
              <a:prstGeom prst="rect">
                <a:avLst/>
              </a:prstGeom>
              <a:blipFill>
                <a:blip r:embed="rId7"/>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DE56B9B2-4325-1F8E-B3B7-8637F5DEDE77}"/>
              </a:ext>
            </a:extLst>
          </p:cNvPr>
          <p:cNvSpPr txBox="1"/>
          <p:nvPr/>
        </p:nvSpPr>
        <p:spPr>
          <a:xfrm>
            <a:off x="2362859" y="5954154"/>
            <a:ext cx="1099981" cy="461665"/>
          </a:xfrm>
          <a:prstGeom prst="rect">
            <a:avLst/>
          </a:prstGeom>
          <a:noFill/>
        </p:spPr>
        <p:txBody>
          <a:bodyPr wrap="none" rtlCol="0">
            <a:spAutoFit/>
          </a:bodyPr>
          <a:lstStyle/>
          <a:p>
            <a:r>
              <a:rPr lang="en-IN" sz="2400" b="1"/>
              <a:t>Step 2:</a:t>
            </a:r>
            <a:endParaRPr lang="en-US" sz="2400" b="1"/>
          </a:p>
        </p:txBody>
      </p:sp>
    </p:spTree>
    <p:extLst>
      <p:ext uri="{BB962C8B-B14F-4D97-AF65-F5344CB8AC3E}">
        <p14:creationId xmlns:p14="http://schemas.microsoft.com/office/powerpoint/2010/main" val="26812728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00"/>
                                        <p:tgtEl>
                                          <p:spTgt spid="14"/>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up)">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8"/>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6"/>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7"/>
                                        </p:tgtEl>
                                        <p:attrNameLst>
                                          <p:attrName>style.visibility</p:attrName>
                                        </p:attrNameLst>
                                      </p:cBhvr>
                                      <p:to>
                                        <p:strVal val="hidden"/>
                                      </p:to>
                                    </p:set>
                                  </p:childTnLst>
                                </p:cTn>
                              </p:par>
                            </p:childTnLst>
                          </p:cTn>
                        </p:par>
                        <p:par>
                          <p:cTn id="53" fill="hold">
                            <p:stCondLst>
                              <p:cond delay="0"/>
                            </p:stCondLst>
                            <p:childTnLst>
                              <p:par>
                                <p:cTn id="54" presetID="1" presetClass="entr" presetSubtype="0" fill="hold" nodeType="afterEffect">
                                  <p:stCondLst>
                                    <p:cond delay="0"/>
                                  </p:stCondLst>
                                  <p:childTnLst>
                                    <p:set>
                                      <p:cBhvr>
                                        <p:cTn id="55" dur="1" fill="hold">
                                          <p:stCondLst>
                                            <p:cond delay="0"/>
                                          </p:stCondLst>
                                        </p:cTn>
                                        <p:tgtEl>
                                          <p:spTgt spid="10"/>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5"/>
                                        </p:tgtEl>
                                        <p:attrNameLst>
                                          <p:attrName>style.visibility</p:attrName>
                                        </p:attrNameLst>
                                      </p:cBhvr>
                                      <p:to>
                                        <p:strVal val="visible"/>
                                      </p:to>
                                    </p:set>
                                  </p:childTnLst>
                                </p:cTn>
                              </p:par>
                              <p:par>
                                <p:cTn id="60" presetID="22" presetClass="entr" presetSubtype="1" fill="hold" grpId="0" nodeType="with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ipe(up)">
                                      <p:cBhvr>
                                        <p:cTn id="62" dur="500"/>
                                        <p:tgtEl>
                                          <p:spTgt spid="12"/>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2" grpId="0"/>
      <p:bldP spid="8" grpId="0"/>
      <p:bldP spid="8" grpId="1"/>
      <p:bldP spid="11" grpId="0"/>
      <p:bldP spid="13" grpId="0" animBg="1"/>
      <p:bldP spid="13" grpId="1" animBg="1"/>
      <p:bldP spid="14" grpId="0"/>
      <p:bldP spid="14" grpId="1"/>
      <p:bldP spid="16" grpId="0" animBg="1"/>
      <p:bldP spid="16" grpId="1" animBg="1"/>
      <p:bldP spid="12" grpId="0" animBg="1"/>
      <p:bldP spid="15"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D3A36-A3E6-DC9B-4B80-2CF951BA7D2C}"/>
              </a:ext>
            </a:extLst>
          </p:cNvPr>
          <p:cNvSpPr>
            <a:spLocks noGrp="1"/>
          </p:cNvSpPr>
          <p:nvPr>
            <p:ph type="title"/>
          </p:nvPr>
        </p:nvSpPr>
        <p:spPr/>
        <p:txBody>
          <a:bodyPr/>
          <a:lstStyle/>
          <a:p>
            <a:r>
              <a:rPr lang="en-IN"/>
              <a:t>Quantum Phase Estimation</a:t>
            </a:r>
            <a:endParaRPr lang="en-US"/>
          </a:p>
        </p:txBody>
      </p:sp>
      <p:sp>
        <p:nvSpPr>
          <p:cNvPr id="4" name="Date Placeholder 3">
            <a:extLst>
              <a:ext uri="{FF2B5EF4-FFF2-40B4-BE49-F238E27FC236}">
                <a16:creationId xmlns:a16="http://schemas.microsoft.com/office/drawing/2014/main" id="{1D663919-841E-D52A-4FBA-1C1C2C67A3A5}"/>
              </a:ext>
            </a:extLst>
          </p:cNvPr>
          <p:cNvSpPr>
            <a:spLocks noGrp="1"/>
          </p:cNvSpPr>
          <p:nvPr>
            <p:ph type="dt" sz="half" idx="10"/>
          </p:nvPr>
        </p:nvSpPr>
        <p:spPr/>
        <p:txBody>
          <a:bodyPr/>
          <a:lstStyle/>
          <a:p>
            <a:fld id="{9A374FA6-C65A-4F94-9F33-CC4E5DB85246}" type="datetime1">
              <a:rPr lang="en-US" smtClean="0"/>
              <a:t>9/26/2024</a:t>
            </a:fld>
            <a:endParaRPr lang="en-US"/>
          </a:p>
        </p:txBody>
      </p:sp>
      <p:sp>
        <p:nvSpPr>
          <p:cNvPr id="5" name="Slide Number Placeholder 4">
            <a:extLst>
              <a:ext uri="{FF2B5EF4-FFF2-40B4-BE49-F238E27FC236}">
                <a16:creationId xmlns:a16="http://schemas.microsoft.com/office/drawing/2014/main" id="{DEF1D774-3894-87D7-A6F7-75CFE61CDC44}"/>
              </a:ext>
            </a:extLst>
          </p:cNvPr>
          <p:cNvSpPr>
            <a:spLocks noGrp="1"/>
          </p:cNvSpPr>
          <p:nvPr>
            <p:ph type="sldNum" sz="quarter" idx="12"/>
          </p:nvPr>
        </p:nvSpPr>
        <p:spPr/>
        <p:txBody>
          <a:bodyPr/>
          <a:lstStyle/>
          <a:p>
            <a:fld id="{9EFCAA85-8796-4B17-9CA3-4CB18724EF60}" type="slidenum">
              <a:rPr lang="en-US" smtClean="0"/>
              <a:t>21</a:t>
            </a:fld>
            <a:endParaRPr lang="en-US"/>
          </a:p>
        </p:txBody>
      </p:sp>
      <p:pic>
        <p:nvPicPr>
          <p:cNvPr id="10" name="Content Placeholder 9" descr="A diagram of a circuit">
            <a:extLst>
              <a:ext uri="{FF2B5EF4-FFF2-40B4-BE49-F238E27FC236}">
                <a16:creationId xmlns:a16="http://schemas.microsoft.com/office/drawing/2014/main" id="{C7758969-33C9-2D34-9392-6F4A0DEA2B0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03500" y="1641221"/>
            <a:ext cx="4310327" cy="2483713"/>
          </a:xfr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AE3D03B-5F3F-7E10-8B7D-C7B21B3D09F1}"/>
                  </a:ext>
                </a:extLst>
              </p:cNvPr>
              <p:cNvSpPr txBox="1"/>
              <p:nvPr/>
            </p:nvSpPr>
            <p:spPr>
              <a:xfrm>
                <a:off x="156149" y="1638706"/>
                <a:ext cx="4074850" cy="4871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1600" b="0" i="1" smtClean="0">
                              <a:latin typeface="Cambria Math" panose="02040503050406030204" pitchFamily="18" charset="0"/>
                            </a:rPr>
                          </m:ctrlPr>
                        </m:dPr>
                        <m:e>
                          <m:sSup>
                            <m:sSupPr>
                              <m:ctrlPr>
                                <a:rPr lang="en-IN" sz="1600" b="0" i="1" smtClean="0">
                                  <a:latin typeface="Cambria Math" panose="02040503050406030204" pitchFamily="18" charset="0"/>
                                </a:rPr>
                              </m:ctrlPr>
                            </m:sSupPr>
                            <m:e>
                              <m:r>
                                <a:rPr lang="en-IN" sz="1600" b="0" i="1" smtClean="0">
                                  <a:latin typeface="Cambria Math" panose="02040503050406030204" pitchFamily="18" charset="0"/>
                                </a:rPr>
                                <m:t>0</m:t>
                              </m:r>
                            </m:e>
                            <m:sup>
                              <m:r>
                                <a:rPr lang="en-IN" sz="1600" b="0" i="1" smtClean="0">
                                  <a:latin typeface="Cambria Math" panose="02040503050406030204" pitchFamily="18" charset="0"/>
                                </a:rPr>
                                <m:t>𝑚</m:t>
                              </m:r>
                            </m:sup>
                          </m:sSup>
                        </m:e>
                      </m:d>
                      <m:d>
                        <m:dPr>
                          <m:begChr m:val="|"/>
                          <m:endChr m:val="⟩"/>
                          <m:ctrlPr>
                            <a:rPr lang="en-IN" sz="1600" b="0" i="1" smtClean="0">
                              <a:latin typeface="Cambria Math" panose="02040503050406030204" pitchFamily="18" charset="0"/>
                            </a:rPr>
                          </m:ctrlPr>
                        </m:dPr>
                        <m:e>
                          <m:r>
                            <a:rPr lang="en-IN" sz="1600" b="0" i="1" smtClean="0">
                              <a:latin typeface="Cambria Math" panose="02040503050406030204" pitchFamily="18" charset="0"/>
                            </a:rPr>
                            <m:t>𝜓</m:t>
                          </m:r>
                        </m:e>
                      </m:d>
                      <m:groupChr>
                        <m:groupChrPr>
                          <m:chr m:val="→"/>
                          <m:vertJc m:val="bot"/>
                          <m:ctrlPr>
                            <a:rPr lang="en-IN" sz="1600" b="0" i="1" smtClean="0">
                              <a:latin typeface="Cambria Math" panose="02040503050406030204" pitchFamily="18" charset="0"/>
                            </a:rPr>
                          </m:ctrlPr>
                        </m:groupChrPr>
                        <m:e>
                          <m:sSup>
                            <m:sSupPr>
                              <m:ctrlPr>
                                <a:rPr lang="en-IN" sz="1600" b="0" i="1" smtClean="0">
                                  <a:latin typeface="Cambria Math" panose="02040503050406030204" pitchFamily="18" charset="0"/>
                                </a:rPr>
                              </m:ctrlPr>
                            </m:sSupPr>
                            <m:e>
                              <m:r>
                                <m:rPr>
                                  <m:brk m:alnAt="2"/>
                                </m:rPr>
                                <a:rPr lang="en-IN" sz="1600" b="0" i="1" smtClean="0">
                                  <a:latin typeface="Cambria Math" panose="02040503050406030204" pitchFamily="18" charset="0"/>
                                </a:rPr>
                                <m:t>𝐻</m:t>
                              </m:r>
                            </m:e>
                            <m:sup>
                              <m:r>
                                <a:rPr lang="en-IN" sz="1600" b="0" i="1" smtClean="0">
                                  <a:latin typeface="Cambria Math" panose="02040503050406030204" pitchFamily="18" charset="0"/>
                                </a:rPr>
                                <m:t>⊗</m:t>
                              </m:r>
                              <m:r>
                                <a:rPr lang="en-IN" sz="1600" b="0" i="1" smtClean="0">
                                  <a:latin typeface="Cambria Math" panose="02040503050406030204" pitchFamily="18" charset="0"/>
                                </a:rPr>
                                <m:t>𝑚</m:t>
                              </m:r>
                            </m:sup>
                          </m:sSup>
                          <m:r>
                            <a:rPr lang="en-IN" sz="1600" b="0" i="1" smtClean="0">
                              <a:latin typeface="Cambria Math" panose="02040503050406030204" pitchFamily="18" charset="0"/>
                            </a:rPr>
                            <m:t>⊗</m:t>
                          </m:r>
                          <m:r>
                            <a:rPr lang="en-IN" sz="1600" b="0" i="1" smtClean="0">
                              <a:latin typeface="Cambria Math" panose="02040503050406030204" pitchFamily="18" charset="0"/>
                            </a:rPr>
                            <m:t>𝐼</m:t>
                          </m:r>
                          <m:r>
                            <a:rPr lang="en-IN" sz="1600" b="0" i="1" smtClean="0">
                              <a:latin typeface="Cambria Math" panose="02040503050406030204" pitchFamily="18" charset="0"/>
                            </a:rPr>
                            <m:t> </m:t>
                          </m:r>
                        </m:e>
                      </m:groupChr>
                      <m:f>
                        <m:fPr>
                          <m:ctrlPr>
                            <a:rPr lang="en-IN" sz="1600" b="0" i="1" smtClean="0">
                              <a:latin typeface="Cambria Math" panose="02040503050406030204" pitchFamily="18" charset="0"/>
                            </a:rPr>
                          </m:ctrlPr>
                        </m:fPr>
                        <m:num>
                          <m:r>
                            <a:rPr lang="en-IN" sz="1600" b="0" i="1" smtClean="0">
                              <a:latin typeface="Cambria Math" panose="02040503050406030204" pitchFamily="18" charset="0"/>
                            </a:rPr>
                            <m:t>1</m:t>
                          </m:r>
                        </m:num>
                        <m:den>
                          <m:rad>
                            <m:radPr>
                              <m:degHide m:val="on"/>
                              <m:ctrlPr>
                                <a:rPr lang="en-IN" sz="1600" b="0" i="1" smtClean="0">
                                  <a:latin typeface="Cambria Math" panose="02040503050406030204" pitchFamily="18" charset="0"/>
                                </a:rPr>
                              </m:ctrlPr>
                            </m:radPr>
                            <m:deg/>
                            <m:e>
                              <m:sSup>
                                <m:sSupPr>
                                  <m:ctrlPr>
                                    <a:rPr lang="en-IN" sz="1600" b="0" i="1" smtClean="0">
                                      <a:latin typeface="Cambria Math" panose="02040503050406030204" pitchFamily="18" charset="0"/>
                                    </a:rPr>
                                  </m:ctrlPr>
                                </m:sSupPr>
                                <m:e>
                                  <m:r>
                                    <a:rPr lang="en-IN" sz="1600" b="0" i="1" smtClean="0">
                                      <a:latin typeface="Cambria Math" panose="02040503050406030204" pitchFamily="18" charset="0"/>
                                    </a:rPr>
                                    <m:t>2</m:t>
                                  </m:r>
                                </m:e>
                                <m:sup>
                                  <m:r>
                                    <a:rPr lang="en-IN" sz="1600" b="0" i="1" smtClean="0">
                                      <a:latin typeface="Cambria Math" panose="02040503050406030204" pitchFamily="18" charset="0"/>
                                    </a:rPr>
                                    <m:t>𝑚</m:t>
                                  </m:r>
                                </m:sup>
                              </m:sSup>
                            </m:e>
                          </m:rad>
                        </m:den>
                      </m:f>
                      <m:nary>
                        <m:naryPr>
                          <m:chr m:val="∑"/>
                          <m:ctrlPr>
                            <a:rPr lang="en-IN" sz="1600" b="0" i="1" smtClean="0">
                              <a:latin typeface="Cambria Math" panose="02040503050406030204" pitchFamily="18" charset="0"/>
                            </a:rPr>
                          </m:ctrlPr>
                        </m:naryPr>
                        <m:sub>
                          <m:r>
                            <a:rPr lang="en-IN" sz="1600" b="0" i="1" smtClean="0">
                              <a:latin typeface="Cambria Math" panose="02040503050406030204" pitchFamily="18" charset="0"/>
                            </a:rPr>
                            <m:t>𝑖</m:t>
                          </m:r>
                          <m:r>
                            <a:rPr lang="en-IN" sz="1600" b="0" i="1" smtClean="0">
                              <a:latin typeface="Cambria Math" panose="02040503050406030204" pitchFamily="18" charset="0"/>
                            </a:rPr>
                            <m:t>=0</m:t>
                          </m:r>
                        </m:sub>
                        <m:sup>
                          <m:sSup>
                            <m:sSupPr>
                              <m:ctrlPr>
                                <a:rPr lang="en-IN" sz="1600" b="0" i="1" smtClean="0">
                                  <a:latin typeface="Cambria Math" panose="02040503050406030204" pitchFamily="18" charset="0"/>
                                </a:rPr>
                              </m:ctrlPr>
                            </m:sSupPr>
                            <m:e>
                              <m:r>
                                <a:rPr lang="en-IN" sz="1600" b="0" i="1" smtClean="0">
                                  <a:latin typeface="Cambria Math" panose="02040503050406030204" pitchFamily="18" charset="0"/>
                                </a:rPr>
                                <m:t>2</m:t>
                              </m:r>
                            </m:e>
                            <m:sup>
                              <m:r>
                                <a:rPr lang="en-IN" sz="1600" b="0" i="1" smtClean="0">
                                  <a:latin typeface="Cambria Math" panose="02040503050406030204" pitchFamily="18" charset="0"/>
                                </a:rPr>
                                <m:t>𝑛</m:t>
                              </m:r>
                            </m:sup>
                          </m:sSup>
                          <m:r>
                            <a:rPr lang="en-IN" sz="1600" b="0" i="1" smtClean="0">
                              <a:latin typeface="Cambria Math" panose="02040503050406030204" pitchFamily="18" charset="0"/>
                            </a:rPr>
                            <m:t>−1</m:t>
                          </m:r>
                        </m:sup>
                        <m:e>
                          <m:nary>
                            <m:naryPr>
                              <m:chr m:val="∑"/>
                              <m:ctrlPr>
                                <a:rPr lang="en-IN" sz="1600" i="1">
                                  <a:latin typeface="Cambria Math" panose="02040503050406030204" pitchFamily="18" charset="0"/>
                                </a:rPr>
                              </m:ctrlPr>
                            </m:naryPr>
                            <m:sub>
                              <m:r>
                                <a:rPr lang="en-IN" sz="1600" i="1">
                                  <a:latin typeface="Cambria Math" panose="02040503050406030204" pitchFamily="18" charset="0"/>
                                </a:rPr>
                                <m:t>𝑘</m:t>
                              </m:r>
                              <m:r>
                                <a:rPr lang="en-IN" sz="1600" i="1">
                                  <a:latin typeface="Cambria Math" panose="02040503050406030204" pitchFamily="18" charset="0"/>
                                </a:rPr>
                                <m:t>=0</m:t>
                              </m:r>
                            </m:sub>
                            <m:sup>
                              <m:sSup>
                                <m:sSupPr>
                                  <m:ctrlPr>
                                    <a:rPr lang="en-IN" sz="1600" i="1">
                                      <a:latin typeface="Cambria Math" panose="02040503050406030204" pitchFamily="18" charset="0"/>
                                    </a:rPr>
                                  </m:ctrlPr>
                                </m:sSupPr>
                                <m:e>
                                  <m:r>
                                    <a:rPr lang="en-IN" sz="1600" i="1">
                                      <a:latin typeface="Cambria Math" panose="02040503050406030204" pitchFamily="18" charset="0"/>
                                    </a:rPr>
                                    <m:t>2</m:t>
                                  </m:r>
                                </m:e>
                                <m:sup>
                                  <m:r>
                                    <a:rPr lang="en-IN" sz="1600" i="1">
                                      <a:latin typeface="Cambria Math" panose="02040503050406030204" pitchFamily="18" charset="0"/>
                                    </a:rPr>
                                    <m:t>𝑚</m:t>
                                  </m:r>
                                </m:sup>
                              </m:sSup>
                              <m:r>
                                <a:rPr lang="en-IN" sz="1600" i="1">
                                  <a:latin typeface="Cambria Math" panose="02040503050406030204" pitchFamily="18" charset="0"/>
                                </a:rPr>
                                <m:t>−1</m:t>
                              </m:r>
                            </m:sup>
                            <m:e>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𝛼</m:t>
                                  </m:r>
                                </m:e>
                                <m:sub>
                                  <m:r>
                                    <a:rPr lang="en-IN" sz="1600" b="0" i="1" smtClean="0">
                                      <a:latin typeface="Cambria Math" panose="02040503050406030204" pitchFamily="18" charset="0"/>
                                    </a:rPr>
                                    <m:t>𝑖</m:t>
                                  </m:r>
                                </m:sub>
                              </m:sSub>
                              <m:d>
                                <m:dPr>
                                  <m:begChr m:val="|"/>
                                  <m:endChr m:val="⟩"/>
                                  <m:ctrlPr>
                                    <a:rPr lang="en-IN" sz="1600" i="1">
                                      <a:latin typeface="Cambria Math" panose="02040503050406030204" pitchFamily="18" charset="0"/>
                                    </a:rPr>
                                  </m:ctrlPr>
                                </m:dPr>
                                <m:e>
                                  <m:r>
                                    <a:rPr lang="en-IN" sz="1600" i="1">
                                      <a:latin typeface="Cambria Math" panose="02040503050406030204" pitchFamily="18" charset="0"/>
                                    </a:rPr>
                                    <m:t>𝑘</m:t>
                                  </m:r>
                                </m:e>
                              </m:d>
                              <m:r>
                                <a:rPr lang="en-IN" sz="1600" i="1">
                                  <a:latin typeface="Cambria Math" panose="02040503050406030204" pitchFamily="18" charset="0"/>
                                </a:rPr>
                                <m:t>|</m:t>
                              </m:r>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𝜆</m:t>
                                  </m:r>
                                </m:e>
                                <m:sub>
                                  <m:r>
                                    <a:rPr lang="en-IN" sz="1600" b="0" i="1" smtClean="0">
                                      <a:latin typeface="Cambria Math" panose="02040503050406030204" pitchFamily="18" charset="0"/>
                                    </a:rPr>
                                    <m:t>𝑖</m:t>
                                  </m:r>
                                </m:sub>
                              </m:sSub>
                              <m:r>
                                <a:rPr lang="en-IN" sz="1600" i="1">
                                  <a:latin typeface="Cambria Math" panose="02040503050406030204" pitchFamily="18" charset="0"/>
                                </a:rPr>
                                <m:t>⟩</m:t>
                              </m:r>
                            </m:e>
                          </m:nary>
                        </m:e>
                      </m:nary>
                    </m:oMath>
                  </m:oMathPara>
                </a14:m>
                <a:endParaRPr lang="en-US" sz="1600"/>
              </a:p>
              <a:p>
                <a:endParaRPr lang="en-US" sz="1600"/>
              </a:p>
              <a:p>
                <a:endParaRPr lang="en-US" sz="1600"/>
              </a:p>
              <a:p>
                <a:endParaRPr lang="en-US" sz="1600"/>
              </a:p>
              <a:p>
                <a:pPr/>
                <a14:m>
                  <m:oMathPara xmlns:m="http://schemas.openxmlformats.org/officeDocument/2006/math">
                    <m:oMathParaPr>
                      <m:jc m:val="centerGroup"/>
                    </m:oMathParaPr>
                    <m:oMath xmlns:m="http://schemas.openxmlformats.org/officeDocument/2006/math">
                      <m:nary>
                        <m:naryPr>
                          <m:chr m:val="∑"/>
                          <m:ctrlPr>
                            <a:rPr lang="en-IN" sz="1600" i="1">
                              <a:latin typeface="Cambria Math" panose="02040503050406030204" pitchFamily="18" charset="0"/>
                            </a:rPr>
                          </m:ctrlPr>
                        </m:naryPr>
                        <m:sub>
                          <m:r>
                            <a:rPr lang="en-IN" sz="1600" i="1">
                              <a:latin typeface="Cambria Math" panose="02040503050406030204" pitchFamily="18" charset="0"/>
                            </a:rPr>
                            <m:t>𝑖</m:t>
                          </m:r>
                          <m:r>
                            <a:rPr lang="en-IN" sz="1600" i="1">
                              <a:latin typeface="Cambria Math" panose="02040503050406030204" pitchFamily="18" charset="0"/>
                            </a:rPr>
                            <m:t>=0</m:t>
                          </m:r>
                        </m:sub>
                        <m:sup>
                          <m:sSup>
                            <m:sSupPr>
                              <m:ctrlPr>
                                <a:rPr lang="en-IN" sz="1600" i="1">
                                  <a:latin typeface="Cambria Math" panose="02040503050406030204" pitchFamily="18" charset="0"/>
                                </a:rPr>
                              </m:ctrlPr>
                            </m:sSupPr>
                            <m:e>
                              <m:r>
                                <a:rPr lang="en-IN" sz="1600" i="1">
                                  <a:latin typeface="Cambria Math" panose="02040503050406030204" pitchFamily="18" charset="0"/>
                                </a:rPr>
                                <m:t>2</m:t>
                              </m:r>
                            </m:e>
                            <m:sup>
                              <m:r>
                                <a:rPr lang="en-IN" sz="1600" i="1">
                                  <a:latin typeface="Cambria Math" panose="02040503050406030204" pitchFamily="18" charset="0"/>
                                </a:rPr>
                                <m:t>𝑛</m:t>
                              </m:r>
                            </m:sup>
                          </m:sSup>
                          <m:r>
                            <a:rPr lang="en-IN" sz="1600" i="1">
                              <a:latin typeface="Cambria Math" panose="02040503050406030204" pitchFamily="18" charset="0"/>
                            </a:rPr>
                            <m:t>−1</m:t>
                          </m:r>
                        </m:sup>
                        <m:e>
                          <m:nary>
                            <m:naryPr>
                              <m:chr m:val="∑"/>
                              <m:ctrlPr>
                                <a:rPr lang="en-IN" sz="1600" i="1">
                                  <a:latin typeface="Cambria Math" panose="02040503050406030204" pitchFamily="18" charset="0"/>
                                </a:rPr>
                              </m:ctrlPr>
                            </m:naryPr>
                            <m:sub>
                              <m:r>
                                <a:rPr lang="en-IN" sz="1600" i="1">
                                  <a:latin typeface="Cambria Math" panose="02040503050406030204" pitchFamily="18" charset="0"/>
                                </a:rPr>
                                <m:t>𝑘</m:t>
                              </m:r>
                              <m:r>
                                <a:rPr lang="en-IN" sz="1600" i="1">
                                  <a:latin typeface="Cambria Math" panose="02040503050406030204" pitchFamily="18" charset="0"/>
                                </a:rPr>
                                <m:t>=0</m:t>
                              </m:r>
                            </m:sub>
                            <m:sup>
                              <m:sSup>
                                <m:sSupPr>
                                  <m:ctrlPr>
                                    <a:rPr lang="en-IN" sz="1600" i="1">
                                      <a:latin typeface="Cambria Math" panose="02040503050406030204" pitchFamily="18" charset="0"/>
                                    </a:rPr>
                                  </m:ctrlPr>
                                </m:sSupPr>
                                <m:e>
                                  <m:r>
                                    <a:rPr lang="en-IN" sz="1600" i="1">
                                      <a:latin typeface="Cambria Math" panose="02040503050406030204" pitchFamily="18" charset="0"/>
                                    </a:rPr>
                                    <m:t>2</m:t>
                                  </m:r>
                                </m:e>
                                <m:sup>
                                  <m:r>
                                    <a:rPr lang="en-IN" sz="1600" i="1">
                                      <a:latin typeface="Cambria Math" panose="02040503050406030204" pitchFamily="18" charset="0"/>
                                    </a:rPr>
                                    <m:t>𝑚</m:t>
                                  </m:r>
                                </m:sup>
                              </m:sSup>
                              <m:r>
                                <a:rPr lang="en-IN" sz="1600" i="1">
                                  <a:latin typeface="Cambria Math" panose="02040503050406030204" pitchFamily="18" charset="0"/>
                                </a:rPr>
                                <m:t>−1</m:t>
                              </m:r>
                            </m:sup>
                            <m:e>
                              <m:sSub>
                                <m:sSubPr>
                                  <m:ctrlPr>
                                    <a:rPr lang="en-IN" sz="1600" i="1">
                                      <a:latin typeface="Cambria Math" panose="02040503050406030204" pitchFamily="18" charset="0"/>
                                    </a:rPr>
                                  </m:ctrlPr>
                                </m:sSubPr>
                                <m:e>
                                  <m:r>
                                    <a:rPr lang="en-IN" sz="1600" i="1">
                                      <a:latin typeface="Cambria Math" panose="02040503050406030204" pitchFamily="18" charset="0"/>
                                    </a:rPr>
                                    <m:t>𝛼</m:t>
                                  </m:r>
                                </m:e>
                                <m:sub>
                                  <m:r>
                                    <a:rPr lang="en-IN" sz="1600" i="1">
                                      <a:latin typeface="Cambria Math" panose="02040503050406030204" pitchFamily="18" charset="0"/>
                                    </a:rPr>
                                    <m:t>𝑖</m:t>
                                  </m:r>
                                </m:sub>
                              </m:sSub>
                              <m:d>
                                <m:dPr>
                                  <m:begChr m:val="|"/>
                                  <m:endChr m:val="⟩"/>
                                  <m:ctrlPr>
                                    <a:rPr lang="en-IN" sz="1600" i="1">
                                      <a:latin typeface="Cambria Math" panose="02040503050406030204" pitchFamily="18" charset="0"/>
                                    </a:rPr>
                                  </m:ctrlPr>
                                </m:dPr>
                                <m:e>
                                  <m:r>
                                    <a:rPr lang="en-IN" sz="1600" i="1">
                                      <a:latin typeface="Cambria Math" panose="02040503050406030204" pitchFamily="18" charset="0"/>
                                    </a:rPr>
                                    <m:t>𝑘</m:t>
                                  </m:r>
                                </m:e>
                              </m:d>
                              <m:r>
                                <a:rPr lang="en-IN" sz="1600" i="1">
                                  <a:latin typeface="Cambria Math" panose="02040503050406030204" pitchFamily="18" charset="0"/>
                                </a:rPr>
                                <m:t>|</m:t>
                              </m:r>
                              <m:sSub>
                                <m:sSubPr>
                                  <m:ctrlPr>
                                    <a:rPr lang="en-IN" sz="1600" i="1">
                                      <a:latin typeface="Cambria Math" panose="02040503050406030204" pitchFamily="18" charset="0"/>
                                    </a:rPr>
                                  </m:ctrlPr>
                                </m:sSubPr>
                                <m:e>
                                  <m:r>
                                    <a:rPr lang="en-IN" sz="1600" i="1">
                                      <a:latin typeface="Cambria Math" panose="02040503050406030204" pitchFamily="18" charset="0"/>
                                    </a:rPr>
                                    <m:t>𝜆</m:t>
                                  </m:r>
                                </m:e>
                                <m:sub>
                                  <m:r>
                                    <a:rPr lang="en-IN" sz="1600" i="1">
                                      <a:latin typeface="Cambria Math" panose="02040503050406030204" pitchFamily="18" charset="0"/>
                                    </a:rPr>
                                    <m:t>𝑖</m:t>
                                  </m:r>
                                </m:sub>
                              </m:sSub>
                              <m:r>
                                <a:rPr lang="en-IN" sz="1600" i="1">
                                  <a:latin typeface="Cambria Math" panose="02040503050406030204" pitchFamily="18" charset="0"/>
                                </a:rPr>
                                <m:t>⟩</m:t>
                              </m:r>
                            </m:e>
                          </m:nary>
                        </m:e>
                      </m:nary>
                      <m:groupChr>
                        <m:groupChrPr>
                          <m:chr m:val="→"/>
                          <m:vertJc m:val="bot"/>
                          <m:ctrlPr>
                            <a:rPr lang="en-IN" sz="1600" i="1" smtClean="0">
                              <a:latin typeface="Cambria Math" panose="02040503050406030204" pitchFamily="18" charset="0"/>
                            </a:rPr>
                          </m:ctrlPr>
                        </m:groupChrPr>
                        <m:e>
                          <m:r>
                            <m:rPr>
                              <m:brk m:alnAt="2"/>
                            </m:rPr>
                            <a:rPr lang="en-IN" sz="1600" b="0" i="1" smtClean="0">
                              <a:latin typeface="Cambria Math" panose="02040503050406030204" pitchFamily="18" charset="0"/>
                            </a:rPr>
                            <m:t>𝐶</m:t>
                          </m:r>
                          <m:r>
                            <a:rPr lang="en-IN" sz="1600" b="0" i="1" smtClean="0">
                              <a:latin typeface="Cambria Math" panose="02040503050406030204" pitchFamily="18" charset="0"/>
                            </a:rPr>
                            <m:t>−</m:t>
                          </m:r>
                          <m:r>
                            <a:rPr lang="en-IN" sz="1600" b="0" i="1" smtClean="0">
                              <a:latin typeface="Cambria Math" panose="02040503050406030204" pitchFamily="18" charset="0"/>
                            </a:rPr>
                            <m:t>𝑈</m:t>
                          </m:r>
                        </m:e>
                      </m:groupChr>
                      <m:f>
                        <m:fPr>
                          <m:ctrlPr>
                            <a:rPr lang="en-IN" sz="1600" i="1" smtClean="0">
                              <a:latin typeface="Cambria Math" panose="02040503050406030204" pitchFamily="18" charset="0"/>
                            </a:rPr>
                          </m:ctrlPr>
                        </m:fPr>
                        <m:num>
                          <m:r>
                            <a:rPr lang="en-IN" sz="1600" b="0" i="1" smtClean="0">
                              <a:latin typeface="Cambria Math" panose="02040503050406030204" pitchFamily="18" charset="0"/>
                            </a:rPr>
                            <m:t>1</m:t>
                          </m:r>
                        </m:num>
                        <m:den>
                          <m:rad>
                            <m:radPr>
                              <m:degHide m:val="on"/>
                              <m:ctrlPr>
                                <a:rPr lang="en-IN" sz="1600" b="0" i="1" smtClean="0">
                                  <a:latin typeface="Cambria Math" panose="02040503050406030204" pitchFamily="18" charset="0"/>
                                </a:rPr>
                              </m:ctrlPr>
                            </m:radPr>
                            <m:deg/>
                            <m:e>
                              <m:sSup>
                                <m:sSupPr>
                                  <m:ctrlPr>
                                    <a:rPr lang="en-IN" sz="1600" b="0" i="1" smtClean="0">
                                      <a:latin typeface="Cambria Math" panose="02040503050406030204" pitchFamily="18" charset="0"/>
                                    </a:rPr>
                                  </m:ctrlPr>
                                </m:sSupPr>
                                <m:e>
                                  <m:r>
                                    <a:rPr lang="en-IN" sz="1600" b="0" i="1" smtClean="0">
                                      <a:latin typeface="Cambria Math" panose="02040503050406030204" pitchFamily="18" charset="0"/>
                                    </a:rPr>
                                    <m:t>2</m:t>
                                  </m:r>
                                </m:e>
                                <m:sup>
                                  <m:r>
                                    <a:rPr lang="en-IN" sz="1600" b="0" i="1" smtClean="0">
                                      <a:latin typeface="Cambria Math" panose="02040503050406030204" pitchFamily="18" charset="0"/>
                                    </a:rPr>
                                    <m:t>𝑚</m:t>
                                  </m:r>
                                </m:sup>
                              </m:sSup>
                            </m:e>
                          </m:rad>
                        </m:den>
                      </m:f>
                      <m:nary>
                        <m:naryPr>
                          <m:chr m:val="∑"/>
                          <m:ctrlPr>
                            <a:rPr lang="en-IN" sz="1600" b="0" i="1" smtClean="0">
                              <a:latin typeface="Cambria Math" panose="02040503050406030204" pitchFamily="18" charset="0"/>
                            </a:rPr>
                          </m:ctrlPr>
                        </m:naryPr>
                        <m:sub>
                          <m:r>
                            <a:rPr lang="en-IN" sz="1600" b="0" i="1" smtClean="0">
                              <a:latin typeface="Cambria Math" panose="02040503050406030204" pitchFamily="18" charset="0"/>
                            </a:rPr>
                            <m:t>𝑖</m:t>
                          </m:r>
                          <m:r>
                            <a:rPr lang="en-IN" sz="1600" b="0" i="1" smtClean="0">
                              <a:latin typeface="Cambria Math" panose="02040503050406030204" pitchFamily="18" charset="0"/>
                            </a:rPr>
                            <m:t>=0</m:t>
                          </m:r>
                        </m:sub>
                        <m:sup>
                          <m:sSup>
                            <m:sSupPr>
                              <m:ctrlPr>
                                <a:rPr lang="en-IN" sz="1600" b="0" i="1" smtClean="0">
                                  <a:latin typeface="Cambria Math" panose="02040503050406030204" pitchFamily="18" charset="0"/>
                                </a:rPr>
                              </m:ctrlPr>
                            </m:sSupPr>
                            <m:e>
                              <m:r>
                                <a:rPr lang="en-IN" sz="1600" b="0" i="1" smtClean="0">
                                  <a:latin typeface="Cambria Math" panose="02040503050406030204" pitchFamily="18" charset="0"/>
                                </a:rPr>
                                <m:t>2</m:t>
                              </m:r>
                            </m:e>
                            <m:sup>
                              <m:r>
                                <a:rPr lang="en-IN" sz="1600" b="0" i="1" smtClean="0">
                                  <a:latin typeface="Cambria Math" panose="02040503050406030204" pitchFamily="18" charset="0"/>
                                </a:rPr>
                                <m:t>𝑛</m:t>
                              </m:r>
                            </m:sup>
                          </m:sSup>
                          <m:r>
                            <a:rPr lang="en-IN" sz="1600" b="0" i="1" smtClean="0">
                              <a:latin typeface="Cambria Math" panose="02040503050406030204" pitchFamily="18" charset="0"/>
                            </a:rPr>
                            <m:t>−1</m:t>
                          </m:r>
                        </m:sup>
                        <m:e>
                          <m:nary>
                            <m:naryPr>
                              <m:chr m:val="∑"/>
                              <m:ctrlPr>
                                <a:rPr lang="en-IN" sz="1600" i="1">
                                  <a:latin typeface="Cambria Math" panose="02040503050406030204" pitchFamily="18" charset="0"/>
                                </a:rPr>
                              </m:ctrlPr>
                            </m:naryPr>
                            <m:sub>
                              <m:r>
                                <a:rPr lang="en-IN" sz="1600" i="1">
                                  <a:latin typeface="Cambria Math" panose="02040503050406030204" pitchFamily="18" charset="0"/>
                                </a:rPr>
                                <m:t>𝑘</m:t>
                              </m:r>
                              <m:r>
                                <a:rPr lang="en-IN" sz="1600" i="1">
                                  <a:latin typeface="Cambria Math" panose="02040503050406030204" pitchFamily="18" charset="0"/>
                                </a:rPr>
                                <m:t>=0</m:t>
                              </m:r>
                            </m:sub>
                            <m:sup>
                              <m:sSup>
                                <m:sSupPr>
                                  <m:ctrlPr>
                                    <a:rPr lang="en-IN" sz="1600" i="1">
                                      <a:latin typeface="Cambria Math" panose="02040503050406030204" pitchFamily="18" charset="0"/>
                                    </a:rPr>
                                  </m:ctrlPr>
                                </m:sSupPr>
                                <m:e>
                                  <m:r>
                                    <a:rPr lang="en-IN" sz="1600" i="1">
                                      <a:latin typeface="Cambria Math" panose="02040503050406030204" pitchFamily="18" charset="0"/>
                                    </a:rPr>
                                    <m:t>2</m:t>
                                  </m:r>
                                </m:e>
                                <m:sup>
                                  <m:r>
                                    <a:rPr lang="en-IN" sz="1600" i="1">
                                      <a:latin typeface="Cambria Math" panose="02040503050406030204" pitchFamily="18" charset="0"/>
                                    </a:rPr>
                                    <m:t>𝑚</m:t>
                                  </m:r>
                                </m:sup>
                              </m:sSup>
                              <m:r>
                                <a:rPr lang="en-IN" sz="1600" i="1">
                                  <a:latin typeface="Cambria Math" panose="02040503050406030204" pitchFamily="18" charset="0"/>
                                </a:rPr>
                                <m:t>−1</m:t>
                              </m:r>
                            </m:sup>
                            <m:e>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𝛼</m:t>
                                  </m:r>
                                </m:e>
                                <m:sub>
                                  <m:r>
                                    <a:rPr lang="en-IN" sz="1600" b="0" i="1" smtClean="0">
                                      <a:latin typeface="Cambria Math" panose="02040503050406030204" pitchFamily="18" charset="0"/>
                                    </a:rPr>
                                    <m:t>𝑖</m:t>
                                  </m:r>
                                </m:sub>
                              </m:sSub>
                              <m:sSup>
                                <m:sSupPr>
                                  <m:ctrlPr>
                                    <a:rPr lang="en-IN" sz="1600" i="1">
                                      <a:latin typeface="Cambria Math" panose="02040503050406030204" pitchFamily="18" charset="0"/>
                                    </a:rPr>
                                  </m:ctrlPr>
                                </m:sSupPr>
                                <m:e>
                                  <m:r>
                                    <a:rPr lang="en-IN" sz="1600" i="1">
                                      <a:latin typeface="Cambria Math" panose="02040503050406030204" pitchFamily="18" charset="0"/>
                                    </a:rPr>
                                    <m:t>𝑒</m:t>
                                  </m:r>
                                </m:e>
                                <m:sup>
                                  <m:r>
                                    <a:rPr lang="en-IN" sz="1600" i="1">
                                      <a:latin typeface="Cambria Math" panose="02040503050406030204" pitchFamily="18" charset="0"/>
                                    </a:rPr>
                                    <m:t>2 </m:t>
                                  </m:r>
                                  <m:r>
                                    <a:rPr lang="en-IN" sz="1600" i="1">
                                      <a:latin typeface="Cambria Math" panose="02040503050406030204" pitchFamily="18" charset="0"/>
                                    </a:rPr>
                                    <m:t>𝜋𝜄</m:t>
                                  </m:r>
                                  <m:r>
                                    <a:rPr lang="en-IN" sz="1600" i="1">
                                      <a:latin typeface="Cambria Math" panose="02040503050406030204" pitchFamily="18" charset="0"/>
                                    </a:rPr>
                                    <m:t>𝑘</m:t>
                                  </m:r>
                                  <m:sSub>
                                    <m:sSubPr>
                                      <m:ctrlPr>
                                        <a:rPr lang="en-IN" sz="1600" i="1">
                                          <a:latin typeface="Cambria Math" panose="02040503050406030204" pitchFamily="18" charset="0"/>
                                        </a:rPr>
                                      </m:ctrlPr>
                                    </m:sSubPr>
                                    <m:e>
                                      <m:r>
                                        <a:rPr lang="en-IN" sz="1600" i="1">
                                          <a:latin typeface="Cambria Math" panose="02040503050406030204" pitchFamily="18" charset="0"/>
                                        </a:rPr>
                                        <m:t>𝜆</m:t>
                                      </m:r>
                                    </m:e>
                                    <m:sub>
                                      <m:r>
                                        <a:rPr lang="en-IN" sz="1600" i="1">
                                          <a:latin typeface="Cambria Math" panose="02040503050406030204" pitchFamily="18" charset="0"/>
                                        </a:rPr>
                                        <m:t>𝑖</m:t>
                                      </m:r>
                                    </m:sub>
                                  </m:sSub>
                                </m:sup>
                              </m:sSup>
                              <m:d>
                                <m:dPr>
                                  <m:begChr m:val="|"/>
                                  <m:endChr m:val="⟩"/>
                                  <m:ctrlPr>
                                    <a:rPr lang="en-IN" sz="1600" i="1">
                                      <a:latin typeface="Cambria Math" panose="02040503050406030204" pitchFamily="18" charset="0"/>
                                    </a:rPr>
                                  </m:ctrlPr>
                                </m:dPr>
                                <m:e>
                                  <m:r>
                                    <a:rPr lang="en-IN" sz="1600" i="1">
                                      <a:latin typeface="Cambria Math" panose="02040503050406030204" pitchFamily="18" charset="0"/>
                                    </a:rPr>
                                    <m:t>𝑘</m:t>
                                  </m:r>
                                </m:e>
                              </m:d>
                              <m:r>
                                <a:rPr lang="en-IN" sz="1600" i="1">
                                  <a:latin typeface="Cambria Math" panose="02040503050406030204" pitchFamily="18" charset="0"/>
                                </a:rPr>
                                <m:t>|</m:t>
                              </m:r>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𝜆</m:t>
                                  </m:r>
                                </m:e>
                                <m:sub>
                                  <m:r>
                                    <a:rPr lang="en-IN" sz="1600" b="0" i="1" smtClean="0">
                                      <a:latin typeface="Cambria Math" panose="02040503050406030204" pitchFamily="18" charset="0"/>
                                    </a:rPr>
                                    <m:t>𝑖</m:t>
                                  </m:r>
                                </m:sub>
                              </m:sSub>
                              <m:r>
                                <a:rPr lang="en-IN" sz="1600" i="1">
                                  <a:latin typeface="Cambria Math" panose="02040503050406030204" pitchFamily="18" charset="0"/>
                                </a:rPr>
                                <m:t>⟩</m:t>
                              </m:r>
                            </m:e>
                          </m:nary>
                        </m:e>
                      </m:nary>
                    </m:oMath>
                  </m:oMathPara>
                </a14:m>
                <a:endParaRPr lang="en-IN" sz="1600"/>
              </a:p>
              <a:p>
                <a:endParaRPr lang="en-IN" sz="1600"/>
              </a:p>
              <a:p>
                <a:endParaRPr lang="en-IN" sz="1600"/>
              </a:p>
              <a:p>
                <a:endParaRPr lang="en-IN" sz="1600"/>
              </a:p>
              <a:p>
                <a:pPr/>
                <a14:m>
                  <m:oMathPara xmlns:m="http://schemas.openxmlformats.org/officeDocument/2006/math">
                    <m:oMathParaPr>
                      <m:jc m:val="centerGroup"/>
                    </m:oMathParaPr>
                    <m:oMath xmlns:m="http://schemas.openxmlformats.org/officeDocument/2006/math">
                      <m:f>
                        <m:fPr>
                          <m:ctrlPr>
                            <a:rPr lang="en-IN" sz="1600" i="1">
                              <a:latin typeface="Cambria Math" panose="02040503050406030204" pitchFamily="18" charset="0"/>
                            </a:rPr>
                          </m:ctrlPr>
                        </m:fPr>
                        <m:num>
                          <m:r>
                            <a:rPr lang="en-IN" sz="1600" i="1">
                              <a:latin typeface="Cambria Math" panose="02040503050406030204" pitchFamily="18" charset="0"/>
                            </a:rPr>
                            <m:t>1</m:t>
                          </m:r>
                        </m:num>
                        <m:den>
                          <m:rad>
                            <m:radPr>
                              <m:degHide m:val="on"/>
                              <m:ctrlPr>
                                <a:rPr lang="en-IN" sz="1600" i="1">
                                  <a:latin typeface="Cambria Math" panose="02040503050406030204" pitchFamily="18" charset="0"/>
                                </a:rPr>
                              </m:ctrlPr>
                            </m:radPr>
                            <m:deg/>
                            <m:e>
                              <m:sSup>
                                <m:sSupPr>
                                  <m:ctrlPr>
                                    <a:rPr lang="en-IN" sz="1600" i="1">
                                      <a:latin typeface="Cambria Math" panose="02040503050406030204" pitchFamily="18" charset="0"/>
                                    </a:rPr>
                                  </m:ctrlPr>
                                </m:sSupPr>
                                <m:e>
                                  <m:r>
                                    <a:rPr lang="en-IN" sz="1600" i="1">
                                      <a:latin typeface="Cambria Math" panose="02040503050406030204" pitchFamily="18" charset="0"/>
                                    </a:rPr>
                                    <m:t>2</m:t>
                                  </m:r>
                                </m:e>
                                <m:sup>
                                  <m:r>
                                    <a:rPr lang="en-IN" sz="1600" i="1">
                                      <a:latin typeface="Cambria Math" panose="02040503050406030204" pitchFamily="18" charset="0"/>
                                    </a:rPr>
                                    <m:t>𝑚</m:t>
                                  </m:r>
                                </m:sup>
                              </m:sSup>
                            </m:e>
                          </m:rad>
                        </m:den>
                      </m:f>
                      <m:nary>
                        <m:naryPr>
                          <m:chr m:val="∑"/>
                          <m:ctrlPr>
                            <a:rPr lang="en-IN" sz="1600" b="0" i="1" smtClean="0">
                              <a:latin typeface="Cambria Math" panose="02040503050406030204" pitchFamily="18" charset="0"/>
                            </a:rPr>
                          </m:ctrlPr>
                        </m:naryPr>
                        <m:sub>
                          <m:r>
                            <a:rPr lang="en-IN" sz="1600" b="0" i="1" smtClean="0">
                              <a:latin typeface="Cambria Math" panose="02040503050406030204" pitchFamily="18" charset="0"/>
                            </a:rPr>
                            <m:t>𝑖</m:t>
                          </m:r>
                          <m:r>
                            <a:rPr lang="en-IN" sz="1600" b="0" i="1" smtClean="0">
                              <a:latin typeface="Cambria Math" panose="02040503050406030204" pitchFamily="18" charset="0"/>
                            </a:rPr>
                            <m:t>=0</m:t>
                          </m:r>
                        </m:sub>
                        <m:sup>
                          <m:sSup>
                            <m:sSupPr>
                              <m:ctrlPr>
                                <a:rPr lang="en-IN" sz="1600" b="0" i="1" smtClean="0">
                                  <a:latin typeface="Cambria Math" panose="02040503050406030204" pitchFamily="18" charset="0"/>
                                </a:rPr>
                              </m:ctrlPr>
                            </m:sSupPr>
                            <m:e>
                              <m:r>
                                <a:rPr lang="en-IN" sz="1600" b="0" i="1" smtClean="0">
                                  <a:latin typeface="Cambria Math" panose="02040503050406030204" pitchFamily="18" charset="0"/>
                                </a:rPr>
                                <m:t>2</m:t>
                              </m:r>
                            </m:e>
                            <m:sup>
                              <m:r>
                                <a:rPr lang="en-IN" sz="1600" b="0" i="1" smtClean="0">
                                  <a:latin typeface="Cambria Math" panose="02040503050406030204" pitchFamily="18" charset="0"/>
                                </a:rPr>
                                <m:t>𝑛</m:t>
                              </m:r>
                            </m:sup>
                          </m:sSup>
                          <m:r>
                            <a:rPr lang="en-IN" sz="1600" b="0" i="1" smtClean="0">
                              <a:latin typeface="Cambria Math" panose="02040503050406030204" pitchFamily="18" charset="0"/>
                            </a:rPr>
                            <m:t>−1</m:t>
                          </m:r>
                        </m:sup>
                        <m:e>
                          <m:nary>
                            <m:naryPr>
                              <m:chr m:val="∑"/>
                              <m:ctrlPr>
                                <a:rPr lang="en-IN" sz="1600" i="1">
                                  <a:latin typeface="Cambria Math" panose="02040503050406030204" pitchFamily="18" charset="0"/>
                                </a:rPr>
                              </m:ctrlPr>
                            </m:naryPr>
                            <m:sub>
                              <m:r>
                                <a:rPr lang="en-IN" sz="1600" i="1">
                                  <a:latin typeface="Cambria Math" panose="02040503050406030204" pitchFamily="18" charset="0"/>
                                </a:rPr>
                                <m:t>𝑘</m:t>
                              </m:r>
                              <m:r>
                                <a:rPr lang="en-IN" sz="1600" i="1">
                                  <a:latin typeface="Cambria Math" panose="02040503050406030204" pitchFamily="18" charset="0"/>
                                </a:rPr>
                                <m:t>=0</m:t>
                              </m:r>
                            </m:sub>
                            <m:sup>
                              <m:sSup>
                                <m:sSupPr>
                                  <m:ctrlPr>
                                    <a:rPr lang="en-IN" sz="1600" i="1">
                                      <a:latin typeface="Cambria Math" panose="02040503050406030204" pitchFamily="18" charset="0"/>
                                    </a:rPr>
                                  </m:ctrlPr>
                                </m:sSupPr>
                                <m:e>
                                  <m:r>
                                    <a:rPr lang="en-IN" sz="1600" i="1">
                                      <a:latin typeface="Cambria Math" panose="02040503050406030204" pitchFamily="18" charset="0"/>
                                    </a:rPr>
                                    <m:t>2</m:t>
                                  </m:r>
                                </m:e>
                                <m:sup>
                                  <m:r>
                                    <a:rPr lang="en-IN" sz="1600" i="1">
                                      <a:latin typeface="Cambria Math" panose="02040503050406030204" pitchFamily="18" charset="0"/>
                                    </a:rPr>
                                    <m:t>𝑚</m:t>
                                  </m:r>
                                </m:sup>
                              </m:sSup>
                              <m:r>
                                <a:rPr lang="en-IN" sz="1600" i="1">
                                  <a:latin typeface="Cambria Math" panose="02040503050406030204" pitchFamily="18" charset="0"/>
                                </a:rPr>
                                <m:t>−1</m:t>
                              </m:r>
                            </m:sup>
                            <m:e>
                              <m:sSup>
                                <m:sSupPr>
                                  <m:ctrlPr>
                                    <a:rPr lang="en-IN" sz="1600" i="1">
                                      <a:latin typeface="Cambria Math" panose="02040503050406030204" pitchFamily="18" charset="0"/>
                                    </a:rPr>
                                  </m:ctrlPr>
                                </m:sSupPr>
                                <m:e>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𝛼</m:t>
                                      </m:r>
                                    </m:e>
                                    <m:sub>
                                      <m:r>
                                        <a:rPr lang="en-IN" sz="1600" b="0" i="1" smtClean="0">
                                          <a:latin typeface="Cambria Math" panose="02040503050406030204" pitchFamily="18" charset="0"/>
                                        </a:rPr>
                                        <m:t>𝑖</m:t>
                                      </m:r>
                                    </m:sub>
                                  </m:sSub>
                                  <m:r>
                                    <a:rPr lang="en-IN" sz="1600" i="1">
                                      <a:latin typeface="Cambria Math" panose="02040503050406030204" pitchFamily="18" charset="0"/>
                                    </a:rPr>
                                    <m:t>𝑒</m:t>
                                  </m:r>
                                </m:e>
                                <m:sup>
                                  <m:r>
                                    <a:rPr lang="en-IN" sz="1600" i="1">
                                      <a:latin typeface="Cambria Math" panose="02040503050406030204" pitchFamily="18" charset="0"/>
                                    </a:rPr>
                                    <m:t>2 </m:t>
                                  </m:r>
                                  <m:r>
                                    <a:rPr lang="en-IN" sz="1600" i="1">
                                      <a:latin typeface="Cambria Math" panose="02040503050406030204" pitchFamily="18" charset="0"/>
                                    </a:rPr>
                                    <m:t>𝜋𝜄</m:t>
                                  </m:r>
                                  <m:r>
                                    <a:rPr lang="en-IN" sz="1600" i="1">
                                      <a:latin typeface="Cambria Math" panose="02040503050406030204" pitchFamily="18" charset="0"/>
                                    </a:rPr>
                                    <m:t>𝑘</m:t>
                                  </m:r>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𝜆</m:t>
                                      </m:r>
                                    </m:e>
                                    <m:sub>
                                      <m:r>
                                        <a:rPr lang="en-IN" sz="1600" b="0" i="1" smtClean="0">
                                          <a:latin typeface="Cambria Math" panose="02040503050406030204" pitchFamily="18" charset="0"/>
                                        </a:rPr>
                                        <m:t>𝑖</m:t>
                                      </m:r>
                                    </m:sub>
                                  </m:sSub>
                                </m:sup>
                              </m:sSup>
                              <m:d>
                                <m:dPr>
                                  <m:begChr m:val="|"/>
                                  <m:endChr m:val="⟩"/>
                                  <m:ctrlPr>
                                    <a:rPr lang="en-IN" sz="1600" i="1">
                                      <a:latin typeface="Cambria Math" panose="02040503050406030204" pitchFamily="18" charset="0"/>
                                    </a:rPr>
                                  </m:ctrlPr>
                                </m:dPr>
                                <m:e>
                                  <m:r>
                                    <a:rPr lang="en-IN" sz="1600" i="1">
                                      <a:latin typeface="Cambria Math" panose="02040503050406030204" pitchFamily="18" charset="0"/>
                                    </a:rPr>
                                    <m:t>𝑘</m:t>
                                  </m:r>
                                </m:e>
                              </m:d>
                              <m:r>
                                <a:rPr lang="en-IN" sz="1600" i="1">
                                  <a:latin typeface="Cambria Math" panose="02040503050406030204" pitchFamily="18" charset="0"/>
                                </a:rPr>
                                <m:t>|</m:t>
                              </m:r>
                              <m:r>
                                <a:rPr lang="en-IN" sz="1600" i="1">
                                  <a:latin typeface="Cambria Math" panose="02040503050406030204" pitchFamily="18" charset="0"/>
                                </a:rPr>
                                <m:t>𝜓</m:t>
                              </m:r>
                              <m:r>
                                <a:rPr lang="en-IN" sz="1600" i="1">
                                  <a:latin typeface="Cambria Math" panose="02040503050406030204" pitchFamily="18" charset="0"/>
                                </a:rPr>
                                <m:t>⟩</m:t>
                              </m:r>
                            </m:e>
                          </m:nary>
                        </m:e>
                      </m:nary>
                      <m:groupChr>
                        <m:groupChrPr>
                          <m:chr m:val="→"/>
                          <m:vertJc m:val="bot"/>
                          <m:ctrlPr>
                            <a:rPr lang="en-IN" sz="1600" i="1" smtClean="0">
                              <a:latin typeface="Cambria Math" panose="02040503050406030204" pitchFamily="18" charset="0"/>
                            </a:rPr>
                          </m:ctrlPr>
                        </m:groupChrPr>
                        <m:e>
                          <m:r>
                            <m:rPr>
                              <m:brk m:alnAt="2"/>
                            </m:rPr>
                            <a:rPr lang="en-IN" sz="1600" b="0" i="1" smtClean="0">
                              <a:latin typeface="Cambria Math" panose="02040503050406030204" pitchFamily="18" charset="0"/>
                            </a:rPr>
                            <m:t>𝑄</m:t>
                          </m:r>
                          <m:r>
                            <a:rPr lang="en-IN" sz="1600" b="0" i="1" smtClean="0">
                              <a:latin typeface="Cambria Math" panose="02040503050406030204" pitchFamily="18" charset="0"/>
                            </a:rPr>
                            <m:t>𝐹</m:t>
                          </m:r>
                          <m:sSup>
                            <m:sSupPr>
                              <m:ctrlPr>
                                <a:rPr lang="en-IN" sz="1600" b="0" i="1" smtClean="0">
                                  <a:latin typeface="Cambria Math" panose="02040503050406030204" pitchFamily="18" charset="0"/>
                                </a:rPr>
                              </m:ctrlPr>
                            </m:sSupPr>
                            <m:e>
                              <m:r>
                                <m:rPr>
                                  <m:brk m:alnAt="2"/>
                                </m:rPr>
                                <a:rPr lang="en-IN" sz="1600" b="0" i="1" smtClean="0">
                                  <a:latin typeface="Cambria Math" panose="02040503050406030204" pitchFamily="18" charset="0"/>
                                </a:rPr>
                                <m:t>𝑇</m:t>
                              </m:r>
                            </m:e>
                            <m:sup>
                              <m:r>
                                <m:rPr>
                                  <m:brk m:alnAt="2"/>
                                </m:rPr>
                                <a:rPr lang="en-IN" sz="1600" b="0" i="1" smtClean="0">
                                  <a:latin typeface="Cambria Math" panose="02040503050406030204" pitchFamily="18" charset="0"/>
                                  <a:ea typeface="Cambria Math" panose="02040503050406030204" pitchFamily="18" charset="0"/>
                                </a:rPr>
                                <m:t>†</m:t>
                              </m:r>
                            </m:sup>
                          </m:sSup>
                          <m:r>
                            <a:rPr lang="en-IN" sz="1600" b="0" i="1" smtClean="0">
                              <a:latin typeface="Cambria Math" panose="02040503050406030204" pitchFamily="18" charset="0"/>
                              <a:ea typeface="Cambria Math" panose="02040503050406030204" pitchFamily="18" charset="0"/>
                            </a:rPr>
                            <m:t>⊗</m:t>
                          </m:r>
                          <m:r>
                            <a:rPr lang="en-IN" sz="1600" b="0" i="1" smtClean="0">
                              <a:latin typeface="Cambria Math" panose="02040503050406030204" pitchFamily="18" charset="0"/>
                              <a:ea typeface="Cambria Math" panose="02040503050406030204" pitchFamily="18" charset="0"/>
                            </a:rPr>
                            <m:t>𝐼</m:t>
                          </m:r>
                        </m:e>
                      </m:groupChr>
                      <m:f>
                        <m:fPr>
                          <m:ctrlPr>
                            <a:rPr lang="en-IN" sz="1600" i="1">
                              <a:latin typeface="Cambria Math" panose="02040503050406030204" pitchFamily="18" charset="0"/>
                            </a:rPr>
                          </m:ctrlPr>
                        </m:fPr>
                        <m:num>
                          <m:r>
                            <a:rPr lang="en-IN" sz="1600" i="1">
                              <a:latin typeface="Cambria Math" panose="02040503050406030204" pitchFamily="18" charset="0"/>
                            </a:rPr>
                            <m:t>1</m:t>
                          </m:r>
                        </m:num>
                        <m:den>
                          <m:sSup>
                            <m:sSupPr>
                              <m:ctrlPr>
                                <a:rPr lang="en-IN" sz="1600" b="0" i="1" smtClean="0">
                                  <a:latin typeface="Cambria Math" panose="02040503050406030204" pitchFamily="18" charset="0"/>
                                </a:rPr>
                              </m:ctrlPr>
                            </m:sSupPr>
                            <m:e>
                              <m:r>
                                <a:rPr lang="en-IN" sz="1600" b="0" i="1" smtClean="0">
                                  <a:latin typeface="Cambria Math" panose="02040503050406030204" pitchFamily="18" charset="0"/>
                                </a:rPr>
                                <m:t>2</m:t>
                              </m:r>
                            </m:e>
                            <m:sup>
                              <m:r>
                                <a:rPr lang="en-IN" sz="1600" b="0" i="1" smtClean="0">
                                  <a:latin typeface="Cambria Math" panose="02040503050406030204" pitchFamily="18" charset="0"/>
                                </a:rPr>
                                <m:t>𝑚</m:t>
                              </m:r>
                            </m:sup>
                          </m:sSup>
                        </m:den>
                      </m:f>
                      <m:nary>
                        <m:naryPr>
                          <m:chr m:val="∑"/>
                          <m:ctrlPr>
                            <a:rPr lang="en-IN" sz="1600" b="0" i="1" smtClean="0">
                              <a:latin typeface="Cambria Math" panose="02040503050406030204" pitchFamily="18" charset="0"/>
                            </a:rPr>
                          </m:ctrlPr>
                        </m:naryPr>
                        <m:sub>
                          <m:r>
                            <a:rPr lang="en-IN" sz="1600" b="0" i="1" smtClean="0">
                              <a:latin typeface="Cambria Math" panose="02040503050406030204" pitchFamily="18" charset="0"/>
                            </a:rPr>
                            <m:t>𝑗</m:t>
                          </m:r>
                          <m:r>
                            <a:rPr lang="en-IN" sz="1600" b="0" i="1" smtClean="0">
                              <a:latin typeface="Cambria Math" panose="02040503050406030204" pitchFamily="18" charset="0"/>
                            </a:rPr>
                            <m:t>=0</m:t>
                          </m:r>
                        </m:sub>
                        <m:sup>
                          <m:sSup>
                            <m:sSupPr>
                              <m:ctrlPr>
                                <a:rPr lang="en-IN" sz="1600" b="0" i="1" smtClean="0">
                                  <a:latin typeface="Cambria Math" panose="02040503050406030204" pitchFamily="18" charset="0"/>
                                </a:rPr>
                              </m:ctrlPr>
                            </m:sSupPr>
                            <m:e>
                              <m:r>
                                <a:rPr lang="en-IN" sz="1600" b="0" i="1" smtClean="0">
                                  <a:latin typeface="Cambria Math" panose="02040503050406030204" pitchFamily="18" charset="0"/>
                                </a:rPr>
                                <m:t>2</m:t>
                              </m:r>
                            </m:e>
                            <m:sup>
                              <m:r>
                                <a:rPr lang="en-IN" sz="1600" b="0" i="1" smtClean="0">
                                  <a:latin typeface="Cambria Math" panose="02040503050406030204" pitchFamily="18" charset="0"/>
                                </a:rPr>
                                <m:t>𝑚</m:t>
                              </m:r>
                            </m:sup>
                          </m:sSup>
                          <m:r>
                            <a:rPr lang="en-IN" sz="1600" b="0" i="1" smtClean="0">
                              <a:latin typeface="Cambria Math" panose="02040503050406030204" pitchFamily="18" charset="0"/>
                            </a:rPr>
                            <m:t>−1</m:t>
                          </m:r>
                        </m:sup>
                        <m:e>
                          <m:d>
                            <m:dPr>
                              <m:ctrlPr>
                                <a:rPr lang="en-IN" sz="1600" b="0" i="1" smtClean="0">
                                  <a:latin typeface="Cambria Math" panose="02040503050406030204" pitchFamily="18" charset="0"/>
                                </a:rPr>
                              </m:ctrlPr>
                            </m:dPr>
                            <m:e>
                              <m:r>
                                <a:rPr lang="en-IN" sz="1600" b="0" i="1" smtClean="0">
                                  <a:latin typeface="Cambria Math" panose="02040503050406030204" pitchFamily="18" charset="0"/>
                                </a:rPr>
                                <m:t> </m:t>
                              </m:r>
                              <m:nary>
                                <m:naryPr>
                                  <m:chr m:val="∑"/>
                                  <m:ctrlPr>
                                    <a:rPr lang="en-IN" sz="1600" b="0" i="1" smtClean="0">
                                      <a:latin typeface="Cambria Math" panose="02040503050406030204" pitchFamily="18" charset="0"/>
                                    </a:rPr>
                                  </m:ctrlPr>
                                </m:naryPr>
                                <m:sub>
                                  <m:r>
                                    <a:rPr lang="en-IN" sz="1600" b="0" i="1" smtClean="0">
                                      <a:latin typeface="Cambria Math" panose="02040503050406030204" pitchFamily="18" charset="0"/>
                                    </a:rPr>
                                    <m:t>𝑖</m:t>
                                  </m:r>
                                  <m:r>
                                    <a:rPr lang="en-IN" sz="1600" b="0" i="1" smtClean="0">
                                      <a:latin typeface="Cambria Math" panose="02040503050406030204" pitchFamily="18" charset="0"/>
                                    </a:rPr>
                                    <m:t>=0</m:t>
                                  </m:r>
                                </m:sub>
                                <m:sup>
                                  <m:sSup>
                                    <m:sSupPr>
                                      <m:ctrlPr>
                                        <a:rPr lang="en-IN" sz="1600" b="0" i="1" smtClean="0">
                                          <a:latin typeface="Cambria Math" panose="02040503050406030204" pitchFamily="18" charset="0"/>
                                        </a:rPr>
                                      </m:ctrlPr>
                                    </m:sSupPr>
                                    <m:e>
                                      <m:r>
                                        <a:rPr lang="en-IN" sz="1600" b="0" i="1" smtClean="0">
                                          <a:latin typeface="Cambria Math" panose="02040503050406030204" pitchFamily="18" charset="0"/>
                                        </a:rPr>
                                        <m:t>2</m:t>
                                      </m:r>
                                    </m:e>
                                    <m:sup>
                                      <m:r>
                                        <a:rPr lang="en-IN" sz="1600" b="0" i="1" smtClean="0">
                                          <a:latin typeface="Cambria Math" panose="02040503050406030204" pitchFamily="18" charset="0"/>
                                        </a:rPr>
                                        <m:t>𝑛</m:t>
                                      </m:r>
                                    </m:sup>
                                  </m:sSup>
                                  <m:r>
                                    <a:rPr lang="en-IN" sz="1600" b="0" i="1" smtClean="0">
                                      <a:latin typeface="Cambria Math" panose="02040503050406030204" pitchFamily="18" charset="0"/>
                                    </a:rPr>
                                    <m:t>−1</m:t>
                                  </m:r>
                                </m:sup>
                                <m:e>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𝛼</m:t>
                                      </m:r>
                                    </m:e>
                                    <m:sub>
                                      <m:r>
                                        <a:rPr lang="en-IN" sz="1600" b="0" i="1" smtClean="0">
                                          <a:latin typeface="Cambria Math" panose="02040503050406030204" pitchFamily="18" charset="0"/>
                                        </a:rPr>
                                        <m:t>𝑖</m:t>
                                      </m:r>
                                    </m:sub>
                                  </m:sSub>
                                  <m:nary>
                                    <m:naryPr>
                                      <m:chr m:val="∑"/>
                                      <m:ctrlPr>
                                        <a:rPr lang="en-IN" sz="1600" i="1">
                                          <a:latin typeface="Cambria Math" panose="02040503050406030204" pitchFamily="18" charset="0"/>
                                        </a:rPr>
                                      </m:ctrlPr>
                                    </m:naryPr>
                                    <m:sub>
                                      <m:r>
                                        <a:rPr lang="en-IN" sz="1600" i="1">
                                          <a:latin typeface="Cambria Math" panose="02040503050406030204" pitchFamily="18" charset="0"/>
                                        </a:rPr>
                                        <m:t>𝑘</m:t>
                                      </m:r>
                                      <m:r>
                                        <a:rPr lang="en-IN" sz="1600" i="1">
                                          <a:latin typeface="Cambria Math" panose="02040503050406030204" pitchFamily="18" charset="0"/>
                                        </a:rPr>
                                        <m:t>=0</m:t>
                                      </m:r>
                                    </m:sub>
                                    <m:sup>
                                      <m:sSup>
                                        <m:sSupPr>
                                          <m:ctrlPr>
                                            <a:rPr lang="en-IN" sz="1600" i="1">
                                              <a:latin typeface="Cambria Math" panose="02040503050406030204" pitchFamily="18" charset="0"/>
                                            </a:rPr>
                                          </m:ctrlPr>
                                        </m:sSupPr>
                                        <m:e>
                                          <m:r>
                                            <a:rPr lang="en-IN" sz="1600" i="1">
                                              <a:latin typeface="Cambria Math" panose="02040503050406030204" pitchFamily="18" charset="0"/>
                                            </a:rPr>
                                            <m:t>2</m:t>
                                          </m:r>
                                        </m:e>
                                        <m:sup>
                                          <m:r>
                                            <a:rPr lang="en-IN" sz="1600" i="1">
                                              <a:latin typeface="Cambria Math" panose="02040503050406030204" pitchFamily="18" charset="0"/>
                                            </a:rPr>
                                            <m:t>𝑚</m:t>
                                          </m:r>
                                        </m:sup>
                                      </m:sSup>
                                      <m:r>
                                        <a:rPr lang="en-IN" sz="1600" i="1">
                                          <a:latin typeface="Cambria Math" panose="02040503050406030204" pitchFamily="18" charset="0"/>
                                        </a:rPr>
                                        <m:t>−1</m:t>
                                      </m:r>
                                    </m:sup>
                                    <m:e>
                                      <m:sSup>
                                        <m:sSupPr>
                                          <m:ctrlPr>
                                            <a:rPr lang="en-IN" sz="1600" i="1">
                                              <a:latin typeface="Cambria Math" panose="02040503050406030204" pitchFamily="18" charset="0"/>
                                            </a:rPr>
                                          </m:ctrlPr>
                                        </m:sSupPr>
                                        <m:e>
                                          <m:r>
                                            <a:rPr lang="en-IN" sz="1600" i="1">
                                              <a:latin typeface="Cambria Math" panose="02040503050406030204" pitchFamily="18" charset="0"/>
                                            </a:rPr>
                                            <m:t>𝑒</m:t>
                                          </m:r>
                                        </m:e>
                                        <m:sup>
                                          <m:r>
                                            <a:rPr lang="en-IN" sz="1600" i="1">
                                              <a:latin typeface="Cambria Math" panose="02040503050406030204" pitchFamily="18" charset="0"/>
                                            </a:rPr>
                                            <m:t>2 </m:t>
                                          </m:r>
                                          <m:r>
                                            <a:rPr lang="en-IN" sz="1600" i="1">
                                              <a:latin typeface="Cambria Math" panose="02040503050406030204" pitchFamily="18" charset="0"/>
                                            </a:rPr>
                                            <m:t>𝜋𝜄</m:t>
                                          </m:r>
                                          <m:d>
                                            <m:dPr>
                                              <m:ctrlPr>
                                                <a:rPr lang="en-IN" sz="1600" i="1">
                                                  <a:latin typeface="Cambria Math" panose="02040503050406030204" pitchFamily="18" charset="0"/>
                                                </a:rPr>
                                              </m:ctrlPr>
                                            </m:dPr>
                                            <m:e>
                                              <m:r>
                                                <a:rPr lang="en-IN" sz="1600" i="1">
                                                  <a:latin typeface="Cambria Math" panose="02040503050406030204" pitchFamily="18" charset="0"/>
                                                </a:rPr>
                                                <m:t>𝑘</m:t>
                                              </m:r>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𝜆</m:t>
                                                  </m:r>
                                                </m:e>
                                                <m:sub>
                                                  <m:r>
                                                    <a:rPr lang="en-IN" sz="1600" b="0" i="1" smtClean="0">
                                                      <a:latin typeface="Cambria Math" panose="02040503050406030204" pitchFamily="18" charset="0"/>
                                                    </a:rPr>
                                                    <m:t>𝑖</m:t>
                                                  </m:r>
                                                </m:sub>
                                              </m:sSub>
                                              <m:r>
                                                <a:rPr lang="en-IN" sz="1600" i="1">
                                                  <a:latin typeface="Cambria Math" panose="02040503050406030204" pitchFamily="18" charset="0"/>
                                                </a:rPr>
                                                <m:t>−</m:t>
                                              </m:r>
                                              <m:f>
                                                <m:fPr>
                                                  <m:ctrlPr>
                                                    <a:rPr lang="en-IN" sz="1600" i="1">
                                                      <a:latin typeface="Cambria Math" panose="02040503050406030204" pitchFamily="18" charset="0"/>
                                                    </a:rPr>
                                                  </m:ctrlPr>
                                                </m:fPr>
                                                <m:num>
                                                  <m:r>
                                                    <a:rPr lang="en-IN" sz="1600" i="1">
                                                      <a:latin typeface="Cambria Math" panose="02040503050406030204" pitchFamily="18" charset="0"/>
                                                    </a:rPr>
                                                    <m:t>𝑗𝑘</m:t>
                                                  </m:r>
                                                </m:num>
                                                <m:den>
                                                  <m:sSup>
                                                    <m:sSupPr>
                                                      <m:ctrlPr>
                                                        <a:rPr lang="en-IN" sz="1600" i="1">
                                                          <a:latin typeface="Cambria Math" panose="02040503050406030204" pitchFamily="18" charset="0"/>
                                                        </a:rPr>
                                                      </m:ctrlPr>
                                                    </m:sSupPr>
                                                    <m:e>
                                                      <m:r>
                                                        <a:rPr lang="en-IN" sz="1600" i="1">
                                                          <a:latin typeface="Cambria Math" panose="02040503050406030204" pitchFamily="18" charset="0"/>
                                                        </a:rPr>
                                                        <m:t>2</m:t>
                                                      </m:r>
                                                    </m:e>
                                                    <m:sup>
                                                      <m:r>
                                                        <a:rPr lang="en-IN" sz="1600" i="1">
                                                          <a:latin typeface="Cambria Math" panose="02040503050406030204" pitchFamily="18" charset="0"/>
                                                        </a:rPr>
                                                        <m:t>𝑚</m:t>
                                                      </m:r>
                                                    </m:sup>
                                                  </m:sSup>
                                                </m:den>
                                              </m:f>
                                            </m:e>
                                          </m:d>
                                        </m:sup>
                                      </m:sSup>
                                      <m:d>
                                        <m:dPr>
                                          <m:begChr m:val="|"/>
                                          <m:endChr m:val="⟩"/>
                                          <m:ctrlPr>
                                            <a:rPr lang="en-IN" sz="1600" i="1">
                                              <a:latin typeface="Cambria Math" panose="02040503050406030204" pitchFamily="18" charset="0"/>
                                            </a:rPr>
                                          </m:ctrlPr>
                                        </m:dPr>
                                        <m:e>
                                          <m:r>
                                            <a:rPr lang="en-IN" sz="1600" i="1">
                                              <a:latin typeface="Cambria Math" panose="02040503050406030204" pitchFamily="18" charset="0"/>
                                            </a:rPr>
                                            <m:t>𝑗</m:t>
                                          </m:r>
                                        </m:e>
                                      </m:d>
                                    </m:e>
                                  </m:nary>
                                </m:e>
                              </m:nary>
                            </m:e>
                          </m:d>
                        </m:e>
                      </m:nary>
                      <m:d>
                        <m:dPr>
                          <m:begChr m:val="|"/>
                          <m:endChr m:val="⟩"/>
                          <m:ctrlPr>
                            <a:rPr lang="en-IN" sz="1600" b="0" i="1" smtClean="0">
                              <a:latin typeface="Cambria Math" panose="02040503050406030204" pitchFamily="18" charset="0"/>
                            </a:rPr>
                          </m:ctrlPr>
                        </m:dPr>
                        <m:e>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𝜆</m:t>
                              </m:r>
                            </m:e>
                            <m:sub>
                              <m:r>
                                <a:rPr lang="en-IN" sz="1600" b="0" i="1" smtClean="0">
                                  <a:latin typeface="Cambria Math" panose="02040503050406030204" pitchFamily="18" charset="0"/>
                                </a:rPr>
                                <m:t>𝑖</m:t>
                              </m:r>
                            </m:sub>
                          </m:sSub>
                        </m:e>
                      </m:d>
                    </m:oMath>
                  </m:oMathPara>
                </a14:m>
                <a:endParaRPr lang="en-IN" sz="1600" b="0"/>
              </a:p>
              <a:p>
                <a:endParaRPr lang="en-IN" sz="1600" b="0"/>
              </a:p>
              <a:p>
                <a:pPr/>
                <a14:m>
                  <m:oMathPara xmlns:m="http://schemas.openxmlformats.org/officeDocument/2006/math">
                    <m:oMathParaPr>
                      <m:jc m:val="centerGroup"/>
                    </m:oMathParaPr>
                    <m:oMath xmlns:m="http://schemas.openxmlformats.org/officeDocument/2006/math">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𝑝</m:t>
                          </m:r>
                        </m:e>
                        <m:sub>
                          <m:r>
                            <a:rPr lang="en-IN" sz="1600" b="0" i="1" smtClean="0">
                              <a:latin typeface="Cambria Math" panose="02040503050406030204" pitchFamily="18" charset="0"/>
                            </a:rPr>
                            <m:t>𝑗</m:t>
                          </m:r>
                        </m:sub>
                      </m:sSub>
                      <m:r>
                        <a:rPr lang="en-IN" sz="1600" b="0" i="1" smtClean="0">
                          <a:latin typeface="Cambria Math" panose="02040503050406030204" pitchFamily="18" charset="0"/>
                        </a:rPr>
                        <m:t>=</m:t>
                      </m:r>
                      <m:sSup>
                        <m:sSupPr>
                          <m:ctrlPr>
                            <a:rPr lang="en-IN" sz="1600" b="0" i="1" smtClean="0">
                              <a:latin typeface="Cambria Math" panose="02040503050406030204" pitchFamily="18" charset="0"/>
                            </a:rPr>
                          </m:ctrlPr>
                        </m:sSupPr>
                        <m:e>
                          <m:d>
                            <m:dPr>
                              <m:begChr m:val="|"/>
                              <m:endChr m:val="|"/>
                              <m:ctrlPr>
                                <a:rPr lang="en-IN" sz="1600" b="0" i="1" smtClean="0">
                                  <a:latin typeface="Cambria Math" panose="02040503050406030204" pitchFamily="18" charset="0"/>
                                </a:rPr>
                              </m:ctrlPr>
                            </m:dPr>
                            <m:e>
                              <m:f>
                                <m:fPr>
                                  <m:ctrlPr>
                                    <a:rPr lang="en-IN" sz="1600" b="0" i="1" smtClean="0">
                                      <a:latin typeface="Cambria Math" panose="02040503050406030204" pitchFamily="18" charset="0"/>
                                    </a:rPr>
                                  </m:ctrlPr>
                                </m:fPr>
                                <m:num>
                                  <m:r>
                                    <a:rPr lang="en-IN" sz="1600" b="0" i="1" smtClean="0">
                                      <a:latin typeface="Cambria Math" panose="02040503050406030204" pitchFamily="18" charset="0"/>
                                    </a:rPr>
                                    <m:t>1</m:t>
                                  </m:r>
                                </m:num>
                                <m:den>
                                  <m:sSup>
                                    <m:sSupPr>
                                      <m:ctrlPr>
                                        <a:rPr lang="en-IN" sz="1600" b="0" i="1" smtClean="0">
                                          <a:latin typeface="Cambria Math" panose="02040503050406030204" pitchFamily="18" charset="0"/>
                                        </a:rPr>
                                      </m:ctrlPr>
                                    </m:sSupPr>
                                    <m:e>
                                      <m:r>
                                        <a:rPr lang="en-IN" sz="1600" b="0" i="1" smtClean="0">
                                          <a:latin typeface="Cambria Math" panose="02040503050406030204" pitchFamily="18" charset="0"/>
                                        </a:rPr>
                                        <m:t>2</m:t>
                                      </m:r>
                                    </m:e>
                                    <m:sup>
                                      <m:r>
                                        <a:rPr lang="en-IN" sz="1600" b="0" i="1" smtClean="0">
                                          <a:latin typeface="Cambria Math" panose="02040503050406030204" pitchFamily="18" charset="0"/>
                                        </a:rPr>
                                        <m:t>𝑚</m:t>
                                      </m:r>
                                    </m:sup>
                                  </m:sSup>
                                </m:den>
                              </m:f>
                              <m:nary>
                                <m:naryPr>
                                  <m:chr m:val="∑"/>
                                  <m:ctrlPr>
                                    <a:rPr lang="en-IN" sz="1600" b="0" i="1" smtClean="0">
                                      <a:latin typeface="Cambria Math" panose="02040503050406030204" pitchFamily="18" charset="0"/>
                                    </a:rPr>
                                  </m:ctrlPr>
                                </m:naryPr>
                                <m:sub>
                                  <m:r>
                                    <m:rPr>
                                      <m:brk m:alnAt="23"/>
                                    </m:rPr>
                                    <a:rPr lang="en-IN" sz="1600" b="0" i="1" smtClean="0">
                                      <a:latin typeface="Cambria Math" panose="02040503050406030204" pitchFamily="18" charset="0"/>
                                    </a:rPr>
                                    <m:t>𝑖</m:t>
                                  </m:r>
                                  <m:r>
                                    <a:rPr lang="en-IN" sz="1600" b="0" i="1" smtClean="0">
                                      <a:latin typeface="Cambria Math" panose="02040503050406030204" pitchFamily="18" charset="0"/>
                                    </a:rPr>
                                    <m:t>=0</m:t>
                                  </m:r>
                                </m:sub>
                                <m:sup>
                                  <m:sSup>
                                    <m:sSupPr>
                                      <m:ctrlPr>
                                        <a:rPr lang="en-IN" sz="1600" b="0" i="1" smtClean="0">
                                          <a:latin typeface="Cambria Math" panose="02040503050406030204" pitchFamily="18" charset="0"/>
                                        </a:rPr>
                                      </m:ctrlPr>
                                    </m:sSupPr>
                                    <m:e>
                                      <m:r>
                                        <m:rPr>
                                          <m:brk m:alnAt="23"/>
                                        </m:rPr>
                                        <a:rPr lang="en-IN" sz="1600" b="0" i="1" smtClean="0">
                                          <a:latin typeface="Cambria Math" panose="02040503050406030204" pitchFamily="18" charset="0"/>
                                        </a:rPr>
                                        <m:t>2</m:t>
                                      </m:r>
                                    </m:e>
                                    <m:sup>
                                      <m:r>
                                        <m:rPr>
                                          <m:brk m:alnAt="23"/>
                                        </m:rPr>
                                        <a:rPr lang="en-IN" sz="1600" b="0" i="1" smtClean="0">
                                          <a:latin typeface="Cambria Math" panose="02040503050406030204" pitchFamily="18" charset="0"/>
                                        </a:rPr>
                                        <m:t>𝑛</m:t>
                                      </m:r>
                                    </m:sup>
                                  </m:sSup>
                                  <m:r>
                                    <m:rPr>
                                      <m:brk m:alnAt="23"/>
                                    </m:rPr>
                                    <a:rPr lang="en-IN" sz="1600" b="0" i="1" smtClean="0">
                                      <a:latin typeface="Cambria Math" panose="02040503050406030204" pitchFamily="18" charset="0"/>
                                    </a:rPr>
                                    <m:t>−</m:t>
                                  </m:r>
                                  <m:r>
                                    <a:rPr lang="en-IN" sz="1600" b="0" i="1" smtClean="0">
                                      <a:latin typeface="Cambria Math" panose="02040503050406030204" pitchFamily="18" charset="0"/>
                                    </a:rPr>
                                    <m:t>1</m:t>
                                  </m:r>
                                </m:sup>
                                <m:e>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𝛼</m:t>
                                      </m:r>
                                    </m:e>
                                    <m:sub>
                                      <m:r>
                                        <a:rPr lang="en-IN" sz="1600" b="0" i="1" smtClean="0">
                                          <a:latin typeface="Cambria Math" panose="02040503050406030204" pitchFamily="18" charset="0"/>
                                        </a:rPr>
                                        <m:t>𝑖</m:t>
                                      </m:r>
                                    </m:sub>
                                  </m:sSub>
                                  <m:nary>
                                    <m:naryPr>
                                      <m:chr m:val="∑"/>
                                      <m:ctrlPr>
                                        <a:rPr lang="en-IN" sz="1600" i="1">
                                          <a:latin typeface="Cambria Math" panose="02040503050406030204" pitchFamily="18" charset="0"/>
                                        </a:rPr>
                                      </m:ctrlPr>
                                    </m:naryPr>
                                    <m:sub>
                                      <m:r>
                                        <a:rPr lang="en-IN" sz="1600" i="1">
                                          <a:latin typeface="Cambria Math" panose="02040503050406030204" pitchFamily="18" charset="0"/>
                                        </a:rPr>
                                        <m:t>𝑘</m:t>
                                      </m:r>
                                      <m:r>
                                        <a:rPr lang="en-IN" sz="1600" i="1">
                                          <a:latin typeface="Cambria Math" panose="02040503050406030204" pitchFamily="18" charset="0"/>
                                        </a:rPr>
                                        <m:t>=0</m:t>
                                      </m:r>
                                    </m:sub>
                                    <m:sup>
                                      <m:sSup>
                                        <m:sSupPr>
                                          <m:ctrlPr>
                                            <a:rPr lang="en-IN" sz="1600" i="1">
                                              <a:latin typeface="Cambria Math" panose="02040503050406030204" pitchFamily="18" charset="0"/>
                                            </a:rPr>
                                          </m:ctrlPr>
                                        </m:sSupPr>
                                        <m:e>
                                          <m:r>
                                            <a:rPr lang="en-IN" sz="1600" i="1">
                                              <a:latin typeface="Cambria Math" panose="02040503050406030204" pitchFamily="18" charset="0"/>
                                            </a:rPr>
                                            <m:t>2</m:t>
                                          </m:r>
                                        </m:e>
                                        <m:sup>
                                          <m:r>
                                            <a:rPr lang="en-IN" sz="1600" i="1">
                                              <a:latin typeface="Cambria Math" panose="02040503050406030204" pitchFamily="18" charset="0"/>
                                            </a:rPr>
                                            <m:t>𝑚</m:t>
                                          </m:r>
                                        </m:sup>
                                      </m:sSup>
                                      <m:r>
                                        <a:rPr lang="en-IN" sz="1600" i="1">
                                          <a:latin typeface="Cambria Math" panose="02040503050406030204" pitchFamily="18" charset="0"/>
                                        </a:rPr>
                                        <m:t>−1</m:t>
                                      </m:r>
                                    </m:sup>
                                    <m:e>
                                      <m:sSup>
                                        <m:sSupPr>
                                          <m:ctrlPr>
                                            <a:rPr lang="en-IN" sz="1600" i="1">
                                              <a:latin typeface="Cambria Math" panose="02040503050406030204" pitchFamily="18" charset="0"/>
                                            </a:rPr>
                                          </m:ctrlPr>
                                        </m:sSupPr>
                                        <m:e>
                                          <m:r>
                                            <a:rPr lang="en-IN" sz="1600" i="1">
                                              <a:latin typeface="Cambria Math" panose="02040503050406030204" pitchFamily="18" charset="0"/>
                                            </a:rPr>
                                            <m:t>𝑒</m:t>
                                          </m:r>
                                        </m:e>
                                        <m:sup>
                                          <m:r>
                                            <a:rPr lang="en-IN" sz="1600" i="1">
                                              <a:latin typeface="Cambria Math" panose="02040503050406030204" pitchFamily="18" charset="0"/>
                                            </a:rPr>
                                            <m:t>2</m:t>
                                          </m:r>
                                          <m:r>
                                            <a:rPr lang="en-IN" sz="1600" i="1">
                                              <a:latin typeface="Cambria Math" panose="02040503050406030204" pitchFamily="18" charset="0"/>
                                            </a:rPr>
                                            <m:t>𝜋𝜄</m:t>
                                          </m:r>
                                          <m:r>
                                            <a:rPr lang="en-IN" sz="1600" i="1">
                                              <a:latin typeface="Cambria Math" panose="02040503050406030204" pitchFamily="18" charset="0"/>
                                            </a:rPr>
                                            <m:t> </m:t>
                                          </m:r>
                                          <m:r>
                                            <a:rPr lang="en-IN" sz="1600" i="1">
                                              <a:latin typeface="Cambria Math" panose="02040503050406030204" pitchFamily="18" charset="0"/>
                                            </a:rPr>
                                            <m:t>𝑘</m:t>
                                          </m:r>
                                          <m:d>
                                            <m:dPr>
                                              <m:ctrlPr>
                                                <a:rPr lang="en-IN" sz="1600" i="1">
                                                  <a:latin typeface="Cambria Math" panose="02040503050406030204" pitchFamily="18" charset="0"/>
                                                </a:rPr>
                                              </m:ctrlPr>
                                            </m:dPr>
                                            <m:e>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𝜆</m:t>
                                                  </m:r>
                                                </m:e>
                                                <m:sub>
                                                  <m:r>
                                                    <a:rPr lang="en-IN" sz="1600" b="0" i="1" smtClean="0">
                                                      <a:latin typeface="Cambria Math" panose="02040503050406030204" pitchFamily="18" charset="0"/>
                                                    </a:rPr>
                                                    <m:t>𝑖</m:t>
                                                  </m:r>
                                                </m:sub>
                                              </m:sSub>
                                              <m:r>
                                                <a:rPr lang="en-IN" sz="1600" i="1">
                                                  <a:latin typeface="Cambria Math" panose="02040503050406030204" pitchFamily="18" charset="0"/>
                                                </a:rPr>
                                                <m:t>−</m:t>
                                              </m:r>
                                              <m:f>
                                                <m:fPr>
                                                  <m:ctrlPr>
                                                    <a:rPr lang="en-IN" sz="1600" i="1">
                                                      <a:latin typeface="Cambria Math" panose="02040503050406030204" pitchFamily="18" charset="0"/>
                                                    </a:rPr>
                                                  </m:ctrlPr>
                                                </m:fPr>
                                                <m:num>
                                                  <m:r>
                                                    <a:rPr lang="en-IN" sz="1600" i="1">
                                                      <a:latin typeface="Cambria Math" panose="02040503050406030204" pitchFamily="18" charset="0"/>
                                                    </a:rPr>
                                                    <m:t>𝑗</m:t>
                                                  </m:r>
                                                </m:num>
                                                <m:den>
                                                  <m:sSup>
                                                    <m:sSupPr>
                                                      <m:ctrlPr>
                                                        <a:rPr lang="en-IN" sz="1600" i="1">
                                                          <a:latin typeface="Cambria Math" panose="02040503050406030204" pitchFamily="18" charset="0"/>
                                                        </a:rPr>
                                                      </m:ctrlPr>
                                                    </m:sSupPr>
                                                    <m:e>
                                                      <m:r>
                                                        <a:rPr lang="en-IN" sz="1600" i="1">
                                                          <a:latin typeface="Cambria Math" panose="02040503050406030204" pitchFamily="18" charset="0"/>
                                                        </a:rPr>
                                                        <m:t>2</m:t>
                                                      </m:r>
                                                    </m:e>
                                                    <m:sup>
                                                      <m:r>
                                                        <a:rPr lang="en-IN" sz="1600" i="1">
                                                          <a:latin typeface="Cambria Math" panose="02040503050406030204" pitchFamily="18" charset="0"/>
                                                        </a:rPr>
                                                        <m:t>𝑚</m:t>
                                                      </m:r>
                                                    </m:sup>
                                                  </m:sSup>
                                                </m:den>
                                              </m:f>
                                            </m:e>
                                          </m:d>
                                        </m:sup>
                                      </m:sSup>
                                    </m:e>
                                  </m:nary>
                                </m:e>
                              </m:nary>
                            </m:e>
                          </m:d>
                        </m:e>
                        <m:sup>
                          <m:r>
                            <a:rPr lang="en-IN" sz="1600" b="0" i="1" smtClean="0">
                              <a:latin typeface="Cambria Math" panose="02040503050406030204" pitchFamily="18" charset="0"/>
                            </a:rPr>
                            <m:t>2</m:t>
                          </m:r>
                        </m:sup>
                      </m:sSup>
                    </m:oMath>
                  </m:oMathPara>
                </a14:m>
                <a:endParaRPr lang="en-US" sz="1600"/>
              </a:p>
            </p:txBody>
          </p:sp>
        </mc:Choice>
        <mc:Fallback xmlns="">
          <p:sp>
            <p:nvSpPr>
              <p:cNvPr id="11" name="TextBox 10">
                <a:extLst>
                  <a:ext uri="{FF2B5EF4-FFF2-40B4-BE49-F238E27FC236}">
                    <a16:creationId xmlns:a16="http://schemas.microsoft.com/office/drawing/2014/main" id="{8AE3D03B-5F3F-7E10-8B7D-C7B21B3D09F1}"/>
                  </a:ext>
                </a:extLst>
              </p:cNvPr>
              <p:cNvSpPr txBox="1">
                <a:spLocks noRot="1" noChangeAspect="1" noMove="1" noResize="1" noEditPoints="1" noAdjustHandles="1" noChangeArrowheads="1" noChangeShapeType="1" noTextEdit="1"/>
              </p:cNvSpPr>
              <p:nvPr/>
            </p:nvSpPr>
            <p:spPr>
              <a:xfrm>
                <a:off x="156149" y="1638706"/>
                <a:ext cx="4074850" cy="4871077"/>
              </a:xfrm>
              <a:prstGeom prst="rect">
                <a:avLst/>
              </a:prstGeom>
              <a:blipFill>
                <a:blip r:embed="rId4"/>
                <a:stretch>
                  <a:fillRect r="-75150"/>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EA0E6ED1-94B7-F82F-CB94-5822B90ED20B}"/>
              </a:ext>
            </a:extLst>
          </p:cNvPr>
          <p:cNvSpPr/>
          <p:nvPr/>
        </p:nvSpPr>
        <p:spPr>
          <a:xfrm>
            <a:off x="337351" y="1558807"/>
            <a:ext cx="3701989" cy="1068983"/>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45E546B-5378-DF44-DCCC-D883422ECFB8}"/>
              </a:ext>
            </a:extLst>
          </p:cNvPr>
          <p:cNvSpPr/>
          <p:nvPr/>
        </p:nvSpPr>
        <p:spPr>
          <a:xfrm>
            <a:off x="5441020" y="1707087"/>
            <a:ext cx="826616" cy="992979"/>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2E2D0A-4DF1-ABF2-490F-7D455FC80152}"/>
              </a:ext>
            </a:extLst>
          </p:cNvPr>
          <p:cNvSpPr/>
          <p:nvPr/>
        </p:nvSpPr>
        <p:spPr>
          <a:xfrm>
            <a:off x="130173" y="2964269"/>
            <a:ext cx="4782830" cy="1068983"/>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EB41F20-F8E0-ABE7-5473-7D7335364E6B}"/>
              </a:ext>
            </a:extLst>
          </p:cNvPr>
          <p:cNvSpPr/>
          <p:nvPr/>
        </p:nvSpPr>
        <p:spPr>
          <a:xfrm rot="5400000">
            <a:off x="5607265" y="2405608"/>
            <a:ext cx="2483713" cy="949912"/>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EF31A4B-C1D5-033E-0FAA-10220EFAEFC3}"/>
              </a:ext>
            </a:extLst>
          </p:cNvPr>
          <p:cNvSpPr/>
          <p:nvPr/>
        </p:nvSpPr>
        <p:spPr>
          <a:xfrm>
            <a:off x="130172" y="4416397"/>
            <a:ext cx="7193905" cy="1068983"/>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BA6269D-E0D2-7F60-6D44-D95ED23EF826}"/>
              </a:ext>
            </a:extLst>
          </p:cNvPr>
          <p:cNvSpPr/>
          <p:nvPr/>
        </p:nvSpPr>
        <p:spPr>
          <a:xfrm>
            <a:off x="7430606" y="1707087"/>
            <a:ext cx="834505" cy="992979"/>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61FA2B8-2FCC-8F7F-BF08-06BF890E3AB1}"/>
              </a:ext>
            </a:extLst>
          </p:cNvPr>
          <p:cNvSpPr/>
          <p:nvPr/>
        </p:nvSpPr>
        <p:spPr>
          <a:xfrm>
            <a:off x="443884" y="5546647"/>
            <a:ext cx="3444536" cy="903196"/>
          </a:xfrm>
          <a:prstGeom prst="rect">
            <a:avLst/>
          </a:prstGeom>
          <a:no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6E112C5-2D19-D6B3-E50D-E44CAA35E4FF}"/>
              </a:ext>
            </a:extLst>
          </p:cNvPr>
          <p:cNvSpPr/>
          <p:nvPr/>
        </p:nvSpPr>
        <p:spPr>
          <a:xfrm>
            <a:off x="8458308" y="1893042"/>
            <a:ext cx="362322" cy="575426"/>
          </a:xfrm>
          <a:prstGeom prst="rect">
            <a:avLst/>
          </a:prstGeom>
          <a:no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4C1F683-D4CD-5355-4BD3-D4A97652829E}"/>
                  </a:ext>
                </a:extLst>
              </p:cNvPr>
              <p:cNvSpPr txBox="1"/>
              <p:nvPr/>
            </p:nvSpPr>
            <p:spPr>
              <a:xfrm>
                <a:off x="3888420" y="5518994"/>
                <a:ext cx="4442242" cy="1200329"/>
              </a:xfrm>
              <a:prstGeom prst="rect">
                <a:avLst/>
              </a:prstGeom>
              <a:noFill/>
            </p:spPr>
            <p:txBody>
              <a:bodyPr wrap="none" rtlCol="0">
                <a:spAutoFit/>
              </a:bodyPr>
              <a:lstStyle/>
              <a:p>
                <a:r>
                  <a:rPr lang="en-IN"/>
                  <a:t>Probability distribution depends on:</a:t>
                </a:r>
              </a:p>
              <a:p>
                <a:pPr marL="285750" indent="-285750">
                  <a:buFontTx/>
                  <a:buChar char="-"/>
                </a:pPr>
                <a:r>
                  <a:rPr lang="en-IN"/>
                  <a:t>Initial overlap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𝜓</m:t>
                    </m:r>
                    <m:r>
                      <a:rPr lang="en-IN" b="0" i="1" smtClean="0">
                        <a:latin typeface="Cambria Math" panose="02040503050406030204" pitchFamily="18" charset="0"/>
                      </a:rPr>
                      <m:t>⟩</m:t>
                    </m:r>
                  </m:oMath>
                </a14:m>
                <a:r>
                  <a:rPr lang="en-IN"/>
                  <a:t> with eigenstates</a:t>
                </a:r>
              </a:p>
              <a:p>
                <a:pPr marL="285750" indent="-285750">
                  <a:buFontTx/>
                  <a:buChar char="-"/>
                </a:pPr>
                <a:r>
                  <a:rPr lang="en-IN"/>
                  <a:t>Approximation (m bits)</a:t>
                </a:r>
              </a:p>
              <a:p>
                <a:pPr marL="285750" indent="-285750">
                  <a:buFontTx/>
                  <a:buChar char="-"/>
                </a:pPr>
                <a:r>
                  <a:rPr lang="en-IN"/>
                  <a:t>Distribution of eigenvalues over unit circle</a:t>
                </a:r>
                <a:endParaRPr lang="en-US"/>
              </a:p>
            </p:txBody>
          </p:sp>
        </mc:Choice>
        <mc:Fallback xmlns="">
          <p:sp>
            <p:nvSpPr>
              <p:cNvPr id="21" name="TextBox 20">
                <a:extLst>
                  <a:ext uri="{FF2B5EF4-FFF2-40B4-BE49-F238E27FC236}">
                    <a16:creationId xmlns:a16="http://schemas.microsoft.com/office/drawing/2014/main" id="{84C1F683-D4CD-5355-4BD3-D4A97652829E}"/>
                  </a:ext>
                </a:extLst>
              </p:cNvPr>
              <p:cNvSpPr txBox="1">
                <a:spLocks noRot="1" noChangeAspect="1" noMove="1" noResize="1" noEditPoints="1" noAdjustHandles="1" noChangeArrowheads="1" noChangeShapeType="1" noTextEdit="1"/>
              </p:cNvSpPr>
              <p:nvPr/>
            </p:nvSpPr>
            <p:spPr>
              <a:xfrm>
                <a:off x="3888420" y="5518994"/>
                <a:ext cx="4442242" cy="1200329"/>
              </a:xfrm>
              <a:prstGeom prst="rect">
                <a:avLst/>
              </a:prstGeom>
              <a:blipFill>
                <a:blip r:embed="rId5"/>
                <a:stretch>
                  <a:fillRect l="-1235" t="-2538" r="-137" b="-7107"/>
                </a:stretch>
              </a:blipFill>
            </p:spPr>
            <p:txBody>
              <a:bodyPr/>
              <a:lstStyle/>
              <a:p>
                <a:r>
                  <a:rPr lang="en-US">
                    <a:noFill/>
                  </a:rPr>
                  <a:t> </a:t>
                </a:r>
              </a:p>
            </p:txBody>
          </p:sp>
        </mc:Fallback>
      </mc:AlternateContent>
    </p:spTree>
    <p:extLst>
      <p:ext uri="{BB962C8B-B14F-4D97-AF65-F5344CB8AC3E}">
        <p14:creationId xmlns:p14="http://schemas.microsoft.com/office/powerpoint/2010/main" val="26718202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up)">
                                      <p:cBhvr>
                                        <p:cTn id="20" dur="500"/>
                                        <p:tgtEl>
                                          <p:spTgt spid="15"/>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up)">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up)">
                                      <p:cBhvr>
                                        <p:cTn id="28" dur="500"/>
                                        <p:tgtEl>
                                          <p:spTgt spid="17"/>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up)">
                                      <p:cBhvr>
                                        <p:cTn id="36" dur="500"/>
                                        <p:tgtEl>
                                          <p:spTgt spid="19"/>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up)">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wipe(left)">
                                      <p:cBhvr>
                                        <p:cTn id="44" dur="500"/>
                                        <p:tgtEl>
                                          <p:spTgt spid="21">
                                            <p:txEl>
                                              <p:pRg st="0" end="0"/>
                                            </p:txEl>
                                          </p:spTgt>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21">
                                            <p:txEl>
                                              <p:pRg st="1" end="1"/>
                                            </p:txEl>
                                          </p:spTgt>
                                        </p:tgtEl>
                                        <p:attrNameLst>
                                          <p:attrName>style.visibility</p:attrName>
                                        </p:attrNameLst>
                                      </p:cBhvr>
                                      <p:to>
                                        <p:strVal val="visible"/>
                                      </p:to>
                                    </p:set>
                                    <p:animEffect transition="in" filter="wipe(left)">
                                      <p:cBhvr>
                                        <p:cTn id="48" dur="500"/>
                                        <p:tgtEl>
                                          <p:spTgt spid="21">
                                            <p:txEl>
                                              <p:pRg st="1" end="1"/>
                                            </p:txEl>
                                          </p:spTgt>
                                        </p:tgtEl>
                                      </p:cBhvr>
                                    </p:animEffect>
                                  </p:childTnLst>
                                </p:cTn>
                              </p:par>
                            </p:childTnLst>
                          </p:cTn>
                        </p:par>
                        <p:par>
                          <p:cTn id="49" fill="hold">
                            <p:stCondLst>
                              <p:cond delay="1000"/>
                            </p:stCondLst>
                            <p:childTnLst>
                              <p:par>
                                <p:cTn id="50" presetID="22" presetClass="entr" presetSubtype="8" fill="hold" nodeType="afterEffect">
                                  <p:stCondLst>
                                    <p:cond delay="0"/>
                                  </p:stCondLst>
                                  <p:childTnLst>
                                    <p:set>
                                      <p:cBhvr>
                                        <p:cTn id="51" dur="1" fill="hold">
                                          <p:stCondLst>
                                            <p:cond delay="0"/>
                                          </p:stCondLst>
                                        </p:cTn>
                                        <p:tgtEl>
                                          <p:spTgt spid="21">
                                            <p:txEl>
                                              <p:pRg st="2" end="2"/>
                                            </p:txEl>
                                          </p:spTgt>
                                        </p:tgtEl>
                                        <p:attrNameLst>
                                          <p:attrName>style.visibility</p:attrName>
                                        </p:attrNameLst>
                                      </p:cBhvr>
                                      <p:to>
                                        <p:strVal val="visible"/>
                                      </p:to>
                                    </p:set>
                                    <p:animEffect transition="in" filter="wipe(left)">
                                      <p:cBhvr>
                                        <p:cTn id="52" dur="500"/>
                                        <p:tgtEl>
                                          <p:spTgt spid="21">
                                            <p:txEl>
                                              <p:pRg st="2" end="2"/>
                                            </p:txEl>
                                          </p:spTgt>
                                        </p:tgtEl>
                                      </p:cBhvr>
                                    </p:animEffect>
                                  </p:childTnLst>
                                </p:cTn>
                              </p:par>
                            </p:childTnLst>
                          </p:cTn>
                        </p:par>
                        <p:par>
                          <p:cTn id="53" fill="hold">
                            <p:stCondLst>
                              <p:cond delay="1500"/>
                            </p:stCondLst>
                            <p:childTnLst>
                              <p:par>
                                <p:cTn id="54" presetID="22" presetClass="entr" presetSubtype="8" fill="hold" nodeType="afterEffect">
                                  <p:stCondLst>
                                    <p:cond delay="0"/>
                                  </p:stCondLst>
                                  <p:childTnLst>
                                    <p:set>
                                      <p:cBhvr>
                                        <p:cTn id="55" dur="1" fill="hold">
                                          <p:stCondLst>
                                            <p:cond delay="0"/>
                                          </p:stCondLst>
                                        </p:cTn>
                                        <p:tgtEl>
                                          <p:spTgt spid="21">
                                            <p:txEl>
                                              <p:pRg st="3" end="3"/>
                                            </p:txEl>
                                          </p:spTgt>
                                        </p:tgtEl>
                                        <p:attrNameLst>
                                          <p:attrName>style.visibility</p:attrName>
                                        </p:attrNameLst>
                                      </p:cBhvr>
                                      <p:to>
                                        <p:strVal val="visible"/>
                                      </p:to>
                                    </p:set>
                                    <p:animEffect transition="in" filter="wipe(left)">
                                      <p:cBhvr>
                                        <p:cTn id="56" dur="500"/>
                                        <p:tgtEl>
                                          <p:spTgt spid="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4" grpId="0" animBg="1"/>
      <p:bldP spid="15" grpId="0" animBg="1"/>
      <p:bldP spid="16" grpId="0" animBg="1"/>
      <p:bldP spid="17" grpId="0" animBg="1"/>
      <p:bldP spid="18" grpId="0" animBg="1"/>
      <p:bldP spid="19"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50E8-093B-EF15-4504-168FA03B024F}"/>
              </a:ext>
            </a:extLst>
          </p:cNvPr>
          <p:cNvSpPr>
            <a:spLocks noGrp="1"/>
          </p:cNvSpPr>
          <p:nvPr>
            <p:ph type="title"/>
          </p:nvPr>
        </p:nvSpPr>
        <p:spPr/>
        <p:txBody>
          <a:bodyPr/>
          <a:lstStyle/>
          <a:p>
            <a:r>
              <a:rPr lang="en-IN"/>
              <a:t>Challenges with QPE</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A95C36-4F64-FBB0-68D4-E152619BE84B}"/>
                  </a:ext>
                </a:extLst>
              </p:cNvPr>
              <p:cNvSpPr>
                <a:spLocks noGrp="1"/>
              </p:cNvSpPr>
              <p:nvPr>
                <p:ph idx="1"/>
              </p:nvPr>
            </p:nvSpPr>
            <p:spPr/>
            <p:txBody>
              <a:bodyPr/>
              <a:lstStyle/>
              <a:p>
                <a:r>
                  <a:rPr lang="en-IN" dirty="0"/>
                  <a:t>To obtain the phase </a:t>
                </a:r>
                <a14:m>
                  <m:oMath xmlns:m="http://schemas.openxmlformats.org/officeDocument/2006/math">
                    <m:r>
                      <a:rPr lang="en-IN" b="0" i="1" smtClean="0">
                        <a:solidFill>
                          <a:srgbClr val="C00000"/>
                        </a:solidFill>
                        <a:latin typeface="Cambria Math" panose="02040503050406030204" pitchFamily="18" charset="0"/>
                      </a:rPr>
                      <m:t>𝜃</m:t>
                    </m:r>
                  </m:oMath>
                </a14:m>
                <a:r>
                  <a:rPr lang="en-US" dirty="0"/>
                  <a:t> to accuracy </a:t>
                </a:r>
                <a14:m>
                  <m:oMath xmlns:m="http://schemas.openxmlformats.org/officeDocument/2006/math">
                    <m:r>
                      <a:rPr lang="en-IN" b="0" i="1" smtClean="0">
                        <a:solidFill>
                          <a:srgbClr val="C00000"/>
                        </a:solidFill>
                        <a:latin typeface="Cambria Math" panose="02040503050406030204" pitchFamily="18" charset="0"/>
                      </a:rPr>
                      <m:t>𝜖</m:t>
                    </m:r>
                    <m:r>
                      <a:rPr lang="en-IN" b="0" i="1" smtClean="0">
                        <a:solidFill>
                          <a:srgbClr val="C00000"/>
                        </a:solidFill>
                        <a:latin typeface="Cambria Math" panose="02040503050406030204" pitchFamily="18" charset="0"/>
                      </a:rPr>
                      <m:t>=</m:t>
                    </m:r>
                    <m:sSup>
                      <m:sSupPr>
                        <m:ctrlPr>
                          <a:rPr lang="en-IN" b="0" i="1" smtClean="0">
                            <a:solidFill>
                              <a:srgbClr val="C00000"/>
                            </a:solidFill>
                            <a:latin typeface="Cambria Math" panose="02040503050406030204" pitchFamily="18" charset="0"/>
                          </a:rPr>
                        </m:ctrlPr>
                      </m:sSupPr>
                      <m:e>
                        <m:r>
                          <a:rPr lang="en-IN" b="0" i="1" smtClean="0">
                            <a:solidFill>
                              <a:srgbClr val="C00000"/>
                            </a:solidFill>
                            <a:latin typeface="Cambria Math" panose="02040503050406030204" pitchFamily="18" charset="0"/>
                          </a:rPr>
                          <m:t>2</m:t>
                        </m:r>
                      </m:e>
                      <m:sup>
                        <m:r>
                          <a:rPr lang="en-IN" b="0" i="1" smtClean="0">
                            <a:solidFill>
                              <a:srgbClr val="C00000"/>
                            </a:solidFill>
                            <a:latin typeface="Cambria Math" panose="02040503050406030204" pitchFamily="18" charset="0"/>
                          </a:rPr>
                          <m:t>−</m:t>
                        </m:r>
                        <m:r>
                          <a:rPr lang="en-IN" b="0" i="1" smtClean="0">
                            <a:solidFill>
                              <a:srgbClr val="C00000"/>
                            </a:solidFill>
                            <a:latin typeface="Cambria Math" panose="02040503050406030204" pitchFamily="18" charset="0"/>
                          </a:rPr>
                          <m:t>𝑑</m:t>
                        </m:r>
                      </m:sup>
                    </m:sSup>
                  </m:oMath>
                </a14:m>
                <a:r>
                  <a:rPr lang="en-US" dirty="0"/>
                  <a:t> with a success probability at least </a:t>
                </a:r>
                <a14:m>
                  <m:oMath xmlns:m="http://schemas.openxmlformats.org/officeDocument/2006/math">
                    <m:r>
                      <a:rPr lang="en-IN" b="0" i="1" smtClean="0">
                        <a:solidFill>
                          <a:srgbClr val="C00000"/>
                        </a:solidFill>
                        <a:latin typeface="Cambria Math" panose="02040503050406030204" pitchFamily="18" charset="0"/>
                      </a:rPr>
                      <m:t>1−</m:t>
                    </m:r>
                    <m:r>
                      <a:rPr lang="en-IN" b="0" i="1" smtClean="0">
                        <a:solidFill>
                          <a:srgbClr val="C00000"/>
                        </a:solidFill>
                        <a:latin typeface="Cambria Math" panose="02040503050406030204" pitchFamily="18" charset="0"/>
                      </a:rPr>
                      <m:t>𝛿</m:t>
                    </m:r>
                  </m:oMath>
                </a14:m>
                <a:r>
                  <a:rPr lang="en-US" dirty="0"/>
                  <a:t>, we need </a:t>
                </a:r>
                <a14:m>
                  <m:oMath xmlns:m="http://schemas.openxmlformats.org/officeDocument/2006/math">
                    <m:r>
                      <a:rPr lang="en-IN" b="0" i="1" smtClean="0">
                        <a:solidFill>
                          <a:srgbClr val="C00000"/>
                        </a:solidFill>
                        <a:latin typeface="Cambria Math" panose="02040503050406030204" pitchFamily="18" charset="0"/>
                      </a:rPr>
                      <m:t>𝑑</m:t>
                    </m:r>
                    <m:r>
                      <a:rPr lang="en-IN" b="0" i="1" smtClean="0">
                        <a:solidFill>
                          <a:srgbClr val="C00000"/>
                        </a:solidFill>
                        <a:latin typeface="Cambria Math" panose="02040503050406030204" pitchFamily="18" charset="0"/>
                      </a:rPr>
                      <m:t>+</m:t>
                    </m:r>
                    <m:func>
                      <m:funcPr>
                        <m:ctrlPr>
                          <a:rPr lang="en-IN" b="0" i="1" smtClean="0">
                            <a:solidFill>
                              <a:srgbClr val="C00000"/>
                            </a:solidFill>
                            <a:latin typeface="Cambria Math" panose="02040503050406030204" pitchFamily="18" charset="0"/>
                          </a:rPr>
                        </m:ctrlPr>
                      </m:funcPr>
                      <m:fName>
                        <m:sSub>
                          <m:sSubPr>
                            <m:ctrlPr>
                              <a:rPr lang="en-IN" b="0" i="1" smtClean="0">
                                <a:solidFill>
                                  <a:srgbClr val="C00000"/>
                                </a:solidFill>
                                <a:latin typeface="Cambria Math" panose="02040503050406030204" pitchFamily="18" charset="0"/>
                              </a:rPr>
                            </m:ctrlPr>
                          </m:sSubPr>
                          <m:e>
                            <m:r>
                              <m:rPr>
                                <m:sty m:val="p"/>
                              </m:rPr>
                              <a:rPr lang="en-IN" b="0" i="0" smtClean="0">
                                <a:solidFill>
                                  <a:srgbClr val="C00000"/>
                                </a:solidFill>
                                <a:latin typeface="Cambria Math" panose="02040503050406030204" pitchFamily="18" charset="0"/>
                              </a:rPr>
                              <m:t>log</m:t>
                            </m:r>
                          </m:e>
                          <m:sub>
                            <m:r>
                              <a:rPr lang="en-IN" b="0" i="1" smtClean="0">
                                <a:solidFill>
                                  <a:srgbClr val="C00000"/>
                                </a:solidFill>
                                <a:latin typeface="Cambria Math" panose="02040503050406030204" pitchFamily="18" charset="0"/>
                              </a:rPr>
                              <m:t>2</m:t>
                            </m:r>
                          </m:sub>
                        </m:sSub>
                      </m:fName>
                      <m:e>
                        <m:d>
                          <m:dPr>
                            <m:begChr m:val="⌈"/>
                            <m:endChr m:val="⌉"/>
                            <m:ctrlPr>
                              <a:rPr lang="en-IN" b="0" i="1" smtClean="0">
                                <a:solidFill>
                                  <a:srgbClr val="C00000"/>
                                </a:solidFill>
                                <a:latin typeface="Cambria Math" panose="02040503050406030204" pitchFamily="18" charset="0"/>
                              </a:rPr>
                            </m:ctrlPr>
                          </m:dPr>
                          <m:e>
                            <m:sSup>
                              <m:sSupPr>
                                <m:ctrlPr>
                                  <a:rPr lang="en-IN" b="0" i="1" smtClean="0">
                                    <a:solidFill>
                                      <a:srgbClr val="C00000"/>
                                    </a:solidFill>
                                    <a:latin typeface="Cambria Math" panose="02040503050406030204" pitchFamily="18" charset="0"/>
                                  </a:rPr>
                                </m:ctrlPr>
                              </m:sSupPr>
                              <m:e>
                                <m:r>
                                  <a:rPr lang="en-IN" b="0" i="1" smtClean="0">
                                    <a:solidFill>
                                      <a:srgbClr val="C00000"/>
                                    </a:solidFill>
                                    <a:latin typeface="Cambria Math" panose="02040503050406030204" pitchFamily="18" charset="0"/>
                                  </a:rPr>
                                  <m:t>𝛿</m:t>
                                </m:r>
                              </m:e>
                              <m:sup>
                                <m:r>
                                  <a:rPr lang="en-IN" b="0" i="1" smtClean="0">
                                    <a:solidFill>
                                      <a:srgbClr val="C00000"/>
                                    </a:solidFill>
                                    <a:latin typeface="Cambria Math" panose="02040503050406030204" pitchFamily="18" charset="0"/>
                                  </a:rPr>
                                  <m:t>−1</m:t>
                                </m:r>
                              </m:sup>
                            </m:sSup>
                          </m:e>
                        </m:d>
                      </m:e>
                    </m:func>
                  </m:oMath>
                </a14:m>
                <a:r>
                  <a:rPr lang="en-US" dirty="0"/>
                  <a:t>, ancilla qubits to store the value of the phase.</a:t>
                </a:r>
              </a:p>
              <a:p>
                <a:r>
                  <a:rPr lang="en-US" dirty="0"/>
                  <a:t>Simulation time </a:t>
                </a:r>
                <a14:m>
                  <m:oMath xmlns:m="http://schemas.openxmlformats.org/officeDocument/2006/math">
                    <m:r>
                      <a:rPr lang="en-IN" b="0" i="1" smtClean="0">
                        <a:latin typeface="Cambria Math" panose="02040503050406030204" pitchFamily="18" charset="0"/>
                      </a:rPr>
                      <m:t>𝑇</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r>
                              <a:rPr lang="en-IN" b="0" i="1" smtClean="0">
                                <a:latin typeface="Cambria Math" panose="02040503050406030204" pitchFamily="18" charset="0"/>
                              </a:rPr>
                              <m:t>𝜖𝛿</m:t>
                            </m:r>
                          </m:e>
                        </m:d>
                      </m:e>
                      <m:sup>
                        <m:r>
                          <a:rPr lang="en-IN" b="0" i="1" smtClean="0">
                            <a:latin typeface="Cambria Math" panose="02040503050406030204" pitchFamily="18" charset="0"/>
                          </a:rPr>
                          <m:t>−1</m:t>
                        </m:r>
                      </m:sup>
                    </m:sSup>
                  </m:oMath>
                </a14:m>
                <a:endParaRPr lang="en-US" dirty="0"/>
              </a:p>
              <a:p>
                <a:r>
                  <a:rPr lang="en-US" dirty="0"/>
                  <a:t>Requires </a:t>
                </a:r>
                <a:r>
                  <a:rPr lang="en-US" dirty="0">
                    <a:solidFill>
                      <a:srgbClr val="C00000"/>
                    </a:solidFill>
                  </a:rPr>
                  <a:t>deep circuits with </a:t>
                </a:r>
                <a:r>
                  <a:rPr lang="en-US" dirty="0" err="1">
                    <a:solidFill>
                      <a:srgbClr val="C00000"/>
                    </a:solidFill>
                  </a:rPr>
                  <a:t>ancillae</a:t>
                </a:r>
                <a:endParaRPr lang="en-US" dirty="0">
                  <a:solidFill>
                    <a:srgbClr val="C00000"/>
                  </a:solidFill>
                </a:endParaRPr>
              </a:p>
              <a:p>
                <a:r>
                  <a:rPr lang="en-US" dirty="0">
                    <a:solidFill>
                      <a:srgbClr val="C00000"/>
                    </a:solidFill>
                  </a:rPr>
                  <a:t>Hard to execute reliably without quantum error correction.</a:t>
                </a:r>
              </a:p>
              <a:p>
                <a:endParaRPr lang="en-US" dirty="0"/>
              </a:p>
            </p:txBody>
          </p:sp>
        </mc:Choice>
        <mc:Fallback xmlns="">
          <p:sp>
            <p:nvSpPr>
              <p:cNvPr id="3" name="Content Placeholder 2">
                <a:extLst>
                  <a:ext uri="{FF2B5EF4-FFF2-40B4-BE49-F238E27FC236}">
                    <a16:creationId xmlns:a16="http://schemas.microsoft.com/office/drawing/2014/main" id="{5DA95C36-4F64-FBB0-68D4-E152619BE84B}"/>
                  </a:ext>
                </a:extLst>
              </p:cNvPr>
              <p:cNvSpPr>
                <a:spLocks noGrp="1" noRot="1" noChangeAspect="1" noMove="1" noResize="1" noEditPoints="1" noAdjustHandles="1" noChangeArrowheads="1" noChangeShapeType="1" noTextEdit="1"/>
              </p:cNvSpPr>
              <p:nvPr>
                <p:ph idx="1"/>
              </p:nvPr>
            </p:nvSpPr>
            <p:spPr>
              <a:blipFill>
                <a:blip r:embed="rId2"/>
                <a:stretch>
                  <a:fillRect l="-1314" t="-201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FFADD3D-E444-2054-27FA-8694F5C7FA26}"/>
              </a:ext>
            </a:extLst>
          </p:cNvPr>
          <p:cNvSpPr>
            <a:spLocks noGrp="1"/>
          </p:cNvSpPr>
          <p:nvPr>
            <p:ph type="dt" sz="half" idx="10"/>
          </p:nvPr>
        </p:nvSpPr>
        <p:spPr/>
        <p:txBody>
          <a:bodyPr/>
          <a:lstStyle/>
          <a:p>
            <a:fld id="{9A374FA6-C65A-4F94-9F33-CC4E5DB85246}" type="datetime1">
              <a:rPr lang="en-US" smtClean="0"/>
              <a:t>9/26/2024</a:t>
            </a:fld>
            <a:endParaRPr lang="en-US"/>
          </a:p>
        </p:txBody>
      </p:sp>
      <p:sp>
        <p:nvSpPr>
          <p:cNvPr id="5" name="Slide Number Placeholder 4">
            <a:extLst>
              <a:ext uri="{FF2B5EF4-FFF2-40B4-BE49-F238E27FC236}">
                <a16:creationId xmlns:a16="http://schemas.microsoft.com/office/drawing/2014/main" id="{C62F8B8B-9E39-A9E3-B051-0984369ABFCB}"/>
              </a:ext>
            </a:extLst>
          </p:cNvPr>
          <p:cNvSpPr>
            <a:spLocks noGrp="1"/>
          </p:cNvSpPr>
          <p:nvPr>
            <p:ph type="sldNum" sz="quarter" idx="12"/>
          </p:nvPr>
        </p:nvSpPr>
        <p:spPr/>
        <p:txBody>
          <a:bodyPr/>
          <a:lstStyle/>
          <a:p>
            <a:fld id="{9EFCAA85-8796-4B17-9CA3-4CB18724EF60}" type="slidenum">
              <a:rPr lang="en-US" smtClean="0"/>
              <a:t>22</a:t>
            </a:fld>
            <a:endParaRPr lang="en-US"/>
          </a:p>
        </p:txBody>
      </p:sp>
      <p:sp>
        <p:nvSpPr>
          <p:cNvPr id="8" name="TextBox 7">
            <a:extLst>
              <a:ext uri="{FF2B5EF4-FFF2-40B4-BE49-F238E27FC236}">
                <a16:creationId xmlns:a16="http://schemas.microsoft.com/office/drawing/2014/main" id="{988C821F-F1CB-EA6B-6ADC-1DB54B20CF6A}"/>
              </a:ext>
            </a:extLst>
          </p:cNvPr>
          <p:cNvSpPr txBox="1"/>
          <p:nvPr/>
        </p:nvSpPr>
        <p:spPr>
          <a:xfrm>
            <a:off x="1455965" y="6136701"/>
            <a:ext cx="8038012" cy="584775"/>
          </a:xfrm>
          <a:prstGeom prst="rect">
            <a:avLst/>
          </a:prstGeom>
          <a:noFill/>
        </p:spPr>
        <p:txBody>
          <a:bodyPr wrap="square">
            <a:spAutoFit/>
          </a:bodyPr>
          <a:lstStyle/>
          <a:p>
            <a:pPr algn="l"/>
            <a:r>
              <a:rPr lang="fr-FR" sz="1600" b="0" i="0" dirty="0">
                <a:solidFill>
                  <a:srgbClr val="212529"/>
                </a:solidFill>
                <a:effectLst/>
                <a:latin typeface="Poppins-Regular"/>
              </a:rPr>
              <a:t>Lin </a:t>
            </a:r>
            <a:r>
              <a:rPr lang="fr-FR" sz="1600" b="0" i="0" dirty="0" err="1">
                <a:solidFill>
                  <a:srgbClr val="212529"/>
                </a:solidFill>
                <a:effectLst/>
                <a:latin typeface="Poppins-Regular"/>
              </a:rPr>
              <a:t>Lin</a:t>
            </a:r>
            <a:r>
              <a:rPr lang="fr-FR" sz="1600" b="0" i="0" dirty="0">
                <a:solidFill>
                  <a:srgbClr val="212529"/>
                </a:solidFill>
                <a:effectLst/>
                <a:latin typeface="Poppins-Regular"/>
              </a:rPr>
              <a:t>. (2022). Lecture Notes on Quantum </a:t>
            </a:r>
            <a:r>
              <a:rPr lang="fr-FR" sz="1600" b="0" i="0" dirty="0" err="1">
                <a:solidFill>
                  <a:srgbClr val="212529"/>
                </a:solidFill>
                <a:effectLst/>
                <a:latin typeface="Poppins-Regular"/>
              </a:rPr>
              <a:t>Algorithms</a:t>
            </a:r>
            <a:r>
              <a:rPr lang="fr-FR" sz="1600" b="0" i="0" dirty="0">
                <a:solidFill>
                  <a:srgbClr val="212529"/>
                </a:solidFill>
                <a:effectLst/>
                <a:latin typeface="Poppins-Regular"/>
              </a:rPr>
              <a:t> for Scientific Computation. </a:t>
            </a:r>
            <a:r>
              <a:rPr lang="fr-FR" sz="1600" b="0" i="0" dirty="0">
                <a:solidFill>
                  <a:srgbClr val="212529"/>
                </a:solidFill>
                <a:effectLst/>
                <a:latin typeface="Poppins-Regular"/>
                <a:hlinkClick r:id="rId3"/>
              </a:rPr>
              <a:t>https://doi.org/10.48550/arXiv.2201.08309</a:t>
            </a:r>
            <a:endParaRPr lang="en-US" sz="1600" dirty="0"/>
          </a:p>
        </p:txBody>
      </p:sp>
    </p:spTree>
    <p:extLst>
      <p:ext uri="{BB962C8B-B14F-4D97-AF65-F5344CB8AC3E}">
        <p14:creationId xmlns:p14="http://schemas.microsoft.com/office/powerpoint/2010/main" val="27463814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CC8656-788E-1523-94CE-B8D70373A46D}"/>
                  </a:ext>
                </a:extLst>
              </p:cNvPr>
              <p:cNvSpPr>
                <a:spLocks noGrp="1"/>
              </p:cNvSpPr>
              <p:nvPr>
                <p:ph idx="1"/>
              </p:nvPr>
            </p:nvSpPr>
            <p:spPr>
              <a:xfrm>
                <a:off x="628650" y="1944303"/>
                <a:ext cx="7886700" cy="4412048"/>
              </a:xfrm>
            </p:spPr>
            <p:txBody>
              <a:bodyPr>
                <a:normAutofit lnSpcReduction="10000"/>
              </a:bodyPr>
              <a:lstStyle/>
              <a:p>
                <a:r>
                  <a:rPr lang="en-IN" dirty="0"/>
                  <a:t>Variational Theorem</a:t>
                </a:r>
              </a:p>
              <a:p>
                <a:pPr marL="457200" lvl="1"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𝐻</m:t>
                      </m:r>
                      <m:r>
                        <a:rPr lang="en-IN" b="0" i="1" smtClean="0">
                          <a:latin typeface="Cambria Math" panose="02040503050406030204" pitchFamily="18" charset="0"/>
                        </a:rPr>
                        <m:t>=</m:t>
                      </m:r>
                      <m:nary>
                        <m:naryPr>
                          <m:chr m:val="∑"/>
                          <m:ctrlPr>
                            <a:rPr lang="en-IN" b="0" i="1" smtClean="0">
                              <a:latin typeface="Cambria Math" panose="02040503050406030204" pitchFamily="18" charset="0"/>
                            </a:rPr>
                          </m:ctrlPr>
                        </m:naryPr>
                        <m:sub>
                          <m:r>
                            <a:rPr lang="en-IN" b="0" i="1" smtClean="0">
                              <a:latin typeface="Cambria Math" panose="02040503050406030204" pitchFamily="18" charset="0"/>
                            </a:rPr>
                            <m:t>𝑘</m:t>
                          </m:r>
                          <m:r>
                            <a:rPr lang="en-IN" b="0" i="1" smtClean="0">
                              <a:latin typeface="Cambria Math" panose="02040503050406030204" pitchFamily="18" charset="0"/>
                            </a:rPr>
                            <m:t>=0</m:t>
                          </m:r>
                        </m:sub>
                        <m:sup>
                          <m:r>
                            <a:rPr lang="en-IN" b="0" i="1" smtClean="0">
                              <a:latin typeface="Cambria Math" panose="02040503050406030204" pitchFamily="18" charset="0"/>
                            </a:rPr>
                            <m:t>𝑁</m:t>
                          </m:r>
                          <m:r>
                            <a:rPr lang="en-IN" b="0" i="1" smtClean="0">
                              <a:latin typeface="Cambria Math" panose="02040503050406030204" pitchFamily="18" charset="0"/>
                            </a:rPr>
                            <m:t>−1</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𝜆</m:t>
                              </m:r>
                            </m:e>
                            <m:sub>
                              <m:r>
                                <a:rPr lang="en-IN" b="0" i="1" smtClean="0">
                                  <a:latin typeface="Cambria Math" panose="02040503050406030204" pitchFamily="18" charset="0"/>
                                </a:rPr>
                                <m:t>𝑘</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𝜆</m:t>
                              </m:r>
                            </m:e>
                            <m:sub>
                              <m:r>
                                <a:rPr lang="en-IN" b="0" i="1" smtClean="0">
                                  <a:latin typeface="Cambria Math" panose="02040503050406030204" pitchFamily="18" charset="0"/>
                                </a:rPr>
                                <m:t>𝑘</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𝜆</m:t>
                              </m:r>
                            </m:e>
                            <m:sub>
                              <m:r>
                                <a:rPr lang="en-IN" b="0" i="1" smtClean="0">
                                  <a:latin typeface="Cambria Math" panose="02040503050406030204" pitchFamily="18" charset="0"/>
                                </a:rPr>
                                <m:t>𝑘</m:t>
                              </m:r>
                            </m:sub>
                          </m:sSub>
                          <m:r>
                            <a:rPr lang="en-IN" b="0" i="1" smtClean="0">
                              <a:latin typeface="Cambria Math" panose="02040503050406030204" pitchFamily="18" charset="0"/>
                            </a:rPr>
                            <m:t>|</m:t>
                          </m:r>
                        </m:e>
                      </m:nary>
                    </m:oMath>
                  </m:oMathPara>
                </a14:m>
                <a:endParaRPr lang="en-IN" b="0" i="1" dirty="0">
                  <a:latin typeface="Cambria Math" panose="02040503050406030204" pitchFamily="18" charset="0"/>
                </a:endParaRPr>
              </a:p>
              <a:p>
                <a:pPr marL="457200" lvl="1" indent="0">
                  <a:buNone/>
                </a:pPr>
                <a:endParaRPr lang="en-IN" b="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𝜓</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𝐻</m:t>
                              </m:r>
                            </m:e>
                          </m:d>
                          <m:r>
                            <a:rPr lang="en-IN" b="0" i="1" smtClean="0">
                              <a:latin typeface="Cambria Math" panose="02040503050406030204" pitchFamily="18" charset="0"/>
                            </a:rPr>
                            <m:t>𝜓</m:t>
                          </m:r>
                        </m:e>
                      </m:d>
                      <m:r>
                        <a:rPr lang="en-IN" b="0" i="1" smtClean="0">
                          <a:latin typeface="Cambria Math" panose="02040503050406030204" pitchFamily="18" charset="0"/>
                        </a:rPr>
                        <m:t>=</m:t>
                      </m:r>
                      <m:nary>
                        <m:naryPr>
                          <m:chr m:val="∑"/>
                          <m:ctrlPr>
                            <a:rPr lang="en-IN" b="0" i="1" smtClean="0">
                              <a:latin typeface="Cambria Math" panose="02040503050406030204" pitchFamily="18" charset="0"/>
                            </a:rPr>
                          </m:ctrlPr>
                        </m:naryPr>
                        <m:sub>
                          <m:r>
                            <a:rPr lang="en-IN" b="0" i="1" smtClean="0">
                              <a:latin typeface="Cambria Math" panose="02040503050406030204" pitchFamily="18" charset="0"/>
                            </a:rPr>
                            <m:t>𝑘</m:t>
                          </m:r>
                          <m:r>
                            <a:rPr lang="en-IN" b="0" i="1" smtClean="0">
                              <a:latin typeface="Cambria Math" panose="02040503050406030204" pitchFamily="18" charset="0"/>
                            </a:rPr>
                            <m:t>=0</m:t>
                          </m:r>
                        </m:sub>
                        <m:sup>
                          <m:r>
                            <a:rPr lang="en-IN" b="0" i="1" smtClean="0">
                              <a:latin typeface="Cambria Math" panose="02040503050406030204" pitchFamily="18" charset="0"/>
                            </a:rPr>
                            <m:t>𝑁</m:t>
                          </m:r>
                          <m:r>
                            <a:rPr lang="en-IN" b="0" i="1" smtClean="0">
                              <a:latin typeface="Cambria Math" panose="02040503050406030204" pitchFamily="18" charset="0"/>
                            </a:rPr>
                            <m:t>−1</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𝜆</m:t>
                              </m:r>
                            </m:e>
                            <m:sub>
                              <m:r>
                                <a:rPr lang="en-IN" b="0" i="1" smtClean="0">
                                  <a:latin typeface="Cambria Math" panose="02040503050406030204" pitchFamily="18" charset="0"/>
                                </a:rPr>
                                <m:t>𝑘</m:t>
                              </m:r>
                            </m:sub>
                          </m:sSub>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𝜓</m:t>
                                      </m:r>
                                    </m:e>
                                    <m:e>
                                      <m:sSub>
                                        <m:sSubPr>
                                          <m:ctrlPr>
                                            <a:rPr lang="en-IN" b="0" i="1" smtClean="0">
                                              <a:latin typeface="Cambria Math" panose="02040503050406030204" pitchFamily="18" charset="0"/>
                                            </a:rPr>
                                          </m:ctrlPr>
                                        </m:sSubPr>
                                        <m:e>
                                          <m:r>
                                            <a:rPr lang="en-IN" b="0" i="1" smtClean="0">
                                              <a:latin typeface="Cambria Math" panose="02040503050406030204" pitchFamily="18" charset="0"/>
                                            </a:rPr>
                                            <m:t>𝜆</m:t>
                                          </m:r>
                                        </m:e>
                                        <m:sub>
                                          <m:r>
                                            <a:rPr lang="en-IN" b="0" i="1" smtClean="0">
                                              <a:latin typeface="Cambria Math" panose="02040503050406030204" pitchFamily="18" charset="0"/>
                                            </a:rPr>
                                            <m:t>𝑘</m:t>
                                          </m:r>
                                        </m:sub>
                                      </m:sSub>
                                    </m:e>
                                  </m:d>
                                </m:e>
                              </m:d>
                            </m:e>
                            <m:sup>
                              <m:r>
                                <a:rPr lang="en-IN" b="0" i="1" smtClean="0">
                                  <a:latin typeface="Cambria Math" panose="02040503050406030204" pitchFamily="18" charset="0"/>
                                </a:rPr>
                                <m:t>2</m:t>
                              </m:r>
                            </m:sup>
                          </m:sSup>
                        </m:e>
                      </m:nary>
                    </m:oMath>
                  </m:oMathPara>
                </a14:m>
                <a:endParaRPr lang="en-US" dirty="0"/>
              </a:p>
              <a:p>
                <a:pPr marL="457200" lvl="1" indent="0">
                  <a:buNone/>
                </a:pPr>
                <a:r>
                  <a:rPr lang="en-US" dirty="0"/>
                  <a:t>Assuming,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𝜆</m:t>
                        </m:r>
                      </m:e>
                      <m:sub>
                        <m:r>
                          <a:rPr lang="en-IN" b="0" i="1" smtClean="0">
                            <a:latin typeface="Cambria Math" panose="02040503050406030204" pitchFamily="18" charset="0"/>
                          </a:rPr>
                          <m:t>0</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𝜆</m:t>
                        </m:r>
                      </m:e>
                      <m:sub>
                        <m:r>
                          <a:rPr lang="en-IN" b="0" i="1" smtClean="0">
                            <a:latin typeface="Cambria Math" panose="02040503050406030204" pitchFamily="18" charset="0"/>
                          </a:rPr>
                          <m:t>𝑘</m:t>
                        </m:r>
                      </m:sub>
                    </m:sSub>
                    <m:r>
                      <a:rPr lang="en-IN" b="0" i="1" smtClean="0">
                        <a:latin typeface="Cambria Math" panose="02040503050406030204" pitchFamily="18" charset="0"/>
                      </a:rPr>
                      <m:t>∀</m:t>
                    </m:r>
                    <m:r>
                      <a:rPr lang="en-IN" b="0" i="1" smtClean="0">
                        <a:latin typeface="Cambria Math" panose="02040503050406030204" pitchFamily="18" charset="0"/>
                      </a:rPr>
                      <m:t>𝑘</m:t>
                    </m:r>
                  </m:oMath>
                </a14:m>
                <a:endParaRPr lang="en-US" dirty="0"/>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𝜓</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𝐻</m:t>
                              </m:r>
                            </m:e>
                          </m:d>
                          <m:r>
                            <a:rPr lang="en-IN" b="0" i="1" smtClean="0">
                              <a:latin typeface="Cambria Math" panose="02040503050406030204" pitchFamily="18" charset="0"/>
                            </a:rPr>
                            <m:t>𝜓</m:t>
                          </m:r>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𝜆</m:t>
                          </m:r>
                        </m:e>
                        <m:sub>
                          <m:r>
                            <a:rPr lang="en-IN" b="0" i="1" smtClean="0">
                              <a:latin typeface="Cambria Math" panose="02040503050406030204" pitchFamily="18" charset="0"/>
                            </a:rPr>
                            <m:t>0</m:t>
                          </m:r>
                        </m:sub>
                      </m:sSub>
                    </m:oMath>
                  </m:oMathPara>
                </a14:m>
                <a:endParaRPr lang="en-IN" b="0" dirty="0"/>
              </a:p>
              <a:p>
                <a:pPr marL="457200" lvl="1" indent="0">
                  <a:buNone/>
                </a:pPr>
                <a:r>
                  <a:rPr lang="en-US" dirty="0"/>
                  <a:t>Reformulating it,</a:t>
                </a:r>
              </a:p>
              <a:p>
                <a:pPr marL="457200" lvl="1" indent="0">
                  <a:buNone/>
                </a:pPr>
                <a14:m>
                  <m:oMathPara xmlns:m="http://schemas.openxmlformats.org/officeDocument/2006/math">
                    <m:oMathParaPr>
                      <m:jc m:val="centerGroup"/>
                    </m:oMathParaPr>
                    <m:oMath xmlns:m="http://schemas.openxmlformats.org/officeDocument/2006/math">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min</m:t>
                          </m:r>
                        </m:e>
                        <m:lim>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𝜃</m:t>
                              </m:r>
                            </m:e>
                          </m:acc>
                        </m:lim>
                      </m:limLow>
                      <m:r>
                        <a:rPr lang="en-IN" b="0" i="1" smtClean="0">
                          <a:latin typeface="Cambria Math" panose="02040503050406030204" pitchFamily="18" charset="0"/>
                        </a:rPr>
                        <m:t> </m:t>
                      </m:r>
                      <m:r>
                        <a:rPr lang="en-IN" b="0" i="1" smtClean="0">
                          <a:latin typeface="Cambria Math" panose="02040503050406030204" pitchFamily="18" charset="0"/>
                        </a:rPr>
                        <m:t>𝐶</m:t>
                      </m:r>
                      <m:d>
                        <m:dPr>
                          <m:ctrlPr>
                            <a:rPr lang="en-IN" b="0" i="1" smtClean="0">
                              <a:latin typeface="Cambria Math" panose="02040503050406030204" pitchFamily="18" charset="0"/>
                            </a:rPr>
                          </m:ctrlPr>
                        </m:d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𝜃</m:t>
                              </m:r>
                            </m:e>
                          </m:acc>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𝜓</m:t>
                          </m:r>
                          <m:d>
                            <m:dPr>
                              <m:ctrlPr>
                                <a:rPr lang="en-IN" b="0" i="1" smtClean="0">
                                  <a:latin typeface="Cambria Math" panose="02040503050406030204" pitchFamily="18" charset="0"/>
                                </a:rPr>
                              </m:ctrlPr>
                            </m:d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𝜃</m:t>
                                  </m:r>
                                </m:e>
                              </m:acc>
                            </m:e>
                          </m:d>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𝐻</m:t>
                              </m:r>
                            </m:e>
                          </m:d>
                          <m:r>
                            <a:rPr lang="en-IN" b="0" i="1" smtClean="0">
                              <a:latin typeface="Cambria Math" panose="02040503050406030204" pitchFamily="18" charset="0"/>
                            </a:rPr>
                            <m:t>𝜓</m:t>
                          </m:r>
                          <m:d>
                            <m:dPr>
                              <m:ctrlPr>
                                <a:rPr lang="en-IN" b="0" i="1" smtClean="0">
                                  <a:latin typeface="Cambria Math" panose="02040503050406030204" pitchFamily="18" charset="0"/>
                                </a:rPr>
                              </m:ctrlPr>
                            </m:d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𝜃</m:t>
                                  </m:r>
                                </m:e>
                              </m:acc>
                            </m:e>
                          </m:d>
                        </m:e>
                      </m:d>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𝜆</m:t>
                          </m:r>
                        </m:e>
                        <m:sub>
                          <m:r>
                            <a:rPr lang="en-IN" b="0" i="1" smtClean="0">
                              <a:latin typeface="Cambria Math" panose="02040503050406030204" pitchFamily="18" charset="0"/>
                            </a:rPr>
                            <m:t>0</m:t>
                          </m:r>
                        </m:sub>
                      </m:sSub>
                    </m:oMath>
                  </m:oMathPara>
                </a14:m>
                <a:endParaRPr lang="en-US" dirty="0"/>
              </a:p>
            </p:txBody>
          </p:sp>
        </mc:Choice>
        <mc:Fallback xmlns="">
          <p:sp>
            <p:nvSpPr>
              <p:cNvPr id="3" name="Content Placeholder 2">
                <a:extLst>
                  <a:ext uri="{FF2B5EF4-FFF2-40B4-BE49-F238E27FC236}">
                    <a16:creationId xmlns:a16="http://schemas.microsoft.com/office/drawing/2014/main" id="{6ACC8656-788E-1523-94CE-B8D70373A46D}"/>
                  </a:ext>
                </a:extLst>
              </p:cNvPr>
              <p:cNvSpPr>
                <a:spLocks noGrp="1" noRot="1" noChangeAspect="1" noMove="1" noResize="1" noEditPoints="1" noAdjustHandles="1" noChangeArrowheads="1" noChangeShapeType="1" noTextEdit="1"/>
              </p:cNvSpPr>
              <p:nvPr>
                <p:ph idx="1"/>
              </p:nvPr>
            </p:nvSpPr>
            <p:spPr>
              <a:xfrm>
                <a:off x="628650" y="1944303"/>
                <a:ext cx="7886700" cy="4412048"/>
              </a:xfrm>
              <a:blipFill>
                <a:blip r:embed="rId3"/>
                <a:stretch>
                  <a:fillRect l="-1314" t="-345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E3CB607-952D-288A-A090-BA5BCC990691}"/>
              </a:ext>
            </a:extLst>
          </p:cNvPr>
          <p:cNvSpPr>
            <a:spLocks noGrp="1"/>
          </p:cNvSpPr>
          <p:nvPr>
            <p:ph type="dt" sz="half" idx="10"/>
          </p:nvPr>
        </p:nvSpPr>
        <p:spPr/>
        <p:txBody>
          <a:bodyPr/>
          <a:lstStyle/>
          <a:p>
            <a:fld id="{9A374FA6-C65A-4F94-9F33-CC4E5DB85246}" type="datetime1">
              <a:rPr lang="en-US" smtClean="0"/>
              <a:t>9/26/2024</a:t>
            </a:fld>
            <a:endParaRPr lang="en-US"/>
          </a:p>
        </p:txBody>
      </p:sp>
      <p:sp>
        <p:nvSpPr>
          <p:cNvPr id="5" name="Slide Number Placeholder 4">
            <a:extLst>
              <a:ext uri="{FF2B5EF4-FFF2-40B4-BE49-F238E27FC236}">
                <a16:creationId xmlns:a16="http://schemas.microsoft.com/office/drawing/2014/main" id="{98CD25A8-8D8B-F806-696F-881D1585E94A}"/>
              </a:ext>
            </a:extLst>
          </p:cNvPr>
          <p:cNvSpPr>
            <a:spLocks noGrp="1"/>
          </p:cNvSpPr>
          <p:nvPr>
            <p:ph type="sldNum" sz="quarter" idx="12"/>
          </p:nvPr>
        </p:nvSpPr>
        <p:spPr/>
        <p:txBody>
          <a:bodyPr/>
          <a:lstStyle/>
          <a:p>
            <a:fld id="{9EFCAA85-8796-4B17-9CA3-4CB18724EF60}" type="slidenum">
              <a:rPr lang="en-US" smtClean="0"/>
              <a:t>23</a:t>
            </a:fld>
            <a:endParaRPr lang="en-US"/>
          </a:p>
        </p:txBody>
      </p:sp>
      <p:sp>
        <p:nvSpPr>
          <p:cNvPr id="6" name="Title 1">
            <a:extLst>
              <a:ext uri="{FF2B5EF4-FFF2-40B4-BE49-F238E27FC236}">
                <a16:creationId xmlns:a16="http://schemas.microsoft.com/office/drawing/2014/main" id="{7286D3F0-3F86-5EFA-5F88-7054213911DE}"/>
              </a:ext>
            </a:extLst>
          </p:cNvPr>
          <p:cNvSpPr>
            <a:spLocks noGrp="1"/>
          </p:cNvSpPr>
          <p:nvPr>
            <p:ph type="title"/>
          </p:nvPr>
        </p:nvSpPr>
        <p:spPr>
          <a:xfrm>
            <a:off x="628650" y="408158"/>
            <a:ext cx="7886700" cy="1325563"/>
          </a:xfrm>
        </p:spPr>
        <p:txBody>
          <a:bodyPr/>
          <a:lstStyle/>
          <a:p>
            <a:r>
              <a:rPr lang="en-IN" dirty="0"/>
              <a:t>Variational Quantum </a:t>
            </a:r>
            <a:r>
              <a:rPr lang="en-IN" dirty="0" err="1"/>
              <a:t>Eigensolver</a:t>
            </a:r>
            <a:endParaRPr lang="en-US" dirty="0"/>
          </a:p>
        </p:txBody>
      </p:sp>
    </p:spTree>
    <p:extLst>
      <p:ext uri="{BB962C8B-B14F-4D97-AF65-F5344CB8AC3E}">
        <p14:creationId xmlns:p14="http://schemas.microsoft.com/office/powerpoint/2010/main" val="15703661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500"/>
                                        <p:tgtEl>
                                          <p:spTgt spid="3">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left)">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E2DF4-CC8D-E207-FC9F-D3554C3BB976}"/>
              </a:ext>
            </a:extLst>
          </p:cNvPr>
          <p:cNvSpPr>
            <a:spLocks noGrp="1"/>
          </p:cNvSpPr>
          <p:nvPr>
            <p:ph type="title"/>
          </p:nvPr>
        </p:nvSpPr>
        <p:spPr/>
        <p:txBody>
          <a:bodyPr/>
          <a:lstStyle/>
          <a:p>
            <a:r>
              <a:rPr lang="en-IN"/>
              <a:t>VQEs</a:t>
            </a:r>
            <a:endParaRPr lang="en-US"/>
          </a:p>
        </p:txBody>
      </p:sp>
      <p:sp>
        <p:nvSpPr>
          <p:cNvPr id="3" name="Date Placeholder 2">
            <a:extLst>
              <a:ext uri="{FF2B5EF4-FFF2-40B4-BE49-F238E27FC236}">
                <a16:creationId xmlns:a16="http://schemas.microsoft.com/office/drawing/2014/main" id="{A60431F1-2F37-224D-8555-F8CD38455EDA}"/>
              </a:ext>
            </a:extLst>
          </p:cNvPr>
          <p:cNvSpPr>
            <a:spLocks noGrp="1"/>
          </p:cNvSpPr>
          <p:nvPr>
            <p:ph type="dt" sz="half" idx="10"/>
          </p:nvPr>
        </p:nvSpPr>
        <p:spPr/>
        <p:txBody>
          <a:bodyPr/>
          <a:lstStyle/>
          <a:p>
            <a:fld id="{D8386ECE-7B38-4FA0-871D-C7425BF9B05B}" type="datetime1">
              <a:rPr lang="en-US" smtClean="0"/>
              <a:t>9/26/2024</a:t>
            </a:fld>
            <a:endParaRPr lang="en-US"/>
          </a:p>
        </p:txBody>
      </p:sp>
      <p:sp>
        <p:nvSpPr>
          <p:cNvPr id="4" name="Slide Number Placeholder 3">
            <a:extLst>
              <a:ext uri="{FF2B5EF4-FFF2-40B4-BE49-F238E27FC236}">
                <a16:creationId xmlns:a16="http://schemas.microsoft.com/office/drawing/2014/main" id="{EDCAA899-6CE3-05CC-AC8B-6DF9D1FC55D6}"/>
              </a:ext>
            </a:extLst>
          </p:cNvPr>
          <p:cNvSpPr>
            <a:spLocks noGrp="1"/>
          </p:cNvSpPr>
          <p:nvPr>
            <p:ph type="sldNum" sz="quarter" idx="12"/>
          </p:nvPr>
        </p:nvSpPr>
        <p:spPr/>
        <p:txBody>
          <a:bodyPr/>
          <a:lstStyle/>
          <a:p>
            <a:fld id="{9EFCAA85-8796-4B17-9CA3-4CB18724EF60}" type="slidenum">
              <a:rPr lang="en-US" smtClean="0"/>
              <a:pPr/>
              <a:t>24</a:t>
            </a:fld>
            <a:endParaRPr lang="en-US"/>
          </a:p>
        </p:txBody>
      </p:sp>
      <p:pic>
        <p:nvPicPr>
          <p:cNvPr id="6" name="Picture 5" descr="A diagram of a blue rectangular object with black and white text">
            <a:extLst>
              <a:ext uri="{FF2B5EF4-FFF2-40B4-BE49-F238E27FC236}">
                <a16:creationId xmlns:a16="http://schemas.microsoft.com/office/drawing/2014/main" id="{AAFD2ABD-7A75-BC0B-444B-569639DD5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862" y="472706"/>
            <a:ext cx="6665384" cy="3022903"/>
          </a:xfrm>
          <a:prstGeom prst="rect">
            <a:avLst/>
          </a:prstGeom>
        </p:spPr>
      </p:pic>
      <p:grpSp>
        <p:nvGrpSpPr>
          <p:cNvPr id="5" name="Group 4">
            <a:extLst>
              <a:ext uri="{FF2B5EF4-FFF2-40B4-BE49-F238E27FC236}">
                <a16:creationId xmlns:a16="http://schemas.microsoft.com/office/drawing/2014/main" id="{B91964BE-B19E-162C-8275-277442FE6AB2}"/>
              </a:ext>
            </a:extLst>
          </p:cNvPr>
          <p:cNvGrpSpPr/>
          <p:nvPr/>
        </p:nvGrpSpPr>
        <p:grpSpPr>
          <a:xfrm>
            <a:off x="628650" y="3599893"/>
            <a:ext cx="7935526" cy="1828802"/>
            <a:chOff x="628650" y="3599893"/>
            <a:chExt cx="7935526" cy="1828802"/>
          </a:xfrm>
        </p:grpSpPr>
        <p:sp>
          <p:nvSpPr>
            <p:cNvPr id="8" name="Rectangle 7">
              <a:extLst>
                <a:ext uri="{FF2B5EF4-FFF2-40B4-BE49-F238E27FC236}">
                  <a16:creationId xmlns:a16="http://schemas.microsoft.com/office/drawing/2014/main" id="{AD8981F2-69FD-1ABE-13DB-37CF81D0B539}"/>
                </a:ext>
              </a:extLst>
            </p:cNvPr>
            <p:cNvSpPr/>
            <p:nvPr/>
          </p:nvSpPr>
          <p:spPr>
            <a:xfrm>
              <a:off x="628650" y="4700726"/>
              <a:ext cx="1447060" cy="7279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Initialize Problem</a:t>
              </a:r>
              <a:endParaRPr lang="en-US"/>
            </a:p>
          </p:txBody>
        </p:sp>
        <p:cxnSp>
          <p:nvCxnSpPr>
            <p:cNvPr id="10" name="Straight Arrow Connector 9">
              <a:extLst>
                <a:ext uri="{FF2B5EF4-FFF2-40B4-BE49-F238E27FC236}">
                  <a16:creationId xmlns:a16="http://schemas.microsoft.com/office/drawing/2014/main" id="{BB7911B9-E18F-A7C4-F053-28D8C27ED088}"/>
                </a:ext>
              </a:extLst>
            </p:cNvPr>
            <p:cNvCxnSpPr>
              <a:stCxn id="8" idx="3"/>
            </p:cNvCxnSpPr>
            <p:nvPr/>
          </p:nvCxnSpPr>
          <p:spPr>
            <a:xfrm flipV="1">
              <a:off x="2075710" y="5060272"/>
              <a:ext cx="711878" cy="44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A552EFE4-7B10-F094-D2F1-1901D17EF75A}"/>
                </a:ext>
              </a:extLst>
            </p:cNvPr>
            <p:cNvSpPr/>
            <p:nvPr/>
          </p:nvSpPr>
          <p:spPr>
            <a:xfrm>
              <a:off x="2787588" y="4696287"/>
              <a:ext cx="1447060" cy="7279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Prepare Ansatz</a:t>
              </a:r>
              <a:endParaRPr lang="en-US"/>
            </a:p>
          </p:txBody>
        </p:sp>
        <p:cxnSp>
          <p:nvCxnSpPr>
            <p:cNvPr id="12" name="Straight Arrow Connector 11">
              <a:extLst>
                <a:ext uri="{FF2B5EF4-FFF2-40B4-BE49-F238E27FC236}">
                  <a16:creationId xmlns:a16="http://schemas.microsoft.com/office/drawing/2014/main" id="{4E2986E0-86B1-AE59-725E-B000D7CB7EA9}"/>
                </a:ext>
              </a:extLst>
            </p:cNvPr>
            <p:cNvCxnSpPr/>
            <p:nvPr/>
          </p:nvCxnSpPr>
          <p:spPr>
            <a:xfrm flipV="1">
              <a:off x="4234648" y="5055832"/>
              <a:ext cx="711878" cy="44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3091470-CC02-9D57-1369-8CFA2B3B5B53}"/>
                </a:ext>
              </a:extLst>
            </p:cNvPr>
            <p:cNvSpPr/>
            <p:nvPr/>
          </p:nvSpPr>
          <p:spPr>
            <a:xfrm>
              <a:off x="4946526" y="4691847"/>
              <a:ext cx="1447060" cy="7279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Evaluate Cost function</a:t>
              </a:r>
              <a:endParaRPr lang="en-US"/>
            </a:p>
          </p:txBody>
        </p:sp>
        <p:cxnSp>
          <p:nvCxnSpPr>
            <p:cNvPr id="14" name="Straight Arrow Connector 13">
              <a:extLst>
                <a:ext uri="{FF2B5EF4-FFF2-40B4-BE49-F238E27FC236}">
                  <a16:creationId xmlns:a16="http://schemas.microsoft.com/office/drawing/2014/main" id="{8C3BCCB7-4A91-97E9-B550-96720FE6B9B9}"/>
                </a:ext>
              </a:extLst>
            </p:cNvPr>
            <p:cNvCxnSpPr/>
            <p:nvPr/>
          </p:nvCxnSpPr>
          <p:spPr>
            <a:xfrm flipV="1">
              <a:off x="6393586" y="5062491"/>
              <a:ext cx="711878" cy="44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53A6C99-8AE5-DA37-264D-5CC725AABB6E}"/>
                </a:ext>
              </a:extLst>
            </p:cNvPr>
            <p:cNvSpPr/>
            <p:nvPr/>
          </p:nvSpPr>
          <p:spPr>
            <a:xfrm>
              <a:off x="7117116" y="4691847"/>
              <a:ext cx="1447060" cy="7279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Optimize Parameters</a:t>
              </a:r>
              <a:endParaRPr lang="en-US"/>
            </a:p>
          </p:txBody>
        </p:sp>
        <p:cxnSp>
          <p:nvCxnSpPr>
            <p:cNvPr id="17" name="Connector: Elbow 16">
              <a:extLst>
                <a:ext uri="{FF2B5EF4-FFF2-40B4-BE49-F238E27FC236}">
                  <a16:creationId xmlns:a16="http://schemas.microsoft.com/office/drawing/2014/main" id="{30118A36-FB6C-6A62-FEF3-E88E361A802E}"/>
                </a:ext>
              </a:extLst>
            </p:cNvPr>
            <p:cNvCxnSpPr>
              <a:cxnSpLocks/>
              <a:stCxn id="15" idx="0"/>
              <a:endCxn id="19" idx="3"/>
            </p:cNvCxnSpPr>
            <p:nvPr/>
          </p:nvCxnSpPr>
          <p:spPr>
            <a:xfrm rot="16200000" flipV="1">
              <a:off x="6753132" y="3604333"/>
              <a:ext cx="727969" cy="1447060"/>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C35D8EFF-0077-FB6B-F629-C89B90C9B6EE}"/>
                </a:ext>
              </a:extLst>
            </p:cNvPr>
            <p:cNvSpPr/>
            <p:nvPr/>
          </p:nvSpPr>
          <p:spPr>
            <a:xfrm>
              <a:off x="4946526" y="3599893"/>
              <a:ext cx="1447060" cy="7279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Adjust ansatz parameters</a:t>
              </a:r>
              <a:endParaRPr lang="en-US"/>
            </a:p>
          </p:txBody>
        </p:sp>
        <p:cxnSp>
          <p:nvCxnSpPr>
            <p:cNvPr id="27" name="Connector: Elbow 26">
              <a:extLst>
                <a:ext uri="{FF2B5EF4-FFF2-40B4-BE49-F238E27FC236}">
                  <a16:creationId xmlns:a16="http://schemas.microsoft.com/office/drawing/2014/main" id="{5FF496A2-E1F0-0093-6AB0-E1CFFBD750FF}"/>
                </a:ext>
              </a:extLst>
            </p:cNvPr>
            <p:cNvCxnSpPr>
              <a:stCxn id="19" idx="1"/>
              <a:endCxn id="11" idx="0"/>
            </p:cNvCxnSpPr>
            <p:nvPr/>
          </p:nvCxnSpPr>
          <p:spPr>
            <a:xfrm rot="10800000" flipV="1">
              <a:off x="3511118" y="3963877"/>
              <a:ext cx="1435408" cy="73240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586649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AC282-A7BC-EAE3-C5A3-ABD4416416CF}"/>
              </a:ext>
            </a:extLst>
          </p:cNvPr>
          <p:cNvSpPr>
            <a:spLocks noGrp="1"/>
          </p:cNvSpPr>
          <p:nvPr>
            <p:ph type="title"/>
          </p:nvPr>
        </p:nvSpPr>
        <p:spPr>
          <a:xfrm>
            <a:off x="628649" y="497228"/>
            <a:ext cx="3943349" cy="1325563"/>
          </a:xfrm>
        </p:spPr>
        <p:txBody>
          <a:bodyPr>
            <a:noAutofit/>
          </a:bodyPr>
          <a:lstStyle/>
          <a:p>
            <a:r>
              <a:rPr lang="en-IN" sz="3600"/>
              <a:t>V</a:t>
            </a:r>
            <a:r>
              <a:rPr lang="en-IN" sz="2000"/>
              <a:t>ariational </a:t>
            </a:r>
            <a:r>
              <a:rPr lang="en-IN" sz="3600"/>
              <a:t>Q</a:t>
            </a:r>
            <a:r>
              <a:rPr lang="en-IN" sz="2000"/>
              <a:t>uantum</a:t>
            </a:r>
            <a:r>
              <a:rPr lang="en-IN" sz="3600"/>
              <a:t> </a:t>
            </a:r>
            <a:r>
              <a:rPr lang="en-IN" sz="3600" err="1"/>
              <a:t>E</a:t>
            </a:r>
            <a:r>
              <a:rPr lang="en-IN" sz="2000" err="1"/>
              <a:t>igensolvers</a:t>
            </a:r>
            <a:endParaRPr lang="en-US" sz="2000"/>
          </a:p>
        </p:txBody>
      </p:sp>
      <p:sp>
        <p:nvSpPr>
          <p:cNvPr id="3" name="Content Placeholder 2">
            <a:extLst>
              <a:ext uri="{FF2B5EF4-FFF2-40B4-BE49-F238E27FC236}">
                <a16:creationId xmlns:a16="http://schemas.microsoft.com/office/drawing/2014/main" id="{21745837-4946-32D6-FE82-C94310D7A6C2}"/>
              </a:ext>
            </a:extLst>
          </p:cNvPr>
          <p:cNvSpPr>
            <a:spLocks noGrp="1"/>
          </p:cNvSpPr>
          <p:nvPr>
            <p:ph idx="1"/>
          </p:nvPr>
        </p:nvSpPr>
        <p:spPr>
          <a:xfrm>
            <a:off x="628650" y="2008187"/>
            <a:ext cx="3943349" cy="4530726"/>
          </a:xfrm>
        </p:spPr>
        <p:txBody>
          <a:bodyPr/>
          <a:lstStyle/>
          <a:p>
            <a:r>
              <a:rPr lang="en-IN">
                <a:latin typeface="Times New Roman" panose="02020603050405020304" pitchFamily="18" charset="0"/>
                <a:cs typeface="Times New Roman" panose="02020603050405020304" pitchFamily="18" charset="0"/>
              </a:rPr>
              <a:t>Requires </a:t>
            </a:r>
            <a:r>
              <a:rPr lang="en-IN">
                <a:solidFill>
                  <a:srgbClr val="FF0000"/>
                </a:solidFill>
                <a:latin typeface="Times New Roman" panose="02020603050405020304" pitchFamily="18" charset="0"/>
                <a:cs typeface="Times New Roman" panose="02020603050405020304" pitchFamily="18" charset="0"/>
              </a:rPr>
              <a:t>non-linear parameter optimization (NP-hard)</a:t>
            </a:r>
          </a:p>
          <a:p>
            <a:r>
              <a:rPr lang="en-IN">
                <a:latin typeface="Times New Roman" panose="02020603050405020304" pitchFamily="18" charset="0"/>
                <a:cs typeface="Times New Roman" panose="02020603050405020304" pitchFamily="18" charset="0"/>
              </a:rPr>
              <a:t>Each update of </a:t>
            </a:r>
            <a:r>
              <a:rPr lang="en-IN">
                <a:cs typeface="Times New Roman" panose="02020603050405020304" pitchFamily="18" charset="0"/>
              </a:rPr>
              <a:t>quantum</a:t>
            </a:r>
            <a:r>
              <a:rPr lang="en-IN">
                <a:latin typeface="Times New Roman" panose="02020603050405020304" pitchFamily="18" charset="0"/>
                <a:cs typeface="Times New Roman" panose="02020603050405020304" pitchFamily="18" charset="0"/>
              </a:rPr>
              <a:t> circuit parameter </a:t>
            </a:r>
            <a:r>
              <a:rPr lang="en-IN">
                <a:solidFill>
                  <a:srgbClr val="FF0000"/>
                </a:solidFill>
                <a:latin typeface="Times New Roman" panose="02020603050405020304" pitchFamily="18" charset="0"/>
                <a:cs typeface="Times New Roman" panose="02020603050405020304" pitchFamily="18" charset="0"/>
              </a:rPr>
              <a:t>requires a new call of the quantum computer in just one call</a:t>
            </a:r>
            <a:r>
              <a:rPr lang="en-IN">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239CE41-F364-7E45-FACC-D7D56F043C8F}"/>
              </a:ext>
            </a:extLst>
          </p:cNvPr>
          <p:cNvSpPr>
            <a:spLocks noGrp="1"/>
          </p:cNvSpPr>
          <p:nvPr>
            <p:ph type="dt" sz="half" idx="10"/>
          </p:nvPr>
        </p:nvSpPr>
        <p:spPr/>
        <p:txBody>
          <a:bodyPr/>
          <a:lstStyle/>
          <a:p>
            <a:fld id="{9A374FA6-C65A-4F94-9F33-CC4E5DB85246}" type="datetime1">
              <a:rPr lang="en-US" smtClean="0"/>
              <a:t>9/26/2024</a:t>
            </a:fld>
            <a:endParaRPr lang="en-US"/>
          </a:p>
        </p:txBody>
      </p:sp>
      <p:sp>
        <p:nvSpPr>
          <p:cNvPr id="5" name="Slide Number Placeholder 4">
            <a:extLst>
              <a:ext uri="{FF2B5EF4-FFF2-40B4-BE49-F238E27FC236}">
                <a16:creationId xmlns:a16="http://schemas.microsoft.com/office/drawing/2014/main" id="{9FCFA176-F160-9AD6-7FDE-E598E07BF481}"/>
              </a:ext>
            </a:extLst>
          </p:cNvPr>
          <p:cNvSpPr>
            <a:spLocks noGrp="1"/>
          </p:cNvSpPr>
          <p:nvPr>
            <p:ph type="sldNum" sz="quarter" idx="12"/>
          </p:nvPr>
        </p:nvSpPr>
        <p:spPr/>
        <p:txBody>
          <a:bodyPr/>
          <a:lstStyle/>
          <a:p>
            <a:fld id="{9EFCAA85-8796-4B17-9CA3-4CB18724EF60}" type="slidenum">
              <a:rPr lang="en-US" smtClean="0"/>
              <a:t>25</a:t>
            </a:fld>
            <a:endParaRPr lang="en-US"/>
          </a:p>
        </p:txBody>
      </p:sp>
      <p:sp>
        <p:nvSpPr>
          <p:cNvPr id="7" name="Title 1">
            <a:extLst>
              <a:ext uri="{FF2B5EF4-FFF2-40B4-BE49-F238E27FC236}">
                <a16:creationId xmlns:a16="http://schemas.microsoft.com/office/drawing/2014/main" id="{1CB27879-239A-D01B-FC52-8C9FE9F9820C}"/>
              </a:ext>
            </a:extLst>
          </p:cNvPr>
          <p:cNvSpPr txBox="1">
            <a:spLocks/>
          </p:cNvSpPr>
          <p:nvPr/>
        </p:nvSpPr>
        <p:spPr>
          <a:xfrm>
            <a:off x="4571999" y="408157"/>
            <a:ext cx="394335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2"/>
                </a:solidFill>
                <a:latin typeface="Arvo" panose="02000000000000000000" pitchFamily="2" charset="0"/>
                <a:ea typeface="+mj-ea"/>
                <a:cs typeface="+mj-cs"/>
              </a:defRPr>
            </a:lvl1pPr>
          </a:lstStyle>
          <a:p>
            <a:r>
              <a:rPr lang="en-IN" sz="3600"/>
              <a:t>Q</a:t>
            </a:r>
            <a:r>
              <a:rPr lang="en-IN" sz="2200"/>
              <a:t>uantum</a:t>
            </a:r>
            <a:r>
              <a:rPr lang="en-IN" sz="3600"/>
              <a:t> S</a:t>
            </a:r>
            <a:r>
              <a:rPr lang="en-IN" sz="2000"/>
              <a:t>ubspace</a:t>
            </a:r>
            <a:r>
              <a:rPr lang="en-IN" sz="3600"/>
              <a:t> M</a:t>
            </a:r>
            <a:r>
              <a:rPr lang="en-IN" sz="2000"/>
              <a:t>ethods</a:t>
            </a:r>
            <a:endParaRPr lang="en-US" sz="2000"/>
          </a:p>
        </p:txBody>
      </p:sp>
      <p:sp>
        <p:nvSpPr>
          <p:cNvPr id="8" name="Content Placeholder 2">
            <a:extLst>
              <a:ext uri="{FF2B5EF4-FFF2-40B4-BE49-F238E27FC236}">
                <a16:creationId xmlns:a16="http://schemas.microsoft.com/office/drawing/2014/main" id="{09CDB4CD-3286-E0BB-0BB5-28FCAA6D52F9}"/>
              </a:ext>
            </a:extLst>
          </p:cNvPr>
          <p:cNvSpPr txBox="1">
            <a:spLocks/>
          </p:cNvSpPr>
          <p:nvPr/>
        </p:nvSpPr>
        <p:spPr>
          <a:xfrm>
            <a:off x="4571999" y="1919116"/>
            <a:ext cx="3943349" cy="453072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Tx/>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SzPct val="75000"/>
              <a:buFont typeface="Courier New" panose="02070309020205020404" pitchFamily="49" charset="0"/>
              <a:buChar char="o"/>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Calibri" panose="020F050202020403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latin typeface="Times New Roman" panose="02020603050405020304" pitchFamily="18" charset="0"/>
                <a:cs typeface="Times New Roman" panose="02020603050405020304" pitchFamily="18" charset="0"/>
              </a:rPr>
              <a:t>Does </a:t>
            </a:r>
            <a:r>
              <a:rPr lang="en-IN">
                <a:solidFill>
                  <a:srgbClr val="FF0000"/>
                </a:solidFill>
                <a:latin typeface="Times New Roman" panose="02020603050405020304" pitchFamily="18" charset="0"/>
                <a:cs typeface="Times New Roman" panose="02020603050405020304" pitchFamily="18" charset="0"/>
              </a:rPr>
              <a:t>not require non-linear parameter optimization</a:t>
            </a:r>
          </a:p>
          <a:p>
            <a:r>
              <a:rPr lang="en-IN">
                <a:latin typeface="Times New Roman" panose="02020603050405020304" pitchFamily="18" charset="0"/>
                <a:cs typeface="Times New Roman" panose="02020603050405020304" pitchFamily="18" charset="0"/>
              </a:rPr>
              <a:t>Can be naturally </a:t>
            </a:r>
            <a:r>
              <a:rPr lang="en-IN">
                <a:solidFill>
                  <a:srgbClr val="FF0000"/>
                </a:solidFill>
                <a:latin typeface="Times New Roman" panose="02020603050405020304" pitchFamily="18" charset="0"/>
                <a:cs typeface="Times New Roman" panose="02020603050405020304" pitchFamily="18" charset="0"/>
              </a:rPr>
              <a:t>parallelised</a:t>
            </a:r>
          </a:p>
          <a:p>
            <a:r>
              <a:rPr lang="en-IN">
                <a:latin typeface="Times New Roman" panose="02020603050405020304" pitchFamily="18" charset="0"/>
                <a:cs typeface="Times New Roman" panose="02020603050405020304" pitchFamily="18" charset="0"/>
              </a:rPr>
              <a:t>Limitation: eigenstates are not stored on a quantum device, so computing properties after a QSE calculation requires additional measurements.</a:t>
            </a:r>
          </a:p>
          <a:p>
            <a:r>
              <a:rPr lang="en-IN">
                <a:latin typeface="Times New Roman" panose="02020603050405020304" pitchFamily="18" charset="0"/>
                <a:cs typeface="Times New Roman" panose="02020603050405020304" pitchFamily="18" charset="0"/>
              </a:rPr>
              <a:t>Limitation: Accuracy and computational cost depends on the choice of basis states spanning subspace.</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42379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8">
                                            <p:txEl>
                                              <p:pRg st="1" end="1"/>
                                            </p:txEl>
                                          </p:spTgt>
                                        </p:tgtEl>
                                        <p:attrNameLst>
                                          <p:attrName>style.visibility</p:attrName>
                                        </p:attrNameLst>
                                      </p:cBhvr>
                                      <p:to>
                                        <p:strVal val="visible"/>
                                      </p:to>
                                    </p:set>
                                    <p:animEffect transition="in" filter="wipe(left)">
                                      <p:cBhvr>
                                        <p:cTn id="26" dur="500"/>
                                        <p:tgtEl>
                                          <p:spTgt spid="8">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Effect transition="in" filter="wipe(left)">
                                      <p:cBhvr>
                                        <p:cTn id="31" dur="500"/>
                                        <p:tgtEl>
                                          <p:spTgt spid="8">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8">
                                            <p:txEl>
                                              <p:pRg st="3" end="3"/>
                                            </p:txEl>
                                          </p:spTgt>
                                        </p:tgtEl>
                                        <p:attrNameLst>
                                          <p:attrName>style.visibility</p:attrName>
                                        </p:attrNameLst>
                                      </p:cBhvr>
                                      <p:to>
                                        <p:strVal val="visible"/>
                                      </p:to>
                                    </p:set>
                                    <p:animEffect transition="in" filter="wipe(down)">
                                      <p:cBhvr>
                                        <p:cTn id="36"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F2A97-3771-DDB0-2FCE-D3D939A8B9D3}"/>
              </a:ext>
            </a:extLst>
          </p:cNvPr>
          <p:cNvSpPr>
            <a:spLocks noGrp="1"/>
          </p:cNvSpPr>
          <p:nvPr>
            <p:ph type="title"/>
          </p:nvPr>
        </p:nvSpPr>
        <p:spPr/>
        <p:txBody>
          <a:bodyPr>
            <a:normAutofit/>
          </a:bodyPr>
          <a:lstStyle/>
          <a:p>
            <a:r>
              <a:rPr lang="en-IN" sz="4800"/>
              <a:t>Our Problem </a:t>
            </a:r>
            <a:br>
              <a:rPr lang="en-IN" sz="3200"/>
            </a:br>
            <a:r>
              <a:rPr lang="en-IN" sz="3200"/>
              <a:t>(n smallest Eigenvalues)</a:t>
            </a:r>
            <a:endParaRPr lang="en-US" sz="3200"/>
          </a:p>
        </p:txBody>
      </p:sp>
      <p:sp>
        <p:nvSpPr>
          <p:cNvPr id="4" name="Date Placeholder 3">
            <a:extLst>
              <a:ext uri="{FF2B5EF4-FFF2-40B4-BE49-F238E27FC236}">
                <a16:creationId xmlns:a16="http://schemas.microsoft.com/office/drawing/2014/main" id="{507B6668-8AA8-B8C2-6778-B57F361BF3C2}"/>
              </a:ext>
            </a:extLst>
          </p:cNvPr>
          <p:cNvSpPr>
            <a:spLocks noGrp="1"/>
          </p:cNvSpPr>
          <p:nvPr>
            <p:ph type="dt" sz="half" idx="10"/>
          </p:nvPr>
        </p:nvSpPr>
        <p:spPr/>
        <p:txBody>
          <a:bodyPr/>
          <a:lstStyle/>
          <a:p>
            <a:fld id="{9A374FA6-C65A-4F94-9F33-CC4E5DB85246}" type="datetime1">
              <a:rPr lang="en-US" smtClean="0"/>
              <a:t>9/26/2024</a:t>
            </a:fld>
            <a:endParaRPr lang="en-US"/>
          </a:p>
        </p:txBody>
      </p:sp>
      <p:sp>
        <p:nvSpPr>
          <p:cNvPr id="5" name="Slide Number Placeholder 4">
            <a:extLst>
              <a:ext uri="{FF2B5EF4-FFF2-40B4-BE49-F238E27FC236}">
                <a16:creationId xmlns:a16="http://schemas.microsoft.com/office/drawing/2014/main" id="{184753CB-C986-5F39-0BF9-1FE3F7763458}"/>
              </a:ext>
            </a:extLst>
          </p:cNvPr>
          <p:cNvSpPr>
            <a:spLocks noGrp="1"/>
          </p:cNvSpPr>
          <p:nvPr>
            <p:ph type="sldNum" sz="quarter" idx="12"/>
          </p:nvPr>
        </p:nvSpPr>
        <p:spPr/>
        <p:txBody>
          <a:bodyPr/>
          <a:lstStyle/>
          <a:p>
            <a:fld id="{9EFCAA85-8796-4B17-9CA3-4CB18724EF60}" type="slidenum">
              <a:rPr lang="en-US" smtClean="0"/>
              <a:t>26</a:t>
            </a:fld>
            <a:endParaRPr lang="en-US"/>
          </a:p>
        </p:txBody>
      </p:sp>
      <mc:AlternateContent xmlns:mc="http://schemas.openxmlformats.org/markup-compatibility/2006" xmlns:a14="http://schemas.microsoft.com/office/drawing/2010/main">
        <mc:Choice Requires="a14">
          <p:sp>
            <p:nvSpPr>
              <p:cNvPr id="11" name="Rectangle: Rounded Corners 10">
                <a:extLst>
                  <a:ext uri="{FF2B5EF4-FFF2-40B4-BE49-F238E27FC236}">
                    <a16:creationId xmlns:a16="http://schemas.microsoft.com/office/drawing/2014/main" id="{62FEC8EF-D229-4A1F-4F36-827108EC0951}"/>
                  </a:ext>
                </a:extLst>
              </p:cNvPr>
              <p:cNvSpPr/>
              <p:nvPr/>
            </p:nvSpPr>
            <p:spPr>
              <a:xfrm>
                <a:off x="628650" y="1733721"/>
                <a:ext cx="7886700" cy="1035742"/>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14:m>
                  <m:oMathPara xmlns:m="http://schemas.openxmlformats.org/officeDocument/2006/math">
                    <m:oMathParaPr>
                      <m:jc m:val="centerGroup"/>
                    </m:oMathParaPr>
                    <m:oMath xmlns:m="http://schemas.openxmlformats.org/officeDocument/2006/math">
                      <m:d>
                        <m:dPr>
                          <m:ctrlPr>
                            <a:rPr lang="en-IN" sz="3200" b="0" i="1" smtClean="0">
                              <a:latin typeface="Cambria Math" panose="02040503050406030204" pitchFamily="18" charset="0"/>
                            </a:rPr>
                          </m:ctrlPr>
                        </m:dPr>
                        <m:e>
                          <m:r>
                            <a:rPr lang="en-IN" sz="3200" b="0" i="1" smtClean="0">
                              <a:latin typeface="Cambria Math" panose="02040503050406030204" pitchFamily="18" charset="0"/>
                            </a:rPr>
                            <m:t>−</m:t>
                          </m:r>
                          <m:f>
                            <m:fPr>
                              <m:ctrlPr>
                                <a:rPr lang="en-IN" sz="3200" b="0" i="1" smtClean="0">
                                  <a:latin typeface="Cambria Math" panose="02040503050406030204" pitchFamily="18" charset="0"/>
                                </a:rPr>
                              </m:ctrlPr>
                            </m:fPr>
                            <m:num>
                              <m:r>
                                <a:rPr lang="en-IN" sz="3200" b="0" i="1" smtClean="0">
                                  <a:latin typeface="Cambria Math" panose="02040503050406030204" pitchFamily="18" charset="0"/>
                                </a:rPr>
                                <m:t>1</m:t>
                              </m:r>
                            </m:num>
                            <m:den>
                              <m:r>
                                <a:rPr lang="en-IN" sz="3200" b="0" i="1" smtClean="0">
                                  <a:latin typeface="Cambria Math" panose="02040503050406030204" pitchFamily="18" charset="0"/>
                                </a:rPr>
                                <m:t>2</m:t>
                              </m:r>
                            </m:den>
                          </m:f>
                          <m:sSup>
                            <m:sSupPr>
                              <m:ctrlPr>
                                <a:rPr lang="en-IN" sz="3200" b="0" i="1" smtClean="0">
                                  <a:latin typeface="Cambria Math" panose="02040503050406030204" pitchFamily="18" charset="0"/>
                                </a:rPr>
                              </m:ctrlPr>
                            </m:sSupPr>
                            <m:e>
                              <m:r>
                                <m:rPr>
                                  <m:sty m:val="p"/>
                                </m:rPr>
                                <a:rPr lang="en-IN" sz="3200" b="0" i="0" smtClean="0">
                                  <a:latin typeface="Cambria Math" panose="02040503050406030204" pitchFamily="18" charset="0"/>
                                </a:rPr>
                                <m:t>∇</m:t>
                              </m:r>
                            </m:e>
                            <m:sup>
                              <m:r>
                                <a:rPr lang="en-IN" sz="3200" b="0" i="1" smtClean="0">
                                  <a:latin typeface="Cambria Math" panose="02040503050406030204" pitchFamily="18" charset="0"/>
                                </a:rPr>
                                <m:t>2</m:t>
                              </m:r>
                            </m:sup>
                          </m:sSup>
                          <m:r>
                            <a:rPr lang="en-IN" sz="3200" b="0" i="1" smtClean="0">
                              <a:latin typeface="Cambria Math" panose="02040503050406030204" pitchFamily="18" charset="0"/>
                            </a:rPr>
                            <m:t>+</m:t>
                          </m:r>
                          <m:r>
                            <a:rPr lang="en-IN" sz="3200" b="0" i="1" smtClean="0">
                              <a:latin typeface="Cambria Math" panose="02040503050406030204" pitchFamily="18" charset="0"/>
                            </a:rPr>
                            <m:t>𝑉</m:t>
                          </m:r>
                          <m:r>
                            <a:rPr lang="en-IN" sz="3200" b="0" i="1" smtClean="0">
                              <a:latin typeface="Cambria Math" panose="02040503050406030204" pitchFamily="18" charset="0"/>
                            </a:rPr>
                            <m:t>(</m:t>
                          </m:r>
                          <m:r>
                            <a:rPr lang="en-IN" sz="3200" b="0" i="1" smtClean="0">
                              <a:latin typeface="Cambria Math" panose="02040503050406030204" pitchFamily="18" charset="0"/>
                            </a:rPr>
                            <m:t>𝑥</m:t>
                          </m:r>
                          <m:r>
                            <a:rPr lang="en-IN" sz="3200" b="0" i="1" smtClean="0">
                              <a:latin typeface="Cambria Math" panose="02040503050406030204" pitchFamily="18" charset="0"/>
                            </a:rPr>
                            <m:t>)</m:t>
                          </m:r>
                        </m:e>
                      </m:d>
                      <m:r>
                        <a:rPr lang="en-IN" sz="3200" b="0" i="1" smtClean="0">
                          <a:latin typeface="Cambria Math" panose="02040503050406030204" pitchFamily="18" charset="0"/>
                        </a:rPr>
                        <m:t> </m:t>
                      </m:r>
                      <m:r>
                        <a:rPr lang="en-IN" sz="3200" b="0" i="1" smtClean="0">
                          <a:latin typeface="Cambria Math" panose="02040503050406030204" pitchFamily="18" charset="0"/>
                        </a:rPr>
                        <m:t>𝜓</m:t>
                      </m:r>
                      <m:r>
                        <a:rPr lang="en-IN" sz="3200" b="0" i="1" smtClean="0">
                          <a:latin typeface="Cambria Math" panose="02040503050406030204" pitchFamily="18" charset="0"/>
                        </a:rPr>
                        <m:t>(</m:t>
                      </m:r>
                      <m:r>
                        <a:rPr lang="en-IN" sz="3200" b="0" i="1" smtClean="0">
                          <a:latin typeface="Cambria Math" panose="02040503050406030204" pitchFamily="18" charset="0"/>
                        </a:rPr>
                        <m:t>𝑥</m:t>
                      </m:r>
                      <m:r>
                        <a:rPr lang="en-IN" sz="3200" b="0" i="1" smtClean="0">
                          <a:latin typeface="Cambria Math" panose="02040503050406030204" pitchFamily="18" charset="0"/>
                        </a:rPr>
                        <m:t>)=</m:t>
                      </m:r>
                      <m:r>
                        <a:rPr lang="en-IN" sz="3200" b="0" i="1" smtClean="0">
                          <a:latin typeface="Cambria Math" panose="02040503050406030204" pitchFamily="18" charset="0"/>
                        </a:rPr>
                        <m:t>𝜆𝜓</m:t>
                      </m:r>
                      <m:r>
                        <a:rPr lang="en-IN" sz="3200" b="0" i="1" smtClean="0">
                          <a:latin typeface="Cambria Math" panose="02040503050406030204" pitchFamily="18" charset="0"/>
                        </a:rPr>
                        <m:t>(</m:t>
                      </m:r>
                      <m:r>
                        <a:rPr lang="en-IN" sz="3200" b="0" i="1" smtClean="0">
                          <a:latin typeface="Cambria Math" panose="02040503050406030204" pitchFamily="18" charset="0"/>
                        </a:rPr>
                        <m:t>𝑥</m:t>
                      </m:r>
                      <m:r>
                        <a:rPr lang="en-IN" sz="3200" b="0" i="1" smtClean="0">
                          <a:latin typeface="Cambria Math" panose="02040503050406030204" pitchFamily="18" charset="0"/>
                        </a:rPr>
                        <m:t>)</m:t>
                      </m:r>
                    </m:oMath>
                  </m:oMathPara>
                </a14:m>
                <a:endParaRPr lang="en-US"/>
              </a:p>
            </p:txBody>
          </p:sp>
        </mc:Choice>
        <mc:Fallback xmlns="">
          <p:sp>
            <p:nvSpPr>
              <p:cNvPr id="11" name="Rectangle: Rounded Corners 10">
                <a:extLst>
                  <a:ext uri="{FF2B5EF4-FFF2-40B4-BE49-F238E27FC236}">
                    <a16:creationId xmlns:a16="http://schemas.microsoft.com/office/drawing/2014/main" id="{62FEC8EF-D229-4A1F-4F36-827108EC0951}"/>
                  </a:ext>
                </a:extLst>
              </p:cNvPr>
              <p:cNvSpPr>
                <a:spLocks noRot="1" noChangeAspect="1" noMove="1" noResize="1" noEditPoints="1" noAdjustHandles="1" noChangeArrowheads="1" noChangeShapeType="1" noTextEdit="1"/>
              </p:cNvSpPr>
              <p:nvPr/>
            </p:nvSpPr>
            <p:spPr>
              <a:xfrm>
                <a:off x="628650" y="1733721"/>
                <a:ext cx="7886700" cy="1035742"/>
              </a:xfrm>
              <a:prstGeom prst="roundRect">
                <a:avLst/>
              </a:prstGeom>
              <a:blipFill>
                <a:blip r:embed="rId3"/>
                <a:stretch>
                  <a:fillRect b="-3488"/>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BEE13DCD-A682-55B0-A25C-C5509463B0F0}"/>
              </a:ext>
            </a:extLst>
          </p:cNvPr>
          <p:cNvCxnSpPr>
            <a:stCxn id="11" idx="2"/>
          </p:cNvCxnSpPr>
          <p:nvPr/>
        </p:nvCxnSpPr>
        <p:spPr>
          <a:xfrm>
            <a:off x="4572000" y="2769463"/>
            <a:ext cx="0" cy="1046079"/>
          </a:xfrm>
          <a:prstGeom prst="straightConnector1">
            <a:avLst/>
          </a:prstGeom>
          <a:ln w="381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20A7E2F-AA73-D95B-DA8E-ADCB595E4F23}"/>
              </a:ext>
            </a:extLst>
          </p:cNvPr>
          <p:cNvSpPr txBox="1"/>
          <p:nvPr/>
        </p:nvSpPr>
        <p:spPr>
          <a:xfrm>
            <a:off x="4571993" y="2880833"/>
            <a:ext cx="4256019" cy="923330"/>
          </a:xfrm>
          <a:prstGeom prst="rect">
            <a:avLst/>
          </a:prstGeom>
          <a:noFill/>
        </p:spPr>
        <p:txBody>
          <a:bodyPr wrap="square" rtlCol="0">
            <a:spAutoFit/>
          </a:bodyPr>
          <a:lstStyle/>
          <a:p>
            <a:pPr algn="ctr"/>
            <a:r>
              <a:rPr lang="en-IN">
                <a:latin typeface="Times New Roman" panose="02020603050405020304" pitchFamily="18" charset="0"/>
                <a:cs typeface="Times New Roman" panose="02020603050405020304" pitchFamily="18" charset="0"/>
              </a:rPr>
              <a:t>Finite Difference (FDM) </a:t>
            </a:r>
          </a:p>
          <a:p>
            <a:pPr algn="ctr"/>
            <a:r>
              <a:rPr lang="en-IN">
                <a:latin typeface="Times New Roman" panose="02020603050405020304" pitchFamily="18" charset="0"/>
                <a:cs typeface="Times New Roman" panose="02020603050405020304" pitchFamily="18" charset="0"/>
              </a:rPr>
              <a:t>(using 2</a:t>
            </a:r>
            <a:r>
              <a:rPr lang="en-IN" baseline="30000">
                <a:latin typeface="Times New Roman" panose="02020603050405020304" pitchFamily="18" charset="0"/>
                <a:cs typeface="Times New Roman" panose="02020603050405020304" pitchFamily="18" charset="0"/>
              </a:rPr>
              <a:t>nd</a:t>
            </a:r>
            <a:r>
              <a:rPr lang="en-IN">
                <a:latin typeface="Times New Roman" panose="02020603050405020304" pitchFamily="18" charset="0"/>
                <a:cs typeface="Times New Roman" panose="02020603050405020304" pitchFamily="18" charset="0"/>
              </a:rPr>
              <a:t> order accurate CDS for Laplacian)</a:t>
            </a:r>
            <a:endParaRPr 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5367382-24E0-D0BB-A0F3-209446B588FB}"/>
                  </a:ext>
                </a:extLst>
              </p:cNvPr>
              <p:cNvSpPr txBox="1"/>
              <p:nvPr/>
            </p:nvSpPr>
            <p:spPr>
              <a:xfrm>
                <a:off x="628650" y="2769463"/>
                <a:ext cx="3943343" cy="923330"/>
              </a:xfrm>
              <a:prstGeom prst="rect">
                <a:avLst/>
              </a:prstGeom>
              <a:noFill/>
            </p:spPr>
            <p:txBody>
              <a:bodyPr wrap="square" rtlCol="0">
                <a:spAutoFit/>
              </a:bodyPr>
              <a:lstStyle/>
              <a:p>
                <a:r>
                  <a:rPr lang="en-IN">
                    <a:latin typeface="Times New Roman" panose="02020603050405020304" pitchFamily="18" charset="0"/>
                    <a:cs typeface="Times New Roman" panose="02020603050405020304" pitchFamily="18" charset="0"/>
                  </a:rPr>
                  <a:t>Assumptions</a:t>
                </a:r>
                <a:r>
                  <a:rPr lang="en-US">
                    <a:latin typeface="Times New Roman" panose="02020603050405020304" pitchFamily="18" charset="0"/>
                    <a:cs typeface="Times New Roman" panose="02020603050405020304" pitchFamily="18" charset="0"/>
                  </a:rPr>
                  <a:t>:</a:t>
                </a:r>
              </a:p>
              <a:p>
                <a:pPr marL="342900" indent="-342900">
                  <a:buFont typeface="+mj-lt"/>
                  <a:buAutoNum type="arabicParenR"/>
                </a:pPr>
                <a:r>
                  <a:rPr lang="en-US">
                    <a:latin typeface="Times New Roman" panose="02020603050405020304" pitchFamily="18" charset="0"/>
                    <a:cs typeface="Times New Roman" panose="02020603050405020304" pitchFamily="18" charset="0"/>
                  </a:rPr>
                  <a:t>Uniform grid </a:t>
                </a:r>
                <a14:m>
                  <m:oMath xmlns:m="http://schemas.openxmlformats.org/officeDocument/2006/math">
                    <m:r>
                      <a:rPr lang="en-IN" b="0" i="0" smtClean="0">
                        <a:latin typeface="Cambria Math" panose="02040503050406030204" pitchFamily="18" charset="0"/>
                      </a:rPr>
                      <m:t>(</m:t>
                    </m:r>
                    <m:r>
                      <m:rPr>
                        <m:sty m:val="p"/>
                      </m:rPr>
                      <a:rPr lang="en-IN" b="0" i="0" smtClean="0">
                        <a:latin typeface="Cambria Math" panose="02040503050406030204" pitchFamily="18" charset="0"/>
                      </a:rPr>
                      <m:t>Δ</m:t>
                    </m:r>
                    <m:r>
                      <a:rPr lang="en-IN" b="0" i="1" smtClean="0">
                        <a:latin typeface="Cambria Math" panose="02040503050406030204" pitchFamily="18" charset="0"/>
                      </a:rPr>
                      <m:t>𝑥</m:t>
                    </m:r>
                    <m:r>
                      <a:rPr lang="en-IN" b="0" i="1" smtClean="0">
                        <a:latin typeface="Cambria Math" panose="02040503050406030204" pitchFamily="18" charset="0"/>
                      </a:rPr>
                      <m:t>=</m:t>
                    </m:r>
                    <m:r>
                      <m:rPr>
                        <m:sty m:val="p"/>
                      </m:rPr>
                      <a:rPr lang="en-IN" b="0" i="0" smtClean="0">
                        <a:latin typeface="Cambria Math" panose="02040503050406030204" pitchFamily="18" charset="0"/>
                      </a:rPr>
                      <m:t>Δ</m:t>
                    </m:r>
                    <m:r>
                      <a:rPr lang="en-IN" b="0" i="1" smtClean="0">
                        <a:latin typeface="Cambria Math" panose="02040503050406030204" pitchFamily="18" charset="0"/>
                      </a:rPr>
                      <m:t>𝑦</m:t>
                    </m:r>
                    <m:r>
                      <a:rPr lang="en-IN" b="0" i="1" smtClean="0">
                        <a:latin typeface="Cambria Math" panose="02040503050406030204" pitchFamily="18" charset="0"/>
                      </a:rPr>
                      <m:t>=</m:t>
                    </m:r>
                    <m:r>
                      <m:rPr>
                        <m:sty m:val="p"/>
                      </m:rPr>
                      <a:rPr lang="en-IN" b="0" i="0" smtClean="0">
                        <a:latin typeface="Cambria Math" panose="02040503050406030204" pitchFamily="18" charset="0"/>
                      </a:rPr>
                      <m:t>Δz</m:t>
                    </m:r>
                    <m:r>
                      <a:rPr lang="en-IN" b="0" i="0" smtClean="0">
                        <a:latin typeface="Cambria Math" panose="02040503050406030204" pitchFamily="18" charset="0"/>
                      </a:rPr>
                      <m:t>)</m:t>
                    </m:r>
                  </m:oMath>
                </a14:m>
                <a:endParaRPr lang="en-IN" b="0">
                  <a:latin typeface="Times New Roman" panose="02020603050405020304" pitchFamily="18" charset="0"/>
                  <a:cs typeface="Times New Roman" panose="02020603050405020304" pitchFamily="18" charset="0"/>
                </a:endParaRPr>
              </a:p>
              <a:p>
                <a:pPr marL="342900" indent="-342900">
                  <a:buFont typeface="+mj-lt"/>
                  <a:buAutoNum type="arabicParenR"/>
                </a:pPr>
                <a:r>
                  <a:rPr lang="en-IN">
                    <a:latin typeface="Times New Roman" panose="02020603050405020304" pitchFamily="18" charset="0"/>
                    <a:cs typeface="Times New Roman" panose="02020603050405020304" pitchFamily="18" charset="0"/>
                  </a:rPr>
                  <a:t>1-dimensional</a:t>
                </a:r>
              </a:p>
            </p:txBody>
          </p:sp>
        </mc:Choice>
        <mc:Fallback xmlns="">
          <p:sp>
            <p:nvSpPr>
              <p:cNvPr id="22" name="TextBox 21">
                <a:extLst>
                  <a:ext uri="{FF2B5EF4-FFF2-40B4-BE49-F238E27FC236}">
                    <a16:creationId xmlns:a16="http://schemas.microsoft.com/office/drawing/2014/main" id="{F5367382-24E0-D0BB-A0F3-209446B588FB}"/>
                  </a:ext>
                </a:extLst>
              </p:cNvPr>
              <p:cNvSpPr txBox="1">
                <a:spLocks noRot="1" noChangeAspect="1" noMove="1" noResize="1" noEditPoints="1" noAdjustHandles="1" noChangeArrowheads="1" noChangeShapeType="1" noTextEdit="1"/>
              </p:cNvSpPr>
              <p:nvPr/>
            </p:nvSpPr>
            <p:spPr>
              <a:xfrm>
                <a:off x="628650" y="2769463"/>
                <a:ext cx="3943343" cy="923330"/>
              </a:xfrm>
              <a:prstGeom prst="rect">
                <a:avLst/>
              </a:prstGeom>
              <a:blipFill>
                <a:blip r:embed="rId4"/>
                <a:stretch>
                  <a:fillRect l="-1236"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84EFCE0-80C9-337E-99EF-FA0583CDFE52}"/>
                  </a:ext>
                </a:extLst>
              </p:cNvPr>
              <p:cNvSpPr txBox="1"/>
              <p:nvPr/>
            </p:nvSpPr>
            <p:spPr>
              <a:xfrm>
                <a:off x="1206328" y="3958421"/>
                <a:ext cx="6731330" cy="16721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m>
                            <m:mPr>
                              <m:mcs>
                                <m:mc>
                                  <m:mcPr>
                                    <m:count m:val="5"/>
                                    <m:mcJc m:val="center"/>
                                  </m:mcPr>
                                </m:mc>
                              </m:mcs>
                              <m:ctrlPr>
                                <a:rPr lang="en-US" sz="2000" i="1" smtClean="0">
                                  <a:latin typeface="Cambria Math" panose="02040503050406030204" pitchFamily="18" charset="0"/>
                                </a:rPr>
                              </m:ctrlPr>
                            </m:mPr>
                            <m:mr>
                              <m:e>
                                <m:r>
                                  <a:rPr lang="en-US" sz="2000" i="1">
                                    <a:latin typeface="Cambria Math" panose="02040503050406030204" pitchFamily="18" charset="0"/>
                                  </a:rPr>
                                  <m:t>⋱</m:t>
                                </m:r>
                              </m:e>
                              <m:e>
                                <m:r>
                                  <a:rPr lang="en-US" sz="2000" i="1">
                                    <a:latin typeface="Cambria Math" panose="02040503050406030204" pitchFamily="18" charset="0"/>
                                  </a:rPr>
                                  <m:t>⋱</m:t>
                                </m:r>
                              </m:e>
                              <m:e>
                                <m:r>
                                  <a:rPr lang="en-US" sz="2000" i="1" smtClean="0">
                                    <a:latin typeface="Cambria Math" panose="02040503050406030204" pitchFamily="18" charset="0"/>
                                  </a:rPr>
                                  <m:t>…</m:t>
                                </m:r>
                              </m:e>
                              <m:e>
                                <m:r>
                                  <a:rPr lang="en-US" sz="2000" i="1">
                                    <a:latin typeface="Cambria Math" panose="02040503050406030204" pitchFamily="18" charset="0"/>
                                  </a:rPr>
                                  <m:t>…</m:t>
                                </m:r>
                              </m:e>
                              <m:e>
                                <m:r>
                                  <a:rPr lang="en-US" sz="2000" i="1">
                                    <a:latin typeface="Cambria Math" panose="02040503050406030204" pitchFamily="18" charset="0"/>
                                  </a:rPr>
                                  <m:t>⋮</m:t>
                                </m:r>
                              </m:e>
                            </m:mr>
                            <m:mr>
                              <m:e>
                                <m:r>
                                  <a:rPr lang="en-US" sz="2000" i="1">
                                    <a:latin typeface="Cambria Math" panose="02040503050406030204" pitchFamily="18" charset="0"/>
                                  </a:rPr>
                                  <m:t>⋱</m:t>
                                </m:r>
                              </m:e>
                              <m:e>
                                <m:r>
                                  <a:rPr lang="en-US" sz="2000" i="1" smtClean="0">
                                    <a:latin typeface="Cambria Math" panose="02040503050406030204" pitchFamily="18" charset="0"/>
                                  </a:rPr>
                                  <m:t>⋱</m:t>
                                </m:r>
                              </m:e>
                              <m:e>
                                <m:r>
                                  <a:rPr lang="en-US" sz="2000" i="1">
                                    <a:latin typeface="Cambria Math" panose="02040503050406030204" pitchFamily="18" charset="0"/>
                                  </a:rPr>
                                  <m:t>⋱</m:t>
                                </m:r>
                              </m:e>
                              <m:e>
                                <m:r>
                                  <a:rPr lang="en-US" sz="2000" i="1">
                                    <a:latin typeface="Cambria Math" panose="02040503050406030204" pitchFamily="18" charset="0"/>
                                  </a:rPr>
                                  <m:t>…</m:t>
                                </m:r>
                              </m:e>
                              <m:e>
                                <m:r>
                                  <a:rPr lang="en-US" sz="2000" i="1">
                                    <a:latin typeface="Cambria Math" panose="02040503050406030204" pitchFamily="18" charset="0"/>
                                  </a:rPr>
                                  <m:t>⋮</m:t>
                                </m:r>
                              </m:e>
                            </m:mr>
                            <m:mr>
                              <m:e>
                                <m:r>
                                  <a:rPr lang="en-US" sz="2000" i="1">
                                    <a:latin typeface="Cambria Math" panose="02040503050406030204" pitchFamily="18" charset="0"/>
                                  </a:rPr>
                                  <m:t>⋮</m:t>
                                </m:r>
                              </m:e>
                              <m:e>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m:t>
                                    </m:r>
                                  </m:num>
                                  <m:den>
                                    <m:r>
                                      <a:rPr lang="en-IN" sz="2000" b="0" i="1" smtClean="0">
                                        <a:latin typeface="Cambria Math" panose="02040503050406030204" pitchFamily="18" charset="0"/>
                                      </a:rPr>
                                      <m:t>2</m:t>
                                    </m:r>
                                  </m:den>
                                </m:f>
                              </m:e>
                              <m:e>
                                <m:r>
                                  <a:rPr lang="en-IN" sz="2000" b="0" i="1" smtClean="0">
                                    <a:latin typeface="Cambria Math" panose="02040503050406030204" pitchFamily="18" charset="0"/>
                                  </a:rPr>
                                  <m:t>1+</m:t>
                                </m:r>
                                <m:r>
                                  <a:rPr lang="en-IN" sz="2000" b="0" i="1" smtClean="0">
                                    <a:latin typeface="Cambria Math" panose="02040503050406030204" pitchFamily="18" charset="0"/>
                                  </a:rPr>
                                  <m:t>𝑉</m:t>
                                </m:r>
                                <m:d>
                                  <m:dPr>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𝑖</m:t>
                                        </m:r>
                                      </m:sub>
                                    </m:sSub>
                                  </m:e>
                                </m:d>
                              </m:e>
                              <m:e>
                                <m:r>
                                  <a:rPr lang="en-IN" sz="2000" b="0" i="1" smtClean="0">
                                    <a:latin typeface="Cambria Math" panose="02040503050406030204" pitchFamily="18" charset="0"/>
                                  </a:rPr>
                                  <m:t>−</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m:t>
                                    </m:r>
                                  </m:num>
                                  <m:den>
                                    <m:r>
                                      <a:rPr lang="en-IN" sz="2000" b="0" i="1" smtClean="0">
                                        <a:latin typeface="Cambria Math" panose="02040503050406030204" pitchFamily="18" charset="0"/>
                                      </a:rPr>
                                      <m:t>2</m:t>
                                    </m:r>
                                  </m:den>
                                </m:f>
                              </m:e>
                              <m:e>
                                <m:r>
                                  <a:rPr lang="en-US" sz="2000" i="1" smtClean="0">
                                    <a:latin typeface="Cambria Math" panose="02040503050406030204" pitchFamily="18" charset="0"/>
                                  </a:rPr>
                                  <m:t>⋮</m:t>
                                </m:r>
                              </m:e>
                            </m:mr>
                            <m:mr>
                              <m:e>
                                <m:r>
                                  <a:rPr lang="en-US" sz="2000" i="1">
                                    <a:latin typeface="Cambria Math" panose="02040503050406030204" pitchFamily="18" charset="0"/>
                                  </a:rPr>
                                  <m:t>⋮</m:t>
                                </m:r>
                              </m:e>
                              <m:e>
                                <m:r>
                                  <a:rPr lang="en-US" sz="2000" i="1">
                                    <a:latin typeface="Cambria Math" panose="02040503050406030204" pitchFamily="18" charset="0"/>
                                  </a:rPr>
                                  <m:t>…</m:t>
                                </m:r>
                              </m:e>
                              <m:e>
                                <m:r>
                                  <a:rPr lang="en-US" sz="2000" i="1">
                                    <a:latin typeface="Cambria Math" panose="02040503050406030204" pitchFamily="18" charset="0"/>
                                  </a:rPr>
                                  <m:t>⋱</m:t>
                                </m:r>
                              </m:e>
                              <m:e>
                                <m:r>
                                  <a:rPr lang="en-US" sz="2000" i="1">
                                    <a:latin typeface="Cambria Math" panose="02040503050406030204" pitchFamily="18" charset="0"/>
                                  </a:rPr>
                                  <m:t>⋱</m:t>
                                </m:r>
                              </m:e>
                              <m:e>
                                <m:r>
                                  <a:rPr lang="en-US" sz="2000" i="1">
                                    <a:latin typeface="Cambria Math" panose="02040503050406030204" pitchFamily="18" charset="0"/>
                                  </a:rPr>
                                  <m:t>⋱</m:t>
                                </m:r>
                              </m:e>
                            </m:mr>
                            <m:mr>
                              <m:e>
                                <m:r>
                                  <a:rPr lang="en-US" sz="2000" i="1">
                                    <a:latin typeface="Cambria Math" panose="02040503050406030204" pitchFamily="18" charset="0"/>
                                  </a:rPr>
                                  <m:t>⋮</m:t>
                                </m:r>
                              </m:e>
                              <m:e>
                                <m:r>
                                  <a:rPr lang="en-US" sz="2000" i="1">
                                    <a:latin typeface="Cambria Math" panose="02040503050406030204" pitchFamily="18" charset="0"/>
                                  </a:rPr>
                                  <m:t>…</m:t>
                                </m:r>
                              </m:e>
                              <m:e>
                                <m:r>
                                  <a:rPr lang="en-US" sz="2000" i="1">
                                    <a:latin typeface="Cambria Math" panose="02040503050406030204" pitchFamily="18" charset="0"/>
                                  </a:rPr>
                                  <m:t>…</m:t>
                                </m:r>
                              </m:e>
                              <m:e>
                                <m:r>
                                  <a:rPr lang="en-US" sz="2000" i="1">
                                    <a:latin typeface="Cambria Math" panose="02040503050406030204" pitchFamily="18" charset="0"/>
                                  </a:rPr>
                                  <m:t>⋱</m:t>
                                </m:r>
                              </m:e>
                              <m:e>
                                <m:r>
                                  <a:rPr lang="en-US" sz="2000" i="1">
                                    <a:latin typeface="Cambria Math" panose="02040503050406030204" pitchFamily="18" charset="0"/>
                                  </a:rPr>
                                  <m:t>⋱</m:t>
                                </m:r>
                              </m:e>
                            </m:mr>
                          </m:m>
                        </m:e>
                      </m:d>
                      <m:d>
                        <m:dPr>
                          <m:begChr m:val="["/>
                          <m:endChr m:val="]"/>
                          <m:ctrlPr>
                            <a:rPr lang="en-US" sz="2000" i="1" smtClean="0">
                              <a:latin typeface="Cambria Math" panose="02040503050406030204" pitchFamily="18" charset="0"/>
                            </a:rPr>
                          </m:ctrlPr>
                        </m:dPr>
                        <m:e>
                          <m:m>
                            <m:mPr>
                              <m:mcs>
                                <m:mc>
                                  <m:mcPr>
                                    <m:count m:val="1"/>
                                    <m:mcJc m:val="center"/>
                                  </m:mcPr>
                                </m:mc>
                              </m:mcs>
                              <m:ctrlPr>
                                <a:rPr lang="en-US" sz="2000" i="1" smtClean="0">
                                  <a:latin typeface="Cambria Math" panose="02040503050406030204" pitchFamily="18" charset="0"/>
                                </a:rPr>
                              </m:ctrlPr>
                            </m:mPr>
                            <m:mr>
                              <m:e>
                                <m:r>
                                  <m:rPr>
                                    <m:brk m:alnAt="7"/>
                                  </m:rPr>
                                  <a:rPr lang="en-US" sz="2000" i="1" smtClean="0">
                                    <a:latin typeface="Cambria Math" panose="02040503050406030204" pitchFamily="18" charset="0"/>
                                  </a:rPr>
                                  <m:t>⋮</m:t>
                                </m:r>
                              </m:e>
                            </m:mr>
                            <m:mr>
                              <m:e>
                                <m:r>
                                  <a:rPr lang="en-IN" sz="2000" b="0" i="1" smtClean="0">
                                    <a:latin typeface="Cambria Math" panose="02040503050406030204" pitchFamily="18" charset="0"/>
                                  </a:rPr>
                                  <m:t>𝜓</m:t>
                                </m:r>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𝑖</m:t>
                                    </m:r>
                                  </m:sub>
                                </m:sSub>
                                <m:r>
                                  <a:rPr lang="en-IN" sz="2000" b="0" i="1" smtClean="0">
                                    <a:latin typeface="Cambria Math" panose="02040503050406030204" pitchFamily="18" charset="0"/>
                                  </a:rPr>
                                  <m:t>−</m:t>
                                </m:r>
                                <m:r>
                                  <m:rPr>
                                    <m:sty m:val="p"/>
                                  </m:rPr>
                                  <a:rPr lang="en-IN" sz="2000" b="0" i="0" smtClean="0">
                                    <a:latin typeface="Cambria Math" panose="02040503050406030204" pitchFamily="18" charset="0"/>
                                  </a:rPr>
                                  <m:t>Δ</m:t>
                                </m:r>
                                <m:r>
                                  <a:rPr lang="en-IN" sz="2000" b="0" i="1" smtClean="0">
                                    <a:latin typeface="Cambria Math" panose="02040503050406030204" pitchFamily="18" charset="0"/>
                                  </a:rPr>
                                  <m:t>𝑥</m:t>
                                </m:r>
                                <m:r>
                                  <a:rPr lang="en-IN" sz="2000" b="0" i="1" smtClean="0">
                                    <a:latin typeface="Cambria Math" panose="02040503050406030204" pitchFamily="18" charset="0"/>
                                  </a:rPr>
                                  <m:t>)</m:t>
                                </m:r>
                              </m:e>
                            </m:mr>
                            <m:mr>
                              <m:e>
                                <m:r>
                                  <a:rPr lang="en-IN" sz="2000" b="0" i="1" smtClean="0">
                                    <a:latin typeface="Cambria Math" panose="02040503050406030204" pitchFamily="18" charset="0"/>
                                  </a:rPr>
                                  <m:t>𝜓</m:t>
                                </m:r>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𝑖</m:t>
                                    </m:r>
                                  </m:sub>
                                </m:sSub>
                                <m:r>
                                  <a:rPr lang="en-IN" sz="2000" b="0" i="1" smtClean="0">
                                    <a:latin typeface="Cambria Math" panose="02040503050406030204" pitchFamily="18" charset="0"/>
                                  </a:rPr>
                                  <m:t>)</m:t>
                                </m:r>
                              </m:e>
                            </m:mr>
                            <m:mr>
                              <m:e>
                                <m:r>
                                  <a:rPr lang="en-IN" sz="2000" b="0" i="1" smtClean="0">
                                    <a:latin typeface="Cambria Math" panose="02040503050406030204" pitchFamily="18" charset="0"/>
                                  </a:rPr>
                                  <m:t>𝜓</m:t>
                                </m:r>
                                <m:r>
                                  <a:rPr lang="en-IN" sz="2000" b="0" i="1" smtClean="0">
                                    <a:latin typeface="Cambria Math" panose="02040503050406030204" pitchFamily="18" charset="0"/>
                                  </a:rPr>
                                  <m:t>(</m:t>
                                </m:r>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𝑥</m:t>
                                    </m:r>
                                  </m:e>
                                  <m:sub>
                                    <m:r>
                                      <a:rPr lang="en-IN" sz="2000" b="0" i="1" smtClean="0">
                                        <a:latin typeface="Cambria Math" panose="02040503050406030204" pitchFamily="18" charset="0"/>
                                      </a:rPr>
                                      <m:t>𝑖</m:t>
                                    </m:r>
                                  </m:sub>
                                </m:sSub>
                                <m:r>
                                  <a:rPr lang="en-IN" sz="2000" b="0" i="1" smtClean="0">
                                    <a:latin typeface="Cambria Math" panose="02040503050406030204" pitchFamily="18" charset="0"/>
                                  </a:rPr>
                                  <m:t>+</m:t>
                                </m:r>
                                <m:r>
                                  <m:rPr>
                                    <m:sty m:val="p"/>
                                  </m:rPr>
                                  <a:rPr lang="en-IN" sz="2000" b="0" i="0" smtClean="0">
                                    <a:latin typeface="Cambria Math" panose="02040503050406030204" pitchFamily="18" charset="0"/>
                                  </a:rPr>
                                  <m:t>Δ</m:t>
                                </m:r>
                                <m:r>
                                  <a:rPr lang="en-IN" sz="2000" b="0" i="1" smtClean="0">
                                    <a:latin typeface="Cambria Math" panose="02040503050406030204" pitchFamily="18" charset="0"/>
                                  </a:rPr>
                                  <m:t>𝑥</m:t>
                                </m:r>
                                <m:r>
                                  <a:rPr lang="en-IN" sz="2000" b="0" i="1" smtClean="0">
                                    <a:latin typeface="Cambria Math" panose="02040503050406030204" pitchFamily="18" charset="0"/>
                                  </a:rPr>
                                  <m:t>)</m:t>
                                </m:r>
                              </m:e>
                            </m:mr>
                            <m:mr>
                              <m:e>
                                <m:r>
                                  <a:rPr lang="en-US" sz="2000" i="1" smtClean="0">
                                    <a:latin typeface="Cambria Math" panose="02040503050406030204" pitchFamily="18" charset="0"/>
                                  </a:rPr>
                                  <m:t>⋮</m:t>
                                </m:r>
                              </m:e>
                            </m:mr>
                          </m:m>
                        </m:e>
                      </m:d>
                      <m:r>
                        <a:rPr lang="en-IN" sz="2000" b="0" i="1" smtClean="0">
                          <a:latin typeface="Cambria Math" panose="02040503050406030204" pitchFamily="18" charset="0"/>
                        </a:rPr>
                        <m:t>=</m:t>
                      </m:r>
                      <m:r>
                        <a:rPr lang="en-IN" sz="2000" b="0" i="1" smtClean="0">
                          <a:latin typeface="Cambria Math" panose="02040503050406030204" pitchFamily="18" charset="0"/>
                        </a:rPr>
                        <m:t>𝜆</m:t>
                      </m:r>
                      <m:d>
                        <m:dPr>
                          <m:begChr m:val="["/>
                          <m:endChr m:val="]"/>
                          <m:ctrlPr>
                            <a:rPr lang="en-US" sz="2000" i="1">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m:t>
                                </m:r>
                              </m:e>
                            </m:mr>
                            <m:mr>
                              <m:e>
                                <m:r>
                                  <a:rPr lang="en-IN" sz="2000" i="1">
                                    <a:latin typeface="Cambria Math" panose="02040503050406030204" pitchFamily="18" charset="0"/>
                                  </a:rPr>
                                  <m:t>𝜓</m:t>
                                </m:r>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𝑥</m:t>
                                    </m:r>
                                  </m:e>
                                  <m:sub>
                                    <m:r>
                                      <a:rPr lang="en-IN" sz="2000" i="1">
                                        <a:latin typeface="Cambria Math" panose="02040503050406030204" pitchFamily="18" charset="0"/>
                                      </a:rPr>
                                      <m:t>𝑖</m:t>
                                    </m:r>
                                  </m:sub>
                                </m:sSub>
                                <m:r>
                                  <a:rPr lang="en-IN" sz="2000" i="1">
                                    <a:latin typeface="Cambria Math" panose="02040503050406030204" pitchFamily="18" charset="0"/>
                                  </a:rPr>
                                  <m:t>−</m:t>
                                </m:r>
                                <m:r>
                                  <m:rPr>
                                    <m:sty m:val="p"/>
                                  </m:rPr>
                                  <a:rPr lang="en-IN" sz="2000">
                                    <a:latin typeface="Cambria Math" panose="02040503050406030204" pitchFamily="18" charset="0"/>
                                  </a:rPr>
                                  <m:t>Δ</m:t>
                                </m:r>
                                <m:r>
                                  <a:rPr lang="en-IN" sz="2000" i="1">
                                    <a:latin typeface="Cambria Math" panose="02040503050406030204" pitchFamily="18" charset="0"/>
                                  </a:rPr>
                                  <m:t>𝑥</m:t>
                                </m:r>
                                <m:r>
                                  <a:rPr lang="en-IN" sz="2000" i="1">
                                    <a:latin typeface="Cambria Math" panose="02040503050406030204" pitchFamily="18" charset="0"/>
                                  </a:rPr>
                                  <m:t>)</m:t>
                                </m:r>
                              </m:e>
                            </m:mr>
                            <m:mr>
                              <m:e>
                                <m:r>
                                  <a:rPr lang="en-IN" sz="2000" i="1">
                                    <a:latin typeface="Cambria Math" panose="02040503050406030204" pitchFamily="18" charset="0"/>
                                  </a:rPr>
                                  <m:t>𝜓</m:t>
                                </m:r>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𝑥</m:t>
                                    </m:r>
                                  </m:e>
                                  <m:sub>
                                    <m:r>
                                      <a:rPr lang="en-IN" sz="2000" i="1">
                                        <a:latin typeface="Cambria Math" panose="02040503050406030204" pitchFamily="18" charset="0"/>
                                      </a:rPr>
                                      <m:t>𝑖</m:t>
                                    </m:r>
                                  </m:sub>
                                </m:sSub>
                                <m:r>
                                  <a:rPr lang="en-IN" sz="2000" i="1">
                                    <a:latin typeface="Cambria Math" panose="02040503050406030204" pitchFamily="18" charset="0"/>
                                  </a:rPr>
                                  <m:t>)</m:t>
                                </m:r>
                              </m:e>
                            </m:mr>
                            <m:mr>
                              <m:e>
                                <m:r>
                                  <a:rPr lang="en-IN" sz="2000" i="1">
                                    <a:latin typeface="Cambria Math" panose="02040503050406030204" pitchFamily="18" charset="0"/>
                                  </a:rPr>
                                  <m:t>𝜓</m:t>
                                </m:r>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𝑥</m:t>
                                    </m:r>
                                  </m:e>
                                  <m:sub>
                                    <m:r>
                                      <a:rPr lang="en-IN" sz="2000" i="1">
                                        <a:latin typeface="Cambria Math" panose="02040503050406030204" pitchFamily="18" charset="0"/>
                                      </a:rPr>
                                      <m:t>𝑖</m:t>
                                    </m:r>
                                  </m:sub>
                                </m:sSub>
                                <m:r>
                                  <a:rPr lang="en-IN" sz="2000" i="1">
                                    <a:latin typeface="Cambria Math" panose="02040503050406030204" pitchFamily="18" charset="0"/>
                                  </a:rPr>
                                  <m:t>+</m:t>
                                </m:r>
                                <m:r>
                                  <m:rPr>
                                    <m:sty m:val="p"/>
                                  </m:rPr>
                                  <a:rPr lang="en-IN" sz="2000">
                                    <a:latin typeface="Cambria Math" panose="02040503050406030204" pitchFamily="18" charset="0"/>
                                  </a:rPr>
                                  <m:t>Δ</m:t>
                                </m:r>
                                <m:r>
                                  <a:rPr lang="en-IN" sz="2000" i="1">
                                    <a:latin typeface="Cambria Math" panose="02040503050406030204" pitchFamily="18" charset="0"/>
                                  </a:rPr>
                                  <m:t>𝑥</m:t>
                                </m:r>
                                <m:r>
                                  <a:rPr lang="en-IN" sz="2000" i="1">
                                    <a:latin typeface="Cambria Math" panose="02040503050406030204" pitchFamily="18" charset="0"/>
                                  </a:rPr>
                                  <m:t>)</m:t>
                                </m:r>
                              </m:e>
                            </m:mr>
                            <m:mr>
                              <m:e>
                                <m:r>
                                  <a:rPr lang="en-US" sz="2000" i="1">
                                    <a:latin typeface="Cambria Math" panose="02040503050406030204" pitchFamily="18" charset="0"/>
                                  </a:rPr>
                                  <m:t>⋮</m:t>
                                </m:r>
                              </m:e>
                            </m:mr>
                          </m:m>
                        </m:e>
                      </m:d>
                    </m:oMath>
                  </m:oMathPara>
                </a14:m>
                <a:endParaRPr lang="en-US" sz="2000"/>
              </a:p>
            </p:txBody>
          </p:sp>
        </mc:Choice>
        <mc:Fallback xmlns="">
          <p:sp>
            <p:nvSpPr>
              <p:cNvPr id="23" name="TextBox 22">
                <a:extLst>
                  <a:ext uri="{FF2B5EF4-FFF2-40B4-BE49-F238E27FC236}">
                    <a16:creationId xmlns:a16="http://schemas.microsoft.com/office/drawing/2014/main" id="{D84EFCE0-80C9-337E-99EF-FA0583CDFE52}"/>
                  </a:ext>
                </a:extLst>
              </p:cNvPr>
              <p:cNvSpPr txBox="1">
                <a:spLocks noRot="1" noChangeAspect="1" noMove="1" noResize="1" noEditPoints="1" noAdjustHandles="1" noChangeArrowheads="1" noChangeShapeType="1" noTextEdit="1"/>
              </p:cNvSpPr>
              <p:nvPr/>
            </p:nvSpPr>
            <p:spPr>
              <a:xfrm>
                <a:off x="1206328" y="3958421"/>
                <a:ext cx="6731330" cy="1672124"/>
              </a:xfrm>
              <a:prstGeom prst="rect">
                <a:avLst/>
              </a:prstGeom>
              <a:blipFill>
                <a:blip r:embed="rId5"/>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3381FCB-B12A-728C-82C5-90080EB9A300}"/>
              </a:ext>
            </a:extLst>
          </p:cNvPr>
          <p:cNvSpPr txBox="1"/>
          <p:nvPr/>
        </p:nvSpPr>
        <p:spPr>
          <a:xfrm>
            <a:off x="1306070" y="6061802"/>
            <a:ext cx="3678148" cy="400110"/>
          </a:xfrm>
          <a:prstGeom prst="rect">
            <a:avLst/>
          </a:prstGeom>
          <a:noFill/>
        </p:spPr>
        <p:txBody>
          <a:bodyPr wrap="square" rtlCol="0">
            <a:spAutoFit/>
          </a:bodyPr>
          <a:lstStyle/>
          <a:p>
            <a:r>
              <a:rPr lang="en-IN" sz="2000">
                <a:latin typeface="Times New Roman" panose="02020603050405020304" pitchFamily="18" charset="0"/>
                <a:cs typeface="Times New Roman" panose="02020603050405020304" pitchFamily="18" charset="0"/>
              </a:rPr>
              <a:t>Real + Symmetric + Tridiagonal</a:t>
            </a:r>
            <a:endParaRPr lang="en-US" sz="2000">
              <a:latin typeface="Times New Roman" panose="02020603050405020304" pitchFamily="18" charset="0"/>
              <a:cs typeface="Times New Roman" panose="02020603050405020304" pitchFamily="18" charset="0"/>
            </a:endParaRPr>
          </a:p>
        </p:txBody>
      </p:sp>
      <p:sp>
        <p:nvSpPr>
          <p:cNvPr id="7" name="Right Brace 6">
            <a:extLst>
              <a:ext uri="{FF2B5EF4-FFF2-40B4-BE49-F238E27FC236}">
                <a16:creationId xmlns:a16="http://schemas.microsoft.com/office/drawing/2014/main" id="{29F92C28-103E-6E38-D035-FD763E962555}"/>
              </a:ext>
            </a:extLst>
          </p:cNvPr>
          <p:cNvSpPr/>
          <p:nvPr/>
        </p:nvSpPr>
        <p:spPr>
          <a:xfrm rot="5400000">
            <a:off x="2586251" y="4163341"/>
            <a:ext cx="605819" cy="336566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1780605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par>
                          <p:cTn id="18" fill="hold">
                            <p:stCondLst>
                              <p:cond delay="500"/>
                            </p:stCondLst>
                            <p:childTnLst>
                              <p:par>
                                <p:cTn id="19" presetID="22" presetClass="entr" presetSubtype="2"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right)">
                                      <p:cBhvr>
                                        <p:cTn id="21" dur="500"/>
                                        <p:tgtEl>
                                          <p:spTgt spid="22"/>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up)">
                                      <p:cBhvr>
                                        <p:cTn id="30" dur="500"/>
                                        <p:tgtEl>
                                          <p:spTgt spid="23"/>
                                        </p:tgtEl>
                                      </p:cBhvr>
                                    </p:animEffect>
                                  </p:childTnLst>
                                </p:cTn>
                              </p:par>
                            </p:childTnLst>
                          </p:cTn>
                        </p:par>
                        <p:par>
                          <p:cTn id="31" fill="hold">
                            <p:stCondLst>
                              <p:cond delay="500"/>
                            </p:stCondLst>
                            <p:childTnLst>
                              <p:par>
                                <p:cTn id="32" presetID="16" presetClass="entr" presetSubtype="21"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arn(inVertical)">
                                      <p:cBhvr>
                                        <p:cTn id="34" dur="500"/>
                                        <p:tgtEl>
                                          <p:spTgt spid="7"/>
                                        </p:tgtEl>
                                      </p:cBhvr>
                                    </p:animEffect>
                                  </p:childTnLst>
                                </p:cTn>
                              </p:par>
                            </p:childTnLst>
                          </p:cTn>
                        </p:par>
                        <p:par>
                          <p:cTn id="35" fill="hold">
                            <p:stCondLst>
                              <p:cond delay="1000"/>
                            </p:stCondLst>
                            <p:childTnLst>
                              <p:par>
                                <p:cTn id="36" presetID="16" presetClass="entr" presetSubtype="37" fill="hold" grpId="0" nodeType="after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barn(outVertical)">
                                      <p:cBhvr>
                                        <p:cTn id="3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10" grpId="0"/>
      <p:bldP spid="22" grpId="0"/>
      <p:bldP spid="23" grpId="0"/>
      <p:bldP spid="3" grpId="0"/>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38A1-A75C-1889-6ACD-B6C1292FA67A}"/>
              </a:ext>
            </a:extLst>
          </p:cNvPr>
          <p:cNvSpPr>
            <a:spLocks noGrp="1"/>
          </p:cNvSpPr>
          <p:nvPr>
            <p:ph type="title"/>
          </p:nvPr>
        </p:nvSpPr>
        <p:spPr/>
        <p:txBody>
          <a:bodyPr>
            <a:normAutofit fontScale="90000"/>
          </a:bodyPr>
          <a:lstStyle/>
          <a:p>
            <a:r>
              <a:rPr lang="en-IN"/>
              <a:t>Quantum Chebyshev Filter Subspace Iteration Algorithm</a:t>
            </a:r>
            <a:endParaRPr lang="en-US"/>
          </a:p>
        </p:txBody>
      </p:sp>
      <p:sp>
        <p:nvSpPr>
          <p:cNvPr id="3" name="Text Placeholder 2">
            <a:extLst>
              <a:ext uri="{FF2B5EF4-FFF2-40B4-BE49-F238E27FC236}">
                <a16:creationId xmlns:a16="http://schemas.microsoft.com/office/drawing/2014/main" id="{08472A45-A868-946F-C436-321E545B8491}"/>
              </a:ext>
            </a:extLst>
          </p:cNvPr>
          <p:cNvSpPr>
            <a:spLocks noGrp="1"/>
          </p:cNvSpPr>
          <p:nvPr>
            <p:ph type="body" idx="1"/>
          </p:nvPr>
        </p:nvSpPr>
        <p:spPr/>
        <p:txBody>
          <a:bodyPr/>
          <a:lstStyle/>
          <a:p>
            <a:r>
              <a:rPr lang="en-IN"/>
              <a:t>The Proposal</a:t>
            </a:r>
            <a:endParaRPr lang="en-US"/>
          </a:p>
        </p:txBody>
      </p:sp>
      <p:sp>
        <p:nvSpPr>
          <p:cNvPr id="4" name="Date Placeholder 3">
            <a:extLst>
              <a:ext uri="{FF2B5EF4-FFF2-40B4-BE49-F238E27FC236}">
                <a16:creationId xmlns:a16="http://schemas.microsoft.com/office/drawing/2014/main" id="{37FFE549-8AEC-DDCF-52CC-C8CAC3BCADC1}"/>
              </a:ext>
            </a:extLst>
          </p:cNvPr>
          <p:cNvSpPr>
            <a:spLocks noGrp="1"/>
          </p:cNvSpPr>
          <p:nvPr>
            <p:ph type="dt" sz="half" idx="10"/>
          </p:nvPr>
        </p:nvSpPr>
        <p:spPr/>
        <p:txBody>
          <a:bodyPr/>
          <a:lstStyle/>
          <a:p>
            <a:fld id="{C043A2E4-E413-42F4-B6D3-CFEB1D9887B1}" type="datetime1">
              <a:rPr lang="en-US" smtClean="0"/>
              <a:t>9/26/2024</a:t>
            </a:fld>
            <a:endParaRPr lang="en-US"/>
          </a:p>
        </p:txBody>
      </p:sp>
      <p:sp>
        <p:nvSpPr>
          <p:cNvPr id="5" name="Slide Number Placeholder 4">
            <a:extLst>
              <a:ext uri="{FF2B5EF4-FFF2-40B4-BE49-F238E27FC236}">
                <a16:creationId xmlns:a16="http://schemas.microsoft.com/office/drawing/2014/main" id="{19FE332F-B667-5393-05AD-A8B28C2D20B1}"/>
              </a:ext>
            </a:extLst>
          </p:cNvPr>
          <p:cNvSpPr>
            <a:spLocks noGrp="1"/>
          </p:cNvSpPr>
          <p:nvPr>
            <p:ph type="sldNum" sz="quarter" idx="12"/>
          </p:nvPr>
        </p:nvSpPr>
        <p:spPr/>
        <p:txBody>
          <a:bodyPr/>
          <a:lstStyle/>
          <a:p>
            <a:fld id="{9EFCAA85-8796-4B17-9CA3-4CB18724EF60}" type="slidenum">
              <a:rPr lang="en-US" smtClean="0"/>
              <a:t>27</a:t>
            </a:fld>
            <a:endParaRPr lang="en-US"/>
          </a:p>
        </p:txBody>
      </p:sp>
    </p:spTree>
    <p:extLst>
      <p:ext uri="{BB962C8B-B14F-4D97-AF65-F5344CB8AC3E}">
        <p14:creationId xmlns:p14="http://schemas.microsoft.com/office/powerpoint/2010/main" val="2390309468"/>
      </p:ext>
    </p:extLst>
  </p:cSld>
  <p:clrMapOvr>
    <a:masterClrMapping/>
  </p:clrMapOvr>
  <p:transition spd="slow">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6FD9-7B31-F75F-D1DB-31E7925FF1A8}"/>
              </a:ext>
            </a:extLst>
          </p:cNvPr>
          <p:cNvSpPr>
            <a:spLocks noGrp="1"/>
          </p:cNvSpPr>
          <p:nvPr>
            <p:ph type="title"/>
          </p:nvPr>
        </p:nvSpPr>
        <p:spPr>
          <a:xfrm>
            <a:off x="628650" y="408158"/>
            <a:ext cx="7886700" cy="1082209"/>
          </a:xfrm>
        </p:spPr>
        <p:txBody>
          <a:bodyPr/>
          <a:lstStyle/>
          <a:p>
            <a:r>
              <a:rPr lang="en-IN"/>
              <a:t>Chebyshev Filtering</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DDDDE6-A1FE-C08D-E5B9-6FC771876BF8}"/>
                  </a:ext>
                </a:extLst>
              </p:cNvPr>
              <p:cNvSpPr>
                <a:spLocks noGrp="1"/>
              </p:cNvSpPr>
              <p:nvPr>
                <p:ph idx="1"/>
              </p:nvPr>
            </p:nvSpPr>
            <p:spPr>
              <a:xfrm>
                <a:off x="628650" y="1490367"/>
                <a:ext cx="7886699" cy="4850152"/>
              </a:xfrm>
            </p:spPr>
            <p:txBody>
              <a:bodyPr>
                <a:normAutofit/>
              </a:bodyPr>
              <a:lstStyle/>
              <a:p>
                <a:r>
                  <a:rPr lang="en-IN" sz="2000" err="1">
                    <a:latin typeface="Times New Roman" panose="02020603050405020304" pitchFamily="18" charset="0"/>
                    <a:cs typeface="Times New Roman" panose="02020603050405020304" pitchFamily="18" charset="0"/>
                  </a:rPr>
                  <a:t>Chebyshev</a:t>
                </a:r>
                <a:r>
                  <a:rPr lang="en-IN" sz="2000">
                    <a:latin typeface="Times New Roman" panose="02020603050405020304" pitchFamily="18" charset="0"/>
                    <a:cs typeface="Times New Roman" panose="02020603050405020304" pitchFamily="18" charset="0"/>
                  </a:rPr>
                  <a:t> Polynomials (of the first kind) as spectrum filters </a:t>
                </a:r>
              </a:p>
              <a:p>
                <a:pPr lvl="1"/>
                <a:r>
                  <a:rPr lang="en-IN" sz="1600">
                    <a:latin typeface="Times New Roman" panose="02020603050405020304" pitchFamily="18" charset="0"/>
                    <a:cs typeface="Times New Roman" panose="02020603050405020304" pitchFamily="18" charset="0"/>
                  </a:rPr>
                  <a:t>(introducing favourable gaps among wanted eigenvalues)</a:t>
                </a:r>
              </a:p>
              <a:p>
                <a:pPr lvl="1"/>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𝐶</m:t>
                        </m:r>
                      </m:e>
                      <m:sub>
                        <m:r>
                          <a:rPr lang="en-IN" sz="1800" b="0" i="1" smtClean="0">
                            <a:latin typeface="Cambria Math" panose="02040503050406030204" pitchFamily="18" charset="0"/>
                          </a:rPr>
                          <m:t>𝑚</m:t>
                        </m:r>
                        <m:r>
                          <a:rPr lang="en-IN" sz="1800" b="0" i="1" smtClean="0">
                            <a:latin typeface="Cambria Math" panose="02040503050406030204" pitchFamily="18" charset="0"/>
                          </a:rPr>
                          <m:t>+1</m:t>
                        </m:r>
                      </m:sub>
                    </m:sSub>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𝑥</m:t>
                        </m:r>
                      </m:e>
                    </m:d>
                    <m:r>
                      <a:rPr lang="en-IN" sz="1800" b="0" i="1" smtClean="0">
                        <a:latin typeface="Cambria Math" panose="02040503050406030204" pitchFamily="18" charset="0"/>
                      </a:rPr>
                      <m:t>= </m:t>
                    </m:r>
                    <m:d>
                      <m:dPr>
                        <m:begChr m:val="{"/>
                        <m:endChr m:val=""/>
                        <m:ctrlPr>
                          <a:rPr lang="en-IN" sz="1800" b="0" i="1" smtClean="0">
                            <a:latin typeface="Cambria Math" panose="02040503050406030204" pitchFamily="18" charset="0"/>
                          </a:rPr>
                        </m:ctrlPr>
                      </m:dPr>
                      <m:e>
                        <m:eqArr>
                          <m:eqArrPr>
                            <m:ctrlPr>
                              <a:rPr lang="en-IN" sz="1800" b="0" i="1" smtClean="0">
                                <a:latin typeface="Cambria Math" panose="02040503050406030204" pitchFamily="18" charset="0"/>
                              </a:rPr>
                            </m:ctrlPr>
                          </m:eqArrPr>
                          <m:e>
                            <m:func>
                              <m:funcPr>
                                <m:ctrlPr>
                                  <a:rPr lang="en-IN" sz="1800" b="0" i="1" smtClean="0">
                                    <a:latin typeface="Cambria Math" panose="02040503050406030204" pitchFamily="18" charset="0"/>
                                  </a:rPr>
                                </m:ctrlPr>
                              </m:funcPr>
                              <m:fName>
                                <m:r>
                                  <m:rPr>
                                    <m:sty m:val="p"/>
                                  </m:rPr>
                                  <a:rPr lang="en-IN" sz="1800" b="0" i="0" smtClean="0">
                                    <a:latin typeface="Cambria Math" panose="02040503050406030204" pitchFamily="18" charset="0"/>
                                  </a:rPr>
                                  <m:t>cos</m:t>
                                </m:r>
                              </m:fName>
                              <m:e>
                                <m:r>
                                  <a:rPr lang="en-IN" sz="1800" b="0" i="1" smtClean="0">
                                    <a:latin typeface="Cambria Math" panose="02040503050406030204" pitchFamily="18" charset="0"/>
                                  </a:rPr>
                                  <m:t>(</m:t>
                                </m:r>
                                <m:r>
                                  <a:rPr lang="en-IN" sz="1800" b="0" i="1" smtClean="0">
                                    <a:latin typeface="Cambria Math" panose="02040503050406030204" pitchFamily="18" charset="0"/>
                                  </a:rPr>
                                  <m:t>𝑚</m:t>
                                </m:r>
                                <m:func>
                                  <m:funcPr>
                                    <m:ctrlPr>
                                      <a:rPr lang="en-IN" sz="1800" b="0" i="1" smtClean="0">
                                        <a:latin typeface="Cambria Math" panose="02040503050406030204" pitchFamily="18" charset="0"/>
                                      </a:rPr>
                                    </m:ctrlPr>
                                  </m:funcPr>
                                  <m:fName>
                                    <m:sSup>
                                      <m:sSupPr>
                                        <m:ctrlPr>
                                          <a:rPr lang="en-IN" sz="1800" b="0" i="1" smtClean="0">
                                            <a:latin typeface="Cambria Math" panose="02040503050406030204" pitchFamily="18" charset="0"/>
                                          </a:rPr>
                                        </m:ctrlPr>
                                      </m:sSupPr>
                                      <m:e>
                                        <m:r>
                                          <m:rPr>
                                            <m:sty m:val="p"/>
                                          </m:rPr>
                                          <a:rPr lang="en-IN" sz="1800" b="0" i="0" smtClean="0">
                                            <a:latin typeface="Cambria Math" panose="02040503050406030204" pitchFamily="18" charset="0"/>
                                          </a:rPr>
                                          <m:t>cos</m:t>
                                        </m:r>
                                      </m:e>
                                      <m:sup>
                                        <m:r>
                                          <a:rPr lang="en-IN" sz="1800" b="0" i="1" smtClean="0">
                                            <a:latin typeface="Cambria Math" panose="02040503050406030204" pitchFamily="18" charset="0"/>
                                          </a:rPr>
                                          <m:t>−1</m:t>
                                        </m:r>
                                      </m:sup>
                                    </m:sSup>
                                  </m:fName>
                                  <m:e>
                                    <m:r>
                                      <a:rPr lang="en-IN" sz="1800" b="0" i="1" smtClean="0">
                                        <a:latin typeface="Cambria Math" panose="02040503050406030204" pitchFamily="18" charset="0"/>
                                      </a:rPr>
                                      <m:t>(</m:t>
                                    </m:r>
                                    <m:r>
                                      <a:rPr lang="en-IN" sz="1800" b="0" i="1" smtClean="0">
                                        <a:latin typeface="Cambria Math" panose="02040503050406030204" pitchFamily="18" charset="0"/>
                                      </a:rPr>
                                      <m:t>𝑥</m:t>
                                    </m:r>
                                    <m:r>
                                      <a:rPr lang="en-IN" sz="1800" b="0" i="1" smtClean="0">
                                        <a:latin typeface="Cambria Math" panose="02040503050406030204" pitchFamily="18" charset="0"/>
                                      </a:rPr>
                                      <m:t>))</m:t>
                                    </m:r>
                                  </m:e>
                                </m:func>
                              </m:e>
                            </m:func>
                            <m:r>
                              <a:rPr lang="en-IN" sz="1800" b="0" i="1" smtClean="0">
                                <a:latin typeface="Cambria Math" panose="02040503050406030204" pitchFamily="18" charset="0"/>
                              </a:rPr>
                              <m:t>, </m:t>
                            </m:r>
                            <m:d>
                              <m:dPr>
                                <m:begChr m:val="|"/>
                                <m:endChr m:val="|"/>
                                <m:ctrlPr>
                                  <a:rPr lang="en-IN" sz="1800" b="0" i="1" smtClean="0">
                                    <a:latin typeface="Cambria Math" panose="02040503050406030204" pitchFamily="18" charset="0"/>
                                  </a:rPr>
                                </m:ctrlPr>
                              </m:dPr>
                              <m:e>
                                <m:r>
                                  <a:rPr lang="en-IN" sz="1800" b="0" i="1" smtClean="0">
                                    <a:latin typeface="Cambria Math" panose="02040503050406030204" pitchFamily="18" charset="0"/>
                                  </a:rPr>
                                  <m:t>𝑥</m:t>
                                </m:r>
                              </m:e>
                            </m:d>
                            <m:r>
                              <a:rPr lang="en-IN" sz="1800" b="0" i="1" smtClean="0">
                                <a:latin typeface="Cambria Math" panose="02040503050406030204" pitchFamily="18" charset="0"/>
                              </a:rPr>
                              <m:t>&lt;1</m:t>
                            </m:r>
                          </m:e>
                          <m:e>
                            <m:func>
                              <m:funcPr>
                                <m:ctrlPr>
                                  <a:rPr lang="en-IN" sz="1800" b="0" i="1" smtClean="0">
                                    <a:latin typeface="Cambria Math" panose="02040503050406030204" pitchFamily="18" charset="0"/>
                                  </a:rPr>
                                </m:ctrlPr>
                              </m:funcPr>
                              <m:fName>
                                <m:r>
                                  <m:rPr>
                                    <m:sty m:val="p"/>
                                  </m:rPr>
                                  <a:rPr lang="en-IN" sz="1800" b="0" i="0" smtClean="0">
                                    <a:latin typeface="Cambria Math" panose="02040503050406030204" pitchFamily="18" charset="0"/>
                                  </a:rPr>
                                  <m:t>cosh</m:t>
                                </m:r>
                              </m:fName>
                              <m:e>
                                <m:r>
                                  <a:rPr lang="en-IN" sz="1800" b="0" i="1" smtClean="0">
                                    <a:latin typeface="Cambria Math" panose="02040503050406030204" pitchFamily="18" charset="0"/>
                                  </a:rPr>
                                  <m:t>(</m:t>
                                </m:r>
                                <m:r>
                                  <a:rPr lang="en-IN" sz="1800" b="0" i="1" smtClean="0">
                                    <a:latin typeface="Cambria Math" panose="02040503050406030204" pitchFamily="18" charset="0"/>
                                  </a:rPr>
                                  <m:t>𝑚</m:t>
                                </m:r>
                                <m:func>
                                  <m:funcPr>
                                    <m:ctrlPr>
                                      <a:rPr lang="en-IN" sz="1800" b="0" i="1" smtClean="0">
                                        <a:latin typeface="Cambria Math" panose="02040503050406030204" pitchFamily="18" charset="0"/>
                                      </a:rPr>
                                    </m:ctrlPr>
                                  </m:funcPr>
                                  <m:fName>
                                    <m:sSup>
                                      <m:sSupPr>
                                        <m:ctrlPr>
                                          <a:rPr lang="en-IN" sz="1800" b="0" i="1" smtClean="0">
                                            <a:latin typeface="Cambria Math" panose="02040503050406030204" pitchFamily="18" charset="0"/>
                                          </a:rPr>
                                        </m:ctrlPr>
                                      </m:sSupPr>
                                      <m:e>
                                        <m:r>
                                          <m:rPr>
                                            <m:sty m:val="p"/>
                                          </m:rPr>
                                          <a:rPr lang="en-IN" sz="1800" b="0" i="0" smtClean="0">
                                            <a:latin typeface="Cambria Math" panose="02040503050406030204" pitchFamily="18" charset="0"/>
                                          </a:rPr>
                                          <m:t>cosh</m:t>
                                        </m:r>
                                      </m:e>
                                      <m:sup>
                                        <m:r>
                                          <a:rPr lang="en-IN" sz="1800" b="0" i="1" smtClean="0">
                                            <a:latin typeface="Cambria Math" panose="02040503050406030204" pitchFamily="18" charset="0"/>
                                          </a:rPr>
                                          <m:t>−1</m:t>
                                        </m:r>
                                      </m:sup>
                                    </m:sSup>
                                  </m:fName>
                                  <m:e>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𝑥</m:t>
                                        </m:r>
                                      </m:e>
                                    </m:d>
                                  </m:e>
                                </m:func>
                                <m:r>
                                  <a:rPr lang="en-IN" sz="1800" b="0" i="1" smtClean="0">
                                    <a:latin typeface="Cambria Math" panose="02040503050406030204" pitchFamily="18" charset="0"/>
                                  </a:rPr>
                                  <m:t>)</m:t>
                                </m:r>
                              </m:e>
                            </m:func>
                            <m:r>
                              <a:rPr lang="en-IN" sz="1800" b="0" i="1" smtClean="0">
                                <a:latin typeface="Cambria Math" panose="02040503050406030204" pitchFamily="18" charset="0"/>
                              </a:rPr>
                              <m:t>, </m:t>
                            </m:r>
                            <m:r>
                              <a:rPr lang="en-IN" sz="1800" b="0" i="1" smtClean="0">
                                <a:latin typeface="Cambria Math" panose="02040503050406030204" pitchFamily="18" charset="0"/>
                              </a:rPr>
                              <m:t>𝑥</m:t>
                            </m:r>
                            <m:r>
                              <a:rPr lang="en-IN" sz="1800" b="0" i="1" smtClean="0">
                                <a:latin typeface="Cambria Math" panose="02040503050406030204" pitchFamily="18" charset="0"/>
                              </a:rPr>
                              <m:t>&gt;1</m:t>
                            </m:r>
                          </m:e>
                          <m:e>
                            <m:sSup>
                              <m:sSupPr>
                                <m:ctrlPr>
                                  <a:rPr lang="en-IN" sz="1800" b="0" i="1" smtClean="0">
                                    <a:latin typeface="Cambria Math" panose="02040503050406030204" pitchFamily="18" charset="0"/>
                                  </a:rPr>
                                </m:ctrlPr>
                              </m:sSupPr>
                              <m:e>
                                <m:d>
                                  <m:dPr>
                                    <m:ctrlPr>
                                      <a:rPr lang="en-IN" sz="1800" b="0" i="1" smtClean="0">
                                        <a:latin typeface="Cambria Math" panose="02040503050406030204" pitchFamily="18" charset="0"/>
                                      </a:rPr>
                                    </m:ctrlPr>
                                  </m:dPr>
                                  <m:e>
                                    <m:r>
                                      <a:rPr lang="en-IN" sz="1800" b="0" i="1" smtClean="0">
                                        <a:latin typeface="Cambria Math" panose="02040503050406030204" pitchFamily="18" charset="0"/>
                                      </a:rPr>
                                      <m:t>−1</m:t>
                                    </m:r>
                                  </m:e>
                                </m:d>
                              </m:e>
                              <m:sup>
                                <m:r>
                                  <a:rPr lang="en-IN" sz="1800" b="0" i="1" smtClean="0">
                                    <a:latin typeface="Cambria Math" panose="02040503050406030204" pitchFamily="18" charset="0"/>
                                  </a:rPr>
                                  <m:t>𝑚</m:t>
                                </m:r>
                              </m:sup>
                            </m:sSup>
                            <m:func>
                              <m:funcPr>
                                <m:ctrlPr>
                                  <a:rPr lang="en-IN" sz="1800" b="0" i="1" smtClean="0">
                                    <a:latin typeface="Cambria Math" panose="02040503050406030204" pitchFamily="18" charset="0"/>
                                  </a:rPr>
                                </m:ctrlPr>
                              </m:funcPr>
                              <m:fName>
                                <m:r>
                                  <m:rPr>
                                    <m:sty m:val="p"/>
                                  </m:rPr>
                                  <a:rPr lang="en-IN" sz="1800" b="0" i="0" smtClean="0">
                                    <a:latin typeface="Cambria Math" panose="02040503050406030204" pitchFamily="18" charset="0"/>
                                  </a:rPr>
                                  <m:t>cosh</m:t>
                                </m:r>
                              </m:fName>
                              <m:e>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𝑚</m:t>
                                    </m:r>
                                    <m:func>
                                      <m:funcPr>
                                        <m:ctrlPr>
                                          <a:rPr lang="en-IN" sz="1800" b="0" i="1" smtClean="0">
                                            <a:latin typeface="Cambria Math" panose="02040503050406030204" pitchFamily="18" charset="0"/>
                                          </a:rPr>
                                        </m:ctrlPr>
                                      </m:funcPr>
                                      <m:fName>
                                        <m:sSup>
                                          <m:sSupPr>
                                            <m:ctrlPr>
                                              <a:rPr lang="en-IN" sz="1800" b="0" i="1" smtClean="0">
                                                <a:latin typeface="Cambria Math" panose="02040503050406030204" pitchFamily="18" charset="0"/>
                                              </a:rPr>
                                            </m:ctrlPr>
                                          </m:sSupPr>
                                          <m:e>
                                            <m:r>
                                              <m:rPr>
                                                <m:sty m:val="p"/>
                                              </m:rPr>
                                              <a:rPr lang="en-IN" sz="1800" b="0" i="0" smtClean="0">
                                                <a:latin typeface="Cambria Math" panose="02040503050406030204" pitchFamily="18" charset="0"/>
                                              </a:rPr>
                                              <m:t>cosh</m:t>
                                            </m:r>
                                          </m:e>
                                          <m:sup>
                                            <m:r>
                                              <a:rPr lang="en-IN" sz="1800" b="0" i="1" smtClean="0">
                                                <a:latin typeface="Cambria Math" panose="02040503050406030204" pitchFamily="18" charset="0"/>
                                              </a:rPr>
                                              <m:t>−1</m:t>
                                            </m:r>
                                          </m:sup>
                                        </m:sSup>
                                      </m:fName>
                                      <m:e>
                                        <m:d>
                                          <m:dPr>
                                            <m:ctrlPr>
                                              <a:rPr lang="en-IN" sz="1800" b="0" i="1" smtClean="0">
                                                <a:latin typeface="Cambria Math" panose="02040503050406030204" pitchFamily="18" charset="0"/>
                                              </a:rPr>
                                            </m:ctrlPr>
                                          </m:dPr>
                                          <m:e>
                                            <m:r>
                                              <a:rPr lang="en-IN" sz="1800" b="0" i="1" smtClean="0">
                                                <a:latin typeface="Cambria Math" panose="02040503050406030204" pitchFamily="18" charset="0"/>
                                              </a:rPr>
                                              <m:t>−</m:t>
                                            </m:r>
                                            <m:r>
                                              <a:rPr lang="en-IN" sz="1800" b="0" i="1" smtClean="0">
                                                <a:latin typeface="Cambria Math" panose="02040503050406030204" pitchFamily="18" charset="0"/>
                                              </a:rPr>
                                              <m:t>𝑥</m:t>
                                            </m:r>
                                          </m:e>
                                        </m:d>
                                      </m:e>
                                    </m:func>
                                  </m:e>
                                </m:d>
                                <m:r>
                                  <a:rPr lang="en-IN" sz="1800" b="0" i="1" smtClean="0">
                                    <a:latin typeface="Cambria Math" panose="02040503050406030204" pitchFamily="18" charset="0"/>
                                  </a:rPr>
                                  <m:t>, </m:t>
                                </m:r>
                                <m:r>
                                  <a:rPr lang="en-IN" sz="1800" b="0" i="1" smtClean="0">
                                    <a:latin typeface="Cambria Math" panose="02040503050406030204" pitchFamily="18" charset="0"/>
                                  </a:rPr>
                                  <m:t>𝑥</m:t>
                                </m:r>
                                <m:r>
                                  <a:rPr lang="en-IN" sz="1800" b="0" i="1" smtClean="0">
                                    <a:latin typeface="Cambria Math" panose="02040503050406030204" pitchFamily="18" charset="0"/>
                                  </a:rPr>
                                  <m:t>&lt;−1</m:t>
                                </m:r>
                              </m:e>
                            </m:func>
                          </m:e>
                        </m:eqArr>
                      </m:e>
                    </m:d>
                  </m:oMath>
                </a14:m>
                <a:endParaRPr lang="en-IN" sz="1800" b="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𝐶</m:t>
                        </m:r>
                      </m:e>
                      <m:sub>
                        <m:r>
                          <a:rPr lang="en-IN" sz="1800" b="0" i="1" smtClean="0">
                            <a:latin typeface="Cambria Math" panose="02040503050406030204" pitchFamily="18" charset="0"/>
                          </a:rPr>
                          <m:t>𝑚</m:t>
                        </m:r>
                        <m:r>
                          <a:rPr lang="en-IN" sz="1800" b="0" i="1" smtClean="0">
                            <a:latin typeface="Cambria Math" panose="02040503050406030204" pitchFamily="18" charset="0"/>
                          </a:rPr>
                          <m:t>+1</m:t>
                        </m:r>
                      </m:sub>
                    </m:sSub>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𝑥</m:t>
                        </m:r>
                      </m:e>
                    </m:d>
                    <m:r>
                      <a:rPr lang="en-IN" sz="1800" b="0" i="1" smtClean="0">
                        <a:latin typeface="Cambria Math" panose="02040503050406030204" pitchFamily="18" charset="0"/>
                      </a:rPr>
                      <m:t>=2</m:t>
                    </m:r>
                    <m:r>
                      <a:rPr lang="en-IN" sz="1800" b="0" i="1" smtClean="0">
                        <a:latin typeface="Cambria Math" panose="02040503050406030204" pitchFamily="18" charset="0"/>
                      </a:rPr>
                      <m:t>𝑥</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𝐶</m:t>
                        </m:r>
                      </m:e>
                      <m:sub>
                        <m:r>
                          <a:rPr lang="en-IN" sz="1800" b="0" i="1" smtClean="0">
                            <a:latin typeface="Cambria Math" panose="02040503050406030204" pitchFamily="18" charset="0"/>
                          </a:rPr>
                          <m:t>𝑚</m:t>
                        </m:r>
                      </m:sub>
                    </m:sSub>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𝑥</m:t>
                        </m:r>
                      </m:e>
                    </m:d>
                    <m:r>
                      <a:rPr lang="en-IN" sz="1800" b="0" i="1" smtClean="0">
                        <a:latin typeface="Cambria Math" panose="02040503050406030204" pitchFamily="18" charset="0"/>
                      </a:rPr>
                      <m:t> −</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𝐶</m:t>
                        </m:r>
                      </m:e>
                      <m:sub>
                        <m:r>
                          <a:rPr lang="en-IN" sz="1800" b="0" i="1" smtClean="0">
                            <a:latin typeface="Cambria Math" panose="02040503050406030204" pitchFamily="18" charset="0"/>
                          </a:rPr>
                          <m:t>𝑚</m:t>
                        </m:r>
                        <m:r>
                          <a:rPr lang="en-IN" sz="1800" b="0" i="1" smtClean="0">
                            <a:latin typeface="Cambria Math" panose="02040503050406030204" pitchFamily="18" charset="0"/>
                          </a:rPr>
                          <m:t>−1</m:t>
                        </m:r>
                      </m:sub>
                    </m:sSub>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𝑥</m:t>
                        </m:r>
                      </m:e>
                    </m:d>
                    <m:r>
                      <a:rPr lang="en-IN" sz="1800" b="0" i="1" smtClean="0">
                        <a:latin typeface="Cambria Math" panose="02040503050406030204" pitchFamily="18" charset="0"/>
                      </a:rPr>
                      <m:t>,       </m:t>
                    </m:r>
                    <m:r>
                      <a:rPr lang="en-IN" sz="1800" b="0" i="1" smtClean="0">
                        <a:latin typeface="Cambria Math" panose="02040503050406030204" pitchFamily="18" charset="0"/>
                      </a:rPr>
                      <m:t>𝑚</m:t>
                    </m:r>
                    <m:r>
                      <a:rPr lang="en-IN" sz="1800" b="0" i="1" smtClean="0">
                        <a:latin typeface="Cambria Math" panose="02040503050406030204" pitchFamily="18" charset="0"/>
                      </a:rPr>
                      <m:t>=1,2,…,</m:t>
                    </m:r>
                  </m:oMath>
                </a14:m>
                <a:endParaRPr lang="en-US" sz="1800">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𝐶</m:t>
                        </m:r>
                      </m:e>
                      <m:sub>
                        <m:r>
                          <a:rPr lang="en-IN" sz="1800" b="0" i="1" smtClean="0">
                            <a:latin typeface="Cambria Math" panose="02040503050406030204" pitchFamily="18" charset="0"/>
                          </a:rPr>
                          <m:t>0</m:t>
                        </m:r>
                      </m:sub>
                    </m:sSub>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𝑥</m:t>
                        </m:r>
                      </m:e>
                    </m:d>
                    <m:r>
                      <a:rPr lang="en-IN" sz="1800" b="0" i="1" smtClean="0">
                        <a:latin typeface="Cambria Math" panose="02040503050406030204" pitchFamily="18" charset="0"/>
                      </a:rPr>
                      <m:t>=1 , </m:t>
                    </m:r>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𝐶</m:t>
                        </m:r>
                      </m:e>
                      <m:sub>
                        <m:r>
                          <a:rPr lang="en-IN" sz="1800" b="0" i="1" smtClean="0">
                            <a:latin typeface="Cambria Math" panose="02040503050406030204" pitchFamily="18" charset="0"/>
                          </a:rPr>
                          <m:t>1</m:t>
                        </m:r>
                      </m:sub>
                    </m:sSub>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𝑥</m:t>
                        </m:r>
                      </m:e>
                    </m:d>
                    <m:r>
                      <a:rPr lang="en-IN" sz="1800" b="0" i="1" smtClean="0">
                        <a:latin typeface="Cambria Math" panose="02040503050406030204" pitchFamily="18" charset="0"/>
                      </a:rPr>
                      <m:t>=</m:t>
                    </m:r>
                    <m:r>
                      <a:rPr lang="en-IN" sz="1800" b="0" i="1" smtClean="0">
                        <a:latin typeface="Cambria Math" panose="02040503050406030204" pitchFamily="18" charset="0"/>
                      </a:rPr>
                      <m:t>𝑥</m:t>
                    </m:r>
                  </m:oMath>
                </a14:m>
                <a:endParaRPr lang="en-US" sz="1800">
                  <a:latin typeface="Times New Roman" panose="02020603050405020304" pitchFamily="18" charset="0"/>
                  <a:cs typeface="Times New Roman" panose="02020603050405020304" pitchFamily="18" charset="0"/>
                </a:endParaRPr>
              </a:p>
              <a:p>
                <a:pPr lvl="1"/>
                <a:r>
                  <a:rPr lang="en-US" sz="1800">
                    <a:latin typeface="Times New Roman" panose="02020603050405020304" pitchFamily="18" charset="0"/>
                    <a:cs typeface="Times New Roman" panose="02020603050405020304" pitchFamily="18" charset="0"/>
                  </a:rPr>
                  <a:t>Exponential growth of </a:t>
                </a:r>
                <a14:m>
                  <m:oMath xmlns:m="http://schemas.openxmlformats.org/officeDocument/2006/math">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𝐶</m:t>
                        </m:r>
                      </m:e>
                      <m:sub>
                        <m:r>
                          <a:rPr lang="en-IN" sz="1800" b="0" i="1" smtClean="0">
                            <a:latin typeface="Cambria Math" panose="02040503050406030204" pitchFamily="18" charset="0"/>
                          </a:rPr>
                          <m:t>𝑚</m:t>
                        </m:r>
                      </m:sub>
                    </m:sSub>
                  </m:oMath>
                </a14:m>
                <a:r>
                  <a:rPr lang="en-US" sz="1800">
                    <a:latin typeface="Times New Roman" panose="02020603050405020304" pitchFamily="18" charset="0"/>
                    <a:cs typeface="Times New Roman" panose="02020603050405020304" pitchFamily="18" charset="0"/>
                  </a:rPr>
                  <a:t> outside the </a:t>
                </a:r>
                <a14:m>
                  <m:oMath xmlns:m="http://schemas.openxmlformats.org/officeDocument/2006/math">
                    <m:r>
                      <a:rPr lang="en-IN" sz="1800" b="0" i="1" smtClean="0">
                        <a:latin typeface="Cambria Math" panose="02040503050406030204" pitchFamily="18" charset="0"/>
                      </a:rPr>
                      <m:t>[−1,1]</m:t>
                    </m:r>
                  </m:oMath>
                </a14:m>
                <a:r>
                  <a:rPr lang="en-US" sz="1800">
                    <a:latin typeface="Times New Roman" panose="02020603050405020304" pitchFamily="18" charset="0"/>
                    <a:cs typeface="Times New Roman" panose="02020603050405020304" pitchFamily="18" charset="0"/>
                  </a:rPr>
                  <a:t> interval.</a:t>
                </a:r>
              </a:p>
              <a:p>
                <a:pPr lvl="1"/>
                <a:r>
                  <a:rPr lang="en-US" sz="1800">
                    <a:latin typeface="Times New Roman" panose="02020603050405020304" pitchFamily="18" charset="0"/>
                    <a:cs typeface="Times New Roman" panose="02020603050405020304" pitchFamily="18" charset="0"/>
                  </a:rPr>
                  <a:t>Fastest among all polynomials  with degree </a:t>
                </a:r>
                <a14:m>
                  <m:oMath xmlns:m="http://schemas.openxmlformats.org/officeDocument/2006/math">
                    <m:r>
                      <a:rPr lang="en-IN" sz="1800" b="0" i="1" smtClean="0">
                        <a:latin typeface="Cambria Math" panose="02040503050406030204" pitchFamily="18" charset="0"/>
                        <a:cs typeface="Times New Roman" panose="02020603050405020304" pitchFamily="18" charset="0"/>
                      </a:rPr>
                      <m:t>≤</m:t>
                    </m:r>
                    <m:r>
                      <a:rPr lang="en-IN" sz="1800" b="0" i="1" smtClean="0">
                        <a:latin typeface="Cambria Math" panose="02040503050406030204" pitchFamily="18" charset="0"/>
                        <a:cs typeface="Times New Roman" panose="02020603050405020304" pitchFamily="18" charset="0"/>
                      </a:rPr>
                      <m:t>𝑚</m:t>
                    </m:r>
                  </m:oMath>
                </a14:m>
                <a:endParaRPr lang="en-US" sz="180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Denote the </a:t>
                </a:r>
                <a:r>
                  <a:rPr lang="en-US" sz="2200" err="1">
                    <a:latin typeface="Times New Roman" panose="02020603050405020304" pitchFamily="18" charset="0"/>
                    <a:cs typeface="Times New Roman" panose="02020603050405020304" pitchFamily="18" charset="0"/>
                  </a:rPr>
                  <a:t>eigenbasis</a:t>
                </a:r>
                <a:r>
                  <a:rPr lang="en-US" sz="2200">
                    <a:latin typeface="Times New Roman" panose="02020603050405020304" pitchFamily="18" charset="0"/>
                    <a:cs typeface="Times New Roman" panose="02020603050405020304" pitchFamily="18" charset="0"/>
                  </a:rPr>
                  <a:t> of Hermitian </a:t>
                </a:r>
                <a14:m>
                  <m:oMath xmlns:m="http://schemas.openxmlformats.org/officeDocument/2006/math">
                    <m:r>
                      <a:rPr lang="en-IN" sz="2200" b="0" i="1" smtClean="0">
                        <a:latin typeface="Cambria Math" panose="02040503050406030204" pitchFamily="18" charset="0"/>
                        <a:cs typeface="Times New Roman" panose="02020603050405020304" pitchFamily="18" charset="0"/>
                      </a:rPr>
                      <m:t>𝐻</m:t>
                    </m:r>
                  </m:oMath>
                </a14:m>
                <a:r>
                  <a:rPr lang="en-US" sz="2200">
                    <a:latin typeface="Times New Roman" panose="02020603050405020304" pitchFamily="18" charset="0"/>
                    <a:cs typeface="Times New Roman" panose="02020603050405020304" pitchFamily="18" charset="0"/>
                  </a:rPr>
                  <a:t> as </a:t>
                </a:r>
                <a14:m>
                  <m:oMath xmlns:m="http://schemas.openxmlformats.org/officeDocument/2006/math">
                    <m:sSubSup>
                      <m:sSubSupPr>
                        <m:ctrlPr>
                          <a:rPr lang="en-IN" sz="2200" b="0" i="1" smtClean="0">
                            <a:latin typeface="Cambria Math" panose="02040503050406030204" pitchFamily="18" charset="0"/>
                            <a:cs typeface="Times New Roman" panose="02020603050405020304" pitchFamily="18" charset="0"/>
                          </a:rPr>
                        </m:ctrlPr>
                      </m:sSubSupPr>
                      <m:e>
                        <m:r>
                          <a:rPr lang="en-IN" sz="2200" b="0" i="1" smtClean="0">
                            <a:latin typeface="Cambria Math" panose="02040503050406030204" pitchFamily="18" charset="0"/>
                            <a:cs typeface="Times New Roman" panose="02020603050405020304" pitchFamily="18" charset="0"/>
                          </a:rPr>
                          <m:t>𝜓</m:t>
                        </m:r>
                      </m:e>
                      <m:sub>
                        <m:r>
                          <a:rPr lang="en-IN" sz="2200" b="0" i="1" smtClean="0">
                            <a:latin typeface="Cambria Math" panose="02040503050406030204" pitchFamily="18" charset="0"/>
                            <a:cs typeface="Times New Roman" panose="02020603050405020304" pitchFamily="18" charset="0"/>
                          </a:rPr>
                          <m:t>𝑖</m:t>
                        </m:r>
                      </m:sub>
                      <m:sup>
                        <m:r>
                          <a:rPr lang="en-IN" sz="2200" b="0" i="1" smtClean="0">
                            <a:latin typeface="Cambria Math" panose="02040503050406030204" pitchFamily="18" charset="0"/>
                            <a:cs typeface="Times New Roman" panose="02020603050405020304" pitchFamily="18" charset="0"/>
                          </a:rPr>
                          <m:t>′</m:t>
                        </m:r>
                      </m:sup>
                    </m:sSubSup>
                    <m:r>
                      <a:rPr lang="en-IN" sz="2200" b="0" i="1" smtClean="0">
                        <a:latin typeface="Cambria Math" panose="02040503050406030204" pitchFamily="18" charset="0"/>
                        <a:cs typeface="Times New Roman" panose="02020603050405020304" pitchFamily="18" charset="0"/>
                      </a:rPr>
                      <m:t>𝑠</m:t>
                    </m:r>
                  </m:oMath>
                </a14:m>
                <a:r>
                  <a:rPr lang="en-US" sz="2200">
                    <a:latin typeface="Times New Roman" panose="02020603050405020304" pitchFamily="18" charset="0"/>
                    <a:cs typeface="Times New Roman" panose="02020603050405020304" pitchFamily="18" charset="0"/>
                  </a:rPr>
                  <a:t>, with corresponding </a:t>
                </a:r>
                <a:r>
                  <a:rPr lang="en-US" sz="2200" err="1">
                    <a:latin typeface="Times New Roman" panose="02020603050405020304" pitchFamily="18" charset="0"/>
                    <a:cs typeface="Times New Roman" panose="02020603050405020304" pitchFamily="18" charset="0"/>
                  </a:rPr>
                  <a:t>eigen</a:t>
                </a:r>
                <a:r>
                  <a:rPr lang="en-US" sz="2200">
                    <a:latin typeface="Times New Roman" panose="02020603050405020304" pitchFamily="18" charset="0"/>
                    <a:cs typeface="Times New Roman" panose="02020603050405020304" pitchFamily="18" charset="0"/>
                  </a:rPr>
                  <a:t> values </a:t>
                </a:r>
                <a14:m>
                  <m:oMath xmlns:m="http://schemas.openxmlformats.org/officeDocument/2006/math">
                    <m:sSubSup>
                      <m:sSubSupPr>
                        <m:ctrlPr>
                          <a:rPr lang="en-IN" sz="2200" b="0" i="1" smtClean="0">
                            <a:latin typeface="Cambria Math" panose="02040503050406030204" pitchFamily="18" charset="0"/>
                            <a:cs typeface="Times New Roman" panose="02020603050405020304" pitchFamily="18" charset="0"/>
                          </a:rPr>
                        </m:ctrlPr>
                      </m:sSubSupPr>
                      <m:e>
                        <m:r>
                          <a:rPr lang="en-IN" sz="2200" b="0" i="1" smtClean="0">
                            <a:latin typeface="Cambria Math" panose="02040503050406030204" pitchFamily="18" charset="0"/>
                            <a:cs typeface="Times New Roman" panose="02020603050405020304" pitchFamily="18" charset="0"/>
                          </a:rPr>
                          <m:t>𝜆</m:t>
                        </m:r>
                      </m:e>
                      <m:sub>
                        <m:r>
                          <a:rPr lang="en-IN" sz="2200" b="0" i="1" smtClean="0">
                            <a:latin typeface="Cambria Math" panose="02040503050406030204" pitchFamily="18" charset="0"/>
                            <a:cs typeface="Times New Roman" panose="02020603050405020304" pitchFamily="18" charset="0"/>
                          </a:rPr>
                          <m:t>𝑖</m:t>
                        </m:r>
                      </m:sub>
                      <m:sup>
                        <m:r>
                          <a:rPr lang="en-IN" sz="2200" b="0" i="1" smtClean="0">
                            <a:latin typeface="Cambria Math" panose="02040503050406030204" pitchFamily="18" charset="0"/>
                            <a:cs typeface="Times New Roman" panose="02020603050405020304" pitchFamily="18" charset="0"/>
                          </a:rPr>
                          <m:t>′</m:t>
                        </m:r>
                      </m:sup>
                    </m:sSubSup>
                    <m:r>
                      <a:rPr lang="en-IN" sz="2200" b="0" i="1" smtClean="0">
                        <a:latin typeface="Cambria Math" panose="02040503050406030204" pitchFamily="18" charset="0"/>
                        <a:cs typeface="Times New Roman" panose="02020603050405020304" pitchFamily="18" charset="0"/>
                      </a:rPr>
                      <m:t>𝑠</m:t>
                    </m:r>
                  </m:oMath>
                </a14:m>
                <a:r>
                  <a:rPr lang="en-US" sz="2200">
                    <a:latin typeface="Times New Roman" panose="02020603050405020304" pitchFamily="18" charset="0"/>
                    <a:cs typeface="Times New Roman" panose="02020603050405020304" pitchFamily="18" charset="0"/>
                  </a:rPr>
                  <a:t> i.e. </a:t>
                </a:r>
                <a14:m>
                  <m:oMath xmlns:m="http://schemas.openxmlformats.org/officeDocument/2006/math">
                    <m:r>
                      <a:rPr lang="en-IN" sz="2200" b="0" i="1" smtClean="0">
                        <a:latin typeface="Cambria Math" panose="02040503050406030204" pitchFamily="18" charset="0"/>
                        <a:cs typeface="Times New Roman" panose="02020603050405020304" pitchFamily="18" charset="0"/>
                      </a:rPr>
                      <m:t>𝐻</m:t>
                    </m:r>
                    <m:sSub>
                      <m:sSubPr>
                        <m:ctrlPr>
                          <a:rPr lang="en-IN" sz="2200" b="0" i="1" smtClean="0">
                            <a:latin typeface="Cambria Math" panose="02040503050406030204" pitchFamily="18" charset="0"/>
                            <a:cs typeface="Times New Roman" panose="02020603050405020304" pitchFamily="18" charset="0"/>
                          </a:rPr>
                        </m:ctrlPr>
                      </m:sSubPr>
                      <m:e>
                        <m:r>
                          <a:rPr lang="en-IN" sz="2200" b="0" i="1" smtClean="0">
                            <a:latin typeface="Cambria Math" panose="02040503050406030204" pitchFamily="18" charset="0"/>
                            <a:cs typeface="Times New Roman" panose="02020603050405020304" pitchFamily="18" charset="0"/>
                          </a:rPr>
                          <m:t>𝜓</m:t>
                        </m:r>
                      </m:e>
                      <m:sub>
                        <m:r>
                          <a:rPr lang="en-IN" sz="2200" b="0" i="1" smtClean="0">
                            <a:latin typeface="Cambria Math" panose="02040503050406030204" pitchFamily="18" charset="0"/>
                            <a:cs typeface="Times New Roman" panose="02020603050405020304" pitchFamily="18" charset="0"/>
                          </a:rPr>
                          <m:t>𝑖</m:t>
                        </m:r>
                      </m:sub>
                    </m:sSub>
                    <m:r>
                      <a:rPr lang="en-IN" sz="2200" b="0" i="1" smtClean="0">
                        <a:latin typeface="Cambria Math" panose="02040503050406030204" pitchFamily="18" charset="0"/>
                        <a:cs typeface="Times New Roman" panose="02020603050405020304" pitchFamily="18" charset="0"/>
                      </a:rPr>
                      <m:t>=</m:t>
                    </m:r>
                    <m:sSub>
                      <m:sSubPr>
                        <m:ctrlPr>
                          <a:rPr lang="en-IN" sz="2200" b="0" i="1" smtClean="0">
                            <a:latin typeface="Cambria Math" panose="02040503050406030204" pitchFamily="18" charset="0"/>
                            <a:cs typeface="Times New Roman" panose="02020603050405020304" pitchFamily="18" charset="0"/>
                          </a:rPr>
                        </m:ctrlPr>
                      </m:sSubPr>
                      <m:e>
                        <m:r>
                          <a:rPr lang="en-IN" sz="2200" b="0" i="1" smtClean="0">
                            <a:latin typeface="Cambria Math" panose="02040503050406030204" pitchFamily="18" charset="0"/>
                            <a:cs typeface="Times New Roman" panose="02020603050405020304" pitchFamily="18" charset="0"/>
                          </a:rPr>
                          <m:t>𝜆</m:t>
                        </m:r>
                      </m:e>
                      <m:sub>
                        <m:r>
                          <a:rPr lang="en-IN" sz="2200" b="0" i="1" smtClean="0">
                            <a:latin typeface="Cambria Math" panose="02040503050406030204" pitchFamily="18" charset="0"/>
                            <a:cs typeface="Times New Roman" panose="02020603050405020304" pitchFamily="18" charset="0"/>
                          </a:rPr>
                          <m:t>𝑖</m:t>
                        </m:r>
                      </m:sub>
                    </m:sSub>
                    <m:sSub>
                      <m:sSubPr>
                        <m:ctrlPr>
                          <a:rPr lang="en-IN" sz="2200" b="0" i="1" smtClean="0">
                            <a:latin typeface="Cambria Math" panose="02040503050406030204" pitchFamily="18" charset="0"/>
                            <a:cs typeface="Times New Roman" panose="02020603050405020304" pitchFamily="18" charset="0"/>
                          </a:rPr>
                        </m:ctrlPr>
                      </m:sSubPr>
                      <m:e>
                        <m:r>
                          <a:rPr lang="en-IN" sz="2200" b="0" i="1" smtClean="0">
                            <a:latin typeface="Cambria Math" panose="02040503050406030204" pitchFamily="18" charset="0"/>
                            <a:cs typeface="Times New Roman" panose="02020603050405020304" pitchFamily="18" charset="0"/>
                          </a:rPr>
                          <m:t>𝜓</m:t>
                        </m:r>
                      </m:e>
                      <m:sub>
                        <m:r>
                          <a:rPr lang="en-IN" sz="2200" b="0" i="1" smtClean="0">
                            <a:latin typeface="Cambria Math" panose="02040503050406030204" pitchFamily="18" charset="0"/>
                            <a:cs typeface="Times New Roman" panose="02020603050405020304" pitchFamily="18" charset="0"/>
                          </a:rPr>
                          <m:t>𝑖</m:t>
                        </m:r>
                      </m:sub>
                    </m:sSub>
                  </m:oMath>
                </a14:m>
                <a:r>
                  <a:rPr lang="en-US" sz="2200">
                    <a:latin typeface="Times New Roman" panose="02020603050405020304" pitchFamily="18" charset="0"/>
                    <a:cs typeface="Times New Roman" panose="02020603050405020304" pitchFamily="18" charset="0"/>
                  </a:rPr>
                  <a:t>. Any initial vector </a:t>
                </a:r>
                <a14:m>
                  <m:oMath xmlns:m="http://schemas.openxmlformats.org/officeDocument/2006/math">
                    <m:sSub>
                      <m:sSubPr>
                        <m:ctrlPr>
                          <a:rPr lang="en-IN" sz="2200" b="0" i="1" smtClean="0">
                            <a:latin typeface="Cambria Math" panose="02040503050406030204" pitchFamily="18" charset="0"/>
                            <a:cs typeface="Times New Roman" panose="02020603050405020304" pitchFamily="18" charset="0"/>
                          </a:rPr>
                        </m:ctrlPr>
                      </m:sSubPr>
                      <m:e>
                        <m:r>
                          <a:rPr lang="en-IN" sz="2200" b="0" i="1" smtClean="0">
                            <a:latin typeface="Cambria Math" panose="02040503050406030204" pitchFamily="18" charset="0"/>
                            <a:cs typeface="Times New Roman" panose="02020603050405020304" pitchFamily="18" charset="0"/>
                          </a:rPr>
                          <m:t>𝑥</m:t>
                        </m:r>
                      </m:e>
                      <m:sub>
                        <m:r>
                          <a:rPr lang="en-IN" sz="2200" b="0" i="1" smtClean="0">
                            <a:latin typeface="Cambria Math" panose="02040503050406030204" pitchFamily="18" charset="0"/>
                            <a:cs typeface="Times New Roman" panose="02020603050405020304" pitchFamily="18" charset="0"/>
                          </a:rPr>
                          <m:t>0</m:t>
                        </m:r>
                      </m:sub>
                    </m:sSub>
                  </m:oMath>
                </a14:m>
                <a:r>
                  <a:rPr lang="en-US" sz="2200">
                    <a:latin typeface="Times New Roman" panose="02020603050405020304" pitchFamily="18" charset="0"/>
                    <a:cs typeface="Times New Roman" panose="02020603050405020304" pitchFamily="18" charset="0"/>
                  </a:rPr>
                  <a:t> can be expanded in the </a:t>
                </a:r>
                <a:r>
                  <a:rPr lang="en-US" sz="2200" err="1">
                    <a:latin typeface="Times New Roman" panose="02020603050405020304" pitchFamily="18" charset="0"/>
                    <a:cs typeface="Times New Roman" panose="02020603050405020304" pitchFamily="18" charset="0"/>
                  </a:rPr>
                  <a:t>eigenbasis</a:t>
                </a:r>
                <a:r>
                  <a:rPr lang="en-US" sz="2200">
                    <a:latin typeface="Times New Roman" panose="02020603050405020304" pitchFamily="18" charset="0"/>
                    <a:cs typeface="Times New Roman" panose="02020603050405020304" pitchFamily="18" charset="0"/>
                  </a:rPr>
                  <a:t> as</a:t>
                </a:r>
              </a:p>
              <a:p>
                <a:pPr lvl="1"/>
                <a14:m>
                  <m:oMath xmlns:m="http://schemas.openxmlformats.org/officeDocument/2006/math">
                    <m:sSub>
                      <m:sSubPr>
                        <m:ctrlPr>
                          <a:rPr lang="en-IN" sz="1800" b="0" i="1" smtClean="0">
                            <a:latin typeface="Cambria Math" panose="02040503050406030204" pitchFamily="18" charset="0"/>
                            <a:cs typeface="Times New Roman" panose="02020603050405020304" pitchFamily="18" charset="0"/>
                          </a:rPr>
                        </m:ctrlPr>
                      </m:sSubPr>
                      <m:e>
                        <m:r>
                          <a:rPr lang="en-IN" sz="1800" b="0" i="1" smtClean="0">
                            <a:latin typeface="Cambria Math" panose="02040503050406030204" pitchFamily="18" charset="0"/>
                            <a:cs typeface="Times New Roman" panose="02020603050405020304" pitchFamily="18" charset="0"/>
                          </a:rPr>
                          <m:t>𝑥</m:t>
                        </m:r>
                      </m:e>
                      <m:sub>
                        <m:r>
                          <a:rPr lang="en-IN" sz="1800" b="0" i="1" smtClean="0">
                            <a:latin typeface="Cambria Math" panose="02040503050406030204" pitchFamily="18" charset="0"/>
                            <a:cs typeface="Times New Roman" panose="02020603050405020304" pitchFamily="18" charset="0"/>
                          </a:rPr>
                          <m:t>0</m:t>
                        </m:r>
                      </m:sub>
                    </m:sSub>
                    <m:r>
                      <a:rPr lang="en-IN" sz="1800" b="0" i="1" smtClean="0">
                        <a:latin typeface="Cambria Math" panose="02040503050406030204" pitchFamily="18" charset="0"/>
                        <a:cs typeface="Times New Roman" panose="02020603050405020304" pitchFamily="18" charset="0"/>
                      </a:rPr>
                      <m:t>=</m:t>
                    </m:r>
                    <m:sSub>
                      <m:sSubPr>
                        <m:ctrlPr>
                          <a:rPr lang="en-IN" sz="1800" b="0" i="1" smtClean="0">
                            <a:latin typeface="Cambria Math" panose="02040503050406030204" pitchFamily="18" charset="0"/>
                            <a:cs typeface="Times New Roman" panose="02020603050405020304" pitchFamily="18" charset="0"/>
                          </a:rPr>
                        </m:ctrlPr>
                      </m:sSubPr>
                      <m:e>
                        <m:r>
                          <a:rPr lang="en-IN" sz="1800" b="0" i="1" smtClean="0">
                            <a:latin typeface="Cambria Math" panose="02040503050406030204" pitchFamily="18" charset="0"/>
                            <a:cs typeface="Times New Roman" panose="02020603050405020304" pitchFamily="18" charset="0"/>
                          </a:rPr>
                          <m:t>𝛼</m:t>
                        </m:r>
                      </m:e>
                      <m:sub>
                        <m:r>
                          <a:rPr lang="en-IN" sz="1800" b="0" i="1" smtClean="0">
                            <a:latin typeface="Cambria Math" panose="02040503050406030204" pitchFamily="18" charset="0"/>
                            <a:cs typeface="Times New Roman" panose="02020603050405020304" pitchFamily="18" charset="0"/>
                          </a:rPr>
                          <m:t>1</m:t>
                        </m:r>
                      </m:sub>
                    </m:sSub>
                    <m:sSub>
                      <m:sSubPr>
                        <m:ctrlPr>
                          <a:rPr lang="en-IN" sz="1800" b="0" i="1" smtClean="0">
                            <a:latin typeface="Cambria Math" panose="02040503050406030204" pitchFamily="18" charset="0"/>
                            <a:cs typeface="Times New Roman" panose="02020603050405020304" pitchFamily="18" charset="0"/>
                          </a:rPr>
                        </m:ctrlPr>
                      </m:sSubPr>
                      <m:e>
                        <m:r>
                          <a:rPr lang="en-IN" sz="1800" b="0" i="1" smtClean="0">
                            <a:latin typeface="Cambria Math" panose="02040503050406030204" pitchFamily="18" charset="0"/>
                            <a:cs typeface="Times New Roman" panose="02020603050405020304" pitchFamily="18" charset="0"/>
                          </a:rPr>
                          <m:t>𝜓</m:t>
                        </m:r>
                      </m:e>
                      <m:sub>
                        <m:r>
                          <a:rPr lang="en-IN" sz="1800" b="0" i="1" smtClean="0">
                            <a:latin typeface="Cambria Math" panose="02040503050406030204" pitchFamily="18" charset="0"/>
                            <a:cs typeface="Times New Roman" panose="02020603050405020304" pitchFamily="18" charset="0"/>
                          </a:rPr>
                          <m:t>1</m:t>
                        </m:r>
                      </m:sub>
                    </m:sSub>
                    <m:r>
                      <a:rPr lang="en-IN" sz="1800" b="0" i="1" smtClean="0">
                        <a:latin typeface="Cambria Math" panose="02040503050406030204" pitchFamily="18" charset="0"/>
                        <a:cs typeface="Times New Roman" panose="02020603050405020304" pitchFamily="18" charset="0"/>
                      </a:rPr>
                      <m:t>+</m:t>
                    </m:r>
                    <m:sSub>
                      <m:sSubPr>
                        <m:ctrlPr>
                          <a:rPr lang="en-IN" sz="1800" b="0" i="1" smtClean="0">
                            <a:latin typeface="Cambria Math" panose="02040503050406030204" pitchFamily="18" charset="0"/>
                            <a:cs typeface="Times New Roman" panose="02020603050405020304" pitchFamily="18" charset="0"/>
                          </a:rPr>
                        </m:ctrlPr>
                      </m:sSubPr>
                      <m:e>
                        <m:r>
                          <a:rPr lang="en-IN" sz="1800" b="0" i="1" smtClean="0">
                            <a:latin typeface="Cambria Math" panose="02040503050406030204" pitchFamily="18" charset="0"/>
                            <a:cs typeface="Times New Roman" panose="02020603050405020304" pitchFamily="18" charset="0"/>
                          </a:rPr>
                          <m:t>𝛼</m:t>
                        </m:r>
                      </m:e>
                      <m:sub>
                        <m:r>
                          <a:rPr lang="en-IN" sz="1800" b="0" i="1" smtClean="0">
                            <a:latin typeface="Cambria Math" panose="02040503050406030204" pitchFamily="18" charset="0"/>
                            <a:cs typeface="Times New Roman" panose="02020603050405020304" pitchFamily="18" charset="0"/>
                          </a:rPr>
                          <m:t>2</m:t>
                        </m:r>
                      </m:sub>
                    </m:sSub>
                    <m:sSub>
                      <m:sSubPr>
                        <m:ctrlPr>
                          <a:rPr lang="en-IN" sz="1800" b="0" i="1" smtClean="0">
                            <a:latin typeface="Cambria Math" panose="02040503050406030204" pitchFamily="18" charset="0"/>
                            <a:cs typeface="Times New Roman" panose="02020603050405020304" pitchFamily="18" charset="0"/>
                          </a:rPr>
                        </m:ctrlPr>
                      </m:sSubPr>
                      <m:e>
                        <m:r>
                          <a:rPr lang="en-IN" sz="1800" b="0" i="1" smtClean="0">
                            <a:latin typeface="Cambria Math" panose="02040503050406030204" pitchFamily="18" charset="0"/>
                            <a:cs typeface="Times New Roman" panose="02020603050405020304" pitchFamily="18" charset="0"/>
                          </a:rPr>
                          <m:t>𝜓</m:t>
                        </m:r>
                      </m:e>
                      <m:sub>
                        <m:r>
                          <a:rPr lang="en-IN" sz="1800" b="0" i="1" smtClean="0">
                            <a:latin typeface="Cambria Math" panose="02040503050406030204" pitchFamily="18" charset="0"/>
                            <a:cs typeface="Times New Roman" panose="02020603050405020304" pitchFamily="18" charset="0"/>
                          </a:rPr>
                          <m:t>2</m:t>
                        </m:r>
                      </m:sub>
                    </m:sSub>
                    <m:r>
                      <a:rPr lang="en-IN" sz="1800" b="0" i="1" smtClean="0">
                        <a:latin typeface="Cambria Math" panose="02040503050406030204" pitchFamily="18" charset="0"/>
                        <a:cs typeface="Times New Roman" panose="02020603050405020304" pitchFamily="18" charset="0"/>
                      </a:rPr>
                      <m:t>+…+</m:t>
                    </m:r>
                    <m:sSub>
                      <m:sSubPr>
                        <m:ctrlPr>
                          <a:rPr lang="en-IN" sz="1800" b="0" i="1" smtClean="0">
                            <a:latin typeface="Cambria Math" panose="02040503050406030204" pitchFamily="18" charset="0"/>
                            <a:cs typeface="Times New Roman" panose="02020603050405020304" pitchFamily="18" charset="0"/>
                          </a:rPr>
                        </m:ctrlPr>
                      </m:sSubPr>
                      <m:e>
                        <m:r>
                          <a:rPr lang="en-IN" sz="1800" b="0" i="1" smtClean="0">
                            <a:latin typeface="Cambria Math" panose="02040503050406030204" pitchFamily="18" charset="0"/>
                            <a:cs typeface="Times New Roman" panose="02020603050405020304" pitchFamily="18" charset="0"/>
                          </a:rPr>
                          <m:t>𝛼</m:t>
                        </m:r>
                      </m:e>
                      <m:sub>
                        <m:r>
                          <a:rPr lang="en-IN" sz="1800" b="0" i="1" smtClean="0">
                            <a:latin typeface="Cambria Math" panose="02040503050406030204" pitchFamily="18" charset="0"/>
                            <a:cs typeface="Times New Roman" panose="02020603050405020304" pitchFamily="18" charset="0"/>
                          </a:rPr>
                          <m:t>𝑛</m:t>
                        </m:r>
                      </m:sub>
                    </m:sSub>
                    <m:sSub>
                      <m:sSubPr>
                        <m:ctrlPr>
                          <a:rPr lang="en-IN" sz="1800" b="0" i="1" smtClean="0">
                            <a:latin typeface="Cambria Math" panose="02040503050406030204" pitchFamily="18" charset="0"/>
                            <a:cs typeface="Times New Roman" panose="02020603050405020304" pitchFamily="18" charset="0"/>
                          </a:rPr>
                        </m:ctrlPr>
                      </m:sSubPr>
                      <m:e>
                        <m:r>
                          <a:rPr lang="en-IN" sz="1800" b="0" i="1" smtClean="0">
                            <a:latin typeface="Cambria Math" panose="02040503050406030204" pitchFamily="18" charset="0"/>
                            <a:cs typeface="Times New Roman" panose="02020603050405020304" pitchFamily="18" charset="0"/>
                          </a:rPr>
                          <m:t>𝜓</m:t>
                        </m:r>
                      </m:e>
                      <m:sub>
                        <m:r>
                          <a:rPr lang="en-IN" sz="1800" b="0" i="1" smtClean="0">
                            <a:latin typeface="Cambria Math" panose="02040503050406030204" pitchFamily="18" charset="0"/>
                            <a:cs typeface="Times New Roman" panose="02020603050405020304" pitchFamily="18" charset="0"/>
                          </a:rPr>
                          <m:t>𝑛</m:t>
                        </m:r>
                      </m:sub>
                    </m:sSub>
                  </m:oMath>
                </a14:m>
                <a:endParaRPr lang="en-US" sz="1800">
                  <a:latin typeface="Times New Roman" panose="02020603050405020304" pitchFamily="18" charset="0"/>
                  <a:cs typeface="Times New Roman" panose="02020603050405020304" pitchFamily="18" charset="0"/>
                </a:endParaRPr>
              </a:p>
              <a:p>
                <a:pPr lvl="1"/>
                <a:r>
                  <a:rPr lang="en-US" sz="1800">
                    <a:latin typeface="Times New Roman" panose="02020603050405020304" pitchFamily="18" charset="0"/>
                    <a:cs typeface="Times New Roman" panose="02020603050405020304" pitchFamily="18" charset="0"/>
                  </a:rPr>
                  <a:t>Applying Polynomial Filter: </a:t>
                </a:r>
                <a14:m>
                  <m:oMath xmlns:m="http://schemas.openxmlformats.org/officeDocument/2006/math">
                    <m:r>
                      <a:rPr lang="en-IN" sz="1800" b="0" i="1" smtClean="0">
                        <a:latin typeface="Cambria Math" panose="02040503050406030204" pitchFamily="18" charset="0"/>
                        <a:cs typeface="Times New Roman" panose="02020603050405020304" pitchFamily="18" charset="0"/>
                      </a:rPr>
                      <m:t>(</m:t>
                    </m:r>
                    <m:sSub>
                      <m:sSubPr>
                        <m:ctrlPr>
                          <a:rPr lang="en-IN" sz="1800" b="0" i="1" smtClean="0">
                            <a:latin typeface="Cambria Math" panose="02040503050406030204" pitchFamily="18" charset="0"/>
                            <a:cs typeface="Times New Roman" panose="02020603050405020304" pitchFamily="18" charset="0"/>
                          </a:rPr>
                        </m:ctrlPr>
                      </m:sSubPr>
                      <m:e>
                        <m:r>
                          <a:rPr lang="en-IN" sz="1800" b="0" i="1" smtClean="0">
                            <a:latin typeface="Cambria Math" panose="02040503050406030204" pitchFamily="18" charset="0"/>
                            <a:cs typeface="Times New Roman" panose="02020603050405020304" pitchFamily="18" charset="0"/>
                          </a:rPr>
                          <m:t>𝛼</m:t>
                        </m:r>
                      </m:e>
                      <m:sub>
                        <m:r>
                          <a:rPr lang="en-IN" sz="1800" b="0" i="1" smtClean="0">
                            <a:latin typeface="Cambria Math" panose="02040503050406030204" pitchFamily="18" charset="0"/>
                            <a:cs typeface="Times New Roman" panose="02020603050405020304" pitchFamily="18" charset="0"/>
                          </a:rPr>
                          <m:t>1</m:t>
                        </m:r>
                      </m:sub>
                    </m:sSub>
                    <m:r>
                      <a:rPr lang="en-IN" sz="1800" b="0" i="1" smtClean="0">
                        <a:latin typeface="Cambria Math" panose="02040503050406030204" pitchFamily="18" charset="0"/>
                        <a:cs typeface="Times New Roman" panose="02020603050405020304" pitchFamily="18" charset="0"/>
                      </a:rPr>
                      <m:t>≠0)</m:t>
                    </m:r>
                  </m:oMath>
                </a14:m>
                <a:endParaRPr lang="en-US" sz="1800">
                  <a:latin typeface="Times New Roman" panose="02020603050405020304" pitchFamily="18" charset="0"/>
                  <a:cs typeface="Times New Roman" panose="02020603050405020304" pitchFamily="18" charset="0"/>
                </a:endParaRPr>
              </a:p>
              <a:p>
                <a:pPr lvl="2"/>
                <a14:m>
                  <m:oMath xmlns:m="http://schemas.openxmlformats.org/officeDocument/2006/math">
                    <m:r>
                      <a:rPr lang="en-IN" sz="1400" b="0" i="1" smtClean="0">
                        <a:latin typeface="Cambria Math" panose="02040503050406030204" pitchFamily="18" charset="0"/>
                        <a:cs typeface="Times New Roman" panose="02020603050405020304" pitchFamily="18" charset="0"/>
                      </a:rPr>
                      <m:t>𝑝</m:t>
                    </m:r>
                    <m:d>
                      <m:dPr>
                        <m:ctrlPr>
                          <a:rPr lang="en-IN" sz="1400" b="0" i="1" smtClean="0">
                            <a:latin typeface="Cambria Math" panose="02040503050406030204" pitchFamily="18" charset="0"/>
                            <a:cs typeface="Times New Roman" panose="02020603050405020304" pitchFamily="18" charset="0"/>
                          </a:rPr>
                        </m:ctrlPr>
                      </m:dPr>
                      <m:e>
                        <m:r>
                          <a:rPr lang="en-IN" sz="1400" b="0" i="1" smtClean="0">
                            <a:latin typeface="Cambria Math" panose="02040503050406030204" pitchFamily="18" charset="0"/>
                            <a:cs typeface="Times New Roman" panose="02020603050405020304" pitchFamily="18" charset="0"/>
                          </a:rPr>
                          <m:t>𝐻</m:t>
                        </m:r>
                      </m:e>
                    </m:d>
                    <m:sSub>
                      <m:sSubPr>
                        <m:ctrlPr>
                          <a:rPr lang="en-IN" sz="1400" b="0" i="1" smtClean="0">
                            <a:latin typeface="Cambria Math" panose="02040503050406030204" pitchFamily="18" charset="0"/>
                            <a:cs typeface="Times New Roman" panose="02020603050405020304" pitchFamily="18" charset="0"/>
                          </a:rPr>
                        </m:ctrlPr>
                      </m:sSubPr>
                      <m:e>
                        <m:r>
                          <a:rPr lang="en-IN" sz="1400" b="0" i="1" smtClean="0">
                            <a:latin typeface="Cambria Math" panose="02040503050406030204" pitchFamily="18" charset="0"/>
                            <a:cs typeface="Times New Roman" panose="02020603050405020304" pitchFamily="18" charset="0"/>
                          </a:rPr>
                          <m:t>𝑥</m:t>
                        </m:r>
                      </m:e>
                      <m:sub>
                        <m:r>
                          <a:rPr lang="en-IN" sz="1400" b="0" i="1" smtClean="0">
                            <a:latin typeface="Cambria Math" panose="02040503050406030204" pitchFamily="18" charset="0"/>
                            <a:cs typeface="Times New Roman" panose="02020603050405020304" pitchFamily="18" charset="0"/>
                          </a:rPr>
                          <m:t>0</m:t>
                        </m:r>
                      </m:sub>
                    </m:sSub>
                    <m:r>
                      <a:rPr lang="en-IN" sz="1400" b="0" i="1" smtClean="0">
                        <a:latin typeface="Cambria Math" panose="02040503050406030204" pitchFamily="18" charset="0"/>
                        <a:cs typeface="Times New Roman" panose="02020603050405020304" pitchFamily="18" charset="0"/>
                      </a:rPr>
                      <m:t>=</m:t>
                    </m:r>
                    <m:sSub>
                      <m:sSubPr>
                        <m:ctrlPr>
                          <a:rPr lang="en-IN" sz="1400" b="0" i="1" smtClean="0">
                            <a:latin typeface="Cambria Math" panose="02040503050406030204" pitchFamily="18" charset="0"/>
                            <a:cs typeface="Times New Roman" panose="02020603050405020304" pitchFamily="18" charset="0"/>
                          </a:rPr>
                        </m:ctrlPr>
                      </m:sSubPr>
                      <m:e>
                        <m:r>
                          <a:rPr lang="en-IN" sz="1400" b="0" i="1" smtClean="0">
                            <a:latin typeface="Cambria Math" panose="02040503050406030204" pitchFamily="18" charset="0"/>
                            <a:cs typeface="Times New Roman" panose="02020603050405020304" pitchFamily="18" charset="0"/>
                          </a:rPr>
                          <m:t>𝛼</m:t>
                        </m:r>
                      </m:e>
                      <m:sub>
                        <m:r>
                          <a:rPr lang="en-IN" sz="1400" b="0" i="1" smtClean="0">
                            <a:latin typeface="Cambria Math" panose="02040503050406030204" pitchFamily="18" charset="0"/>
                            <a:cs typeface="Times New Roman" panose="02020603050405020304" pitchFamily="18" charset="0"/>
                          </a:rPr>
                          <m:t>1</m:t>
                        </m:r>
                      </m:sub>
                    </m:sSub>
                    <m:r>
                      <a:rPr lang="en-IN" sz="1400" b="0" i="1" smtClean="0">
                        <a:latin typeface="Cambria Math" panose="02040503050406030204" pitchFamily="18" charset="0"/>
                        <a:cs typeface="Times New Roman" panose="02020603050405020304" pitchFamily="18" charset="0"/>
                      </a:rPr>
                      <m:t>𝑝</m:t>
                    </m:r>
                    <m:d>
                      <m:dPr>
                        <m:ctrlPr>
                          <a:rPr lang="en-IN" sz="1400" b="0" i="1" smtClean="0">
                            <a:latin typeface="Cambria Math" panose="02040503050406030204" pitchFamily="18" charset="0"/>
                            <a:cs typeface="Times New Roman" panose="02020603050405020304" pitchFamily="18" charset="0"/>
                          </a:rPr>
                        </m:ctrlPr>
                      </m:dPr>
                      <m:e>
                        <m:sSub>
                          <m:sSubPr>
                            <m:ctrlPr>
                              <a:rPr lang="en-IN" sz="1400" b="0" i="1" smtClean="0">
                                <a:latin typeface="Cambria Math" panose="02040503050406030204" pitchFamily="18" charset="0"/>
                                <a:cs typeface="Times New Roman" panose="02020603050405020304" pitchFamily="18" charset="0"/>
                              </a:rPr>
                            </m:ctrlPr>
                          </m:sSubPr>
                          <m:e>
                            <m:r>
                              <a:rPr lang="en-IN" sz="1400" b="0" i="1" smtClean="0">
                                <a:latin typeface="Cambria Math" panose="02040503050406030204" pitchFamily="18" charset="0"/>
                                <a:cs typeface="Times New Roman" panose="02020603050405020304" pitchFamily="18" charset="0"/>
                              </a:rPr>
                              <m:t>𝜆</m:t>
                            </m:r>
                          </m:e>
                          <m:sub>
                            <m:r>
                              <a:rPr lang="en-IN" sz="1400" b="0" i="1" smtClean="0">
                                <a:latin typeface="Cambria Math" panose="02040503050406030204" pitchFamily="18" charset="0"/>
                                <a:cs typeface="Times New Roman" panose="02020603050405020304" pitchFamily="18" charset="0"/>
                              </a:rPr>
                              <m:t>1</m:t>
                            </m:r>
                          </m:sub>
                        </m:sSub>
                      </m:e>
                    </m:d>
                    <m:sSub>
                      <m:sSubPr>
                        <m:ctrlPr>
                          <a:rPr lang="en-IN" sz="1400" b="0" i="1" smtClean="0">
                            <a:latin typeface="Cambria Math" panose="02040503050406030204" pitchFamily="18" charset="0"/>
                            <a:cs typeface="Times New Roman" panose="02020603050405020304" pitchFamily="18" charset="0"/>
                          </a:rPr>
                        </m:ctrlPr>
                      </m:sSubPr>
                      <m:e>
                        <m:r>
                          <a:rPr lang="en-IN" sz="1400" b="0" i="1" smtClean="0">
                            <a:latin typeface="Cambria Math" panose="02040503050406030204" pitchFamily="18" charset="0"/>
                            <a:cs typeface="Times New Roman" panose="02020603050405020304" pitchFamily="18" charset="0"/>
                          </a:rPr>
                          <m:t>𝜓</m:t>
                        </m:r>
                      </m:e>
                      <m:sub>
                        <m:r>
                          <a:rPr lang="en-IN" sz="1400" b="0" i="1" smtClean="0">
                            <a:latin typeface="Cambria Math" panose="02040503050406030204" pitchFamily="18" charset="0"/>
                            <a:cs typeface="Times New Roman" panose="02020603050405020304" pitchFamily="18" charset="0"/>
                          </a:rPr>
                          <m:t>1</m:t>
                        </m:r>
                      </m:sub>
                    </m:sSub>
                    <m:r>
                      <a:rPr lang="en-IN" sz="1400" b="0" i="1" smtClean="0">
                        <a:latin typeface="Cambria Math" panose="02040503050406030204" pitchFamily="18" charset="0"/>
                        <a:cs typeface="Times New Roman" panose="02020603050405020304" pitchFamily="18" charset="0"/>
                      </a:rPr>
                      <m:t>+</m:t>
                    </m:r>
                    <m:sSub>
                      <m:sSubPr>
                        <m:ctrlPr>
                          <a:rPr lang="en-IN" sz="1400" b="0" i="1" smtClean="0">
                            <a:latin typeface="Cambria Math" panose="02040503050406030204" pitchFamily="18" charset="0"/>
                            <a:cs typeface="Times New Roman" panose="02020603050405020304" pitchFamily="18" charset="0"/>
                          </a:rPr>
                        </m:ctrlPr>
                      </m:sSubPr>
                      <m:e>
                        <m:r>
                          <a:rPr lang="en-IN" sz="1400" b="0" i="1" smtClean="0">
                            <a:latin typeface="Cambria Math" panose="02040503050406030204" pitchFamily="18" charset="0"/>
                            <a:cs typeface="Times New Roman" panose="02020603050405020304" pitchFamily="18" charset="0"/>
                          </a:rPr>
                          <m:t>𝛼</m:t>
                        </m:r>
                      </m:e>
                      <m:sub>
                        <m:r>
                          <a:rPr lang="en-IN" sz="1400" b="0" i="1" smtClean="0">
                            <a:latin typeface="Cambria Math" panose="02040503050406030204" pitchFamily="18" charset="0"/>
                            <a:cs typeface="Times New Roman" panose="02020603050405020304" pitchFamily="18" charset="0"/>
                          </a:rPr>
                          <m:t>2</m:t>
                        </m:r>
                      </m:sub>
                    </m:sSub>
                    <m:r>
                      <a:rPr lang="en-IN" sz="1400" b="0" i="1" smtClean="0">
                        <a:latin typeface="Cambria Math" panose="02040503050406030204" pitchFamily="18" charset="0"/>
                        <a:cs typeface="Times New Roman" panose="02020603050405020304" pitchFamily="18" charset="0"/>
                      </a:rPr>
                      <m:t>𝑝</m:t>
                    </m:r>
                    <m:d>
                      <m:dPr>
                        <m:ctrlPr>
                          <a:rPr lang="en-IN" sz="1400" b="0" i="1" smtClean="0">
                            <a:latin typeface="Cambria Math" panose="02040503050406030204" pitchFamily="18" charset="0"/>
                            <a:cs typeface="Times New Roman" panose="02020603050405020304" pitchFamily="18" charset="0"/>
                          </a:rPr>
                        </m:ctrlPr>
                      </m:dPr>
                      <m:e>
                        <m:sSub>
                          <m:sSubPr>
                            <m:ctrlPr>
                              <a:rPr lang="en-IN" sz="1400" b="0" i="1" smtClean="0">
                                <a:latin typeface="Cambria Math" panose="02040503050406030204" pitchFamily="18" charset="0"/>
                                <a:cs typeface="Times New Roman" panose="02020603050405020304" pitchFamily="18" charset="0"/>
                              </a:rPr>
                            </m:ctrlPr>
                          </m:sSubPr>
                          <m:e>
                            <m:r>
                              <a:rPr lang="en-IN" sz="1400" b="0" i="1" smtClean="0">
                                <a:latin typeface="Cambria Math" panose="02040503050406030204" pitchFamily="18" charset="0"/>
                                <a:cs typeface="Times New Roman" panose="02020603050405020304" pitchFamily="18" charset="0"/>
                              </a:rPr>
                              <m:t>𝜆</m:t>
                            </m:r>
                          </m:e>
                          <m:sub>
                            <m:r>
                              <a:rPr lang="en-IN" sz="1400" b="0" i="1" smtClean="0">
                                <a:latin typeface="Cambria Math" panose="02040503050406030204" pitchFamily="18" charset="0"/>
                                <a:cs typeface="Times New Roman" panose="02020603050405020304" pitchFamily="18" charset="0"/>
                              </a:rPr>
                              <m:t>2</m:t>
                            </m:r>
                          </m:sub>
                        </m:sSub>
                      </m:e>
                    </m:d>
                    <m:sSub>
                      <m:sSubPr>
                        <m:ctrlPr>
                          <a:rPr lang="en-IN" sz="1400" b="0" i="1" smtClean="0">
                            <a:latin typeface="Cambria Math" panose="02040503050406030204" pitchFamily="18" charset="0"/>
                            <a:cs typeface="Times New Roman" panose="02020603050405020304" pitchFamily="18" charset="0"/>
                          </a:rPr>
                        </m:ctrlPr>
                      </m:sSubPr>
                      <m:e>
                        <m:r>
                          <a:rPr lang="en-IN" sz="1400" b="0" i="1" smtClean="0">
                            <a:latin typeface="Cambria Math" panose="02040503050406030204" pitchFamily="18" charset="0"/>
                            <a:cs typeface="Times New Roman" panose="02020603050405020304" pitchFamily="18" charset="0"/>
                          </a:rPr>
                          <m:t>𝜓</m:t>
                        </m:r>
                      </m:e>
                      <m:sub>
                        <m:r>
                          <a:rPr lang="en-IN" sz="1400" b="0" i="1" smtClean="0">
                            <a:latin typeface="Cambria Math" panose="02040503050406030204" pitchFamily="18" charset="0"/>
                            <a:cs typeface="Times New Roman" panose="02020603050405020304" pitchFamily="18" charset="0"/>
                          </a:rPr>
                          <m:t>2</m:t>
                        </m:r>
                      </m:sub>
                    </m:sSub>
                    <m:r>
                      <a:rPr lang="en-IN" sz="1400" b="0" i="1" smtClean="0">
                        <a:latin typeface="Cambria Math" panose="02040503050406030204" pitchFamily="18" charset="0"/>
                        <a:cs typeface="Times New Roman" panose="02020603050405020304" pitchFamily="18" charset="0"/>
                      </a:rPr>
                      <m:t>+…+</m:t>
                    </m:r>
                    <m:sSub>
                      <m:sSubPr>
                        <m:ctrlPr>
                          <a:rPr lang="en-IN" sz="1400" b="0" i="1" smtClean="0">
                            <a:latin typeface="Cambria Math" panose="02040503050406030204" pitchFamily="18" charset="0"/>
                            <a:cs typeface="Times New Roman" panose="02020603050405020304" pitchFamily="18" charset="0"/>
                          </a:rPr>
                        </m:ctrlPr>
                      </m:sSubPr>
                      <m:e>
                        <m:r>
                          <a:rPr lang="en-IN" sz="1400" b="0" i="1" smtClean="0">
                            <a:latin typeface="Cambria Math" panose="02040503050406030204" pitchFamily="18" charset="0"/>
                            <a:cs typeface="Times New Roman" panose="02020603050405020304" pitchFamily="18" charset="0"/>
                          </a:rPr>
                          <m:t>𝛼</m:t>
                        </m:r>
                      </m:e>
                      <m:sub>
                        <m:r>
                          <a:rPr lang="en-IN" sz="1400" b="0" i="1" smtClean="0">
                            <a:latin typeface="Cambria Math" panose="02040503050406030204" pitchFamily="18" charset="0"/>
                            <a:cs typeface="Times New Roman" panose="02020603050405020304" pitchFamily="18" charset="0"/>
                          </a:rPr>
                          <m:t>𝑛</m:t>
                        </m:r>
                      </m:sub>
                    </m:sSub>
                    <m:r>
                      <a:rPr lang="en-IN" sz="1400" b="0" i="1" smtClean="0">
                        <a:latin typeface="Cambria Math" panose="02040503050406030204" pitchFamily="18" charset="0"/>
                        <a:cs typeface="Times New Roman" panose="02020603050405020304" pitchFamily="18" charset="0"/>
                      </a:rPr>
                      <m:t>𝑝</m:t>
                    </m:r>
                    <m:d>
                      <m:dPr>
                        <m:ctrlPr>
                          <a:rPr lang="en-IN" sz="1400" b="0" i="1" smtClean="0">
                            <a:latin typeface="Cambria Math" panose="02040503050406030204" pitchFamily="18" charset="0"/>
                            <a:cs typeface="Times New Roman" panose="02020603050405020304" pitchFamily="18" charset="0"/>
                          </a:rPr>
                        </m:ctrlPr>
                      </m:dPr>
                      <m:e>
                        <m:sSub>
                          <m:sSubPr>
                            <m:ctrlPr>
                              <a:rPr lang="en-IN" sz="1400" b="0" i="1" smtClean="0">
                                <a:latin typeface="Cambria Math" panose="02040503050406030204" pitchFamily="18" charset="0"/>
                                <a:cs typeface="Times New Roman" panose="02020603050405020304" pitchFamily="18" charset="0"/>
                              </a:rPr>
                            </m:ctrlPr>
                          </m:sSubPr>
                          <m:e>
                            <m:r>
                              <a:rPr lang="en-IN" sz="1400" b="0" i="1" smtClean="0">
                                <a:latin typeface="Cambria Math" panose="02040503050406030204" pitchFamily="18" charset="0"/>
                                <a:cs typeface="Times New Roman" panose="02020603050405020304" pitchFamily="18" charset="0"/>
                              </a:rPr>
                              <m:t>𝜆</m:t>
                            </m:r>
                          </m:e>
                          <m:sub>
                            <m:r>
                              <a:rPr lang="en-IN" sz="1400" b="0" i="1" smtClean="0">
                                <a:latin typeface="Cambria Math" panose="02040503050406030204" pitchFamily="18" charset="0"/>
                                <a:cs typeface="Times New Roman" panose="02020603050405020304" pitchFamily="18" charset="0"/>
                              </a:rPr>
                              <m:t>𝑛</m:t>
                            </m:r>
                          </m:sub>
                        </m:sSub>
                      </m:e>
                    </m:d>
                    <m:sSub>
                      <m:sSubPr>
                        <m:ctrlPr>
                          <a:rPr lang="en-IN" sz="1400" b="0" i="1" smtClean="0">
                            <a:latin typeface="Cambria Math" panose="02040503050406030204" pitchFamily="18" charset="0"/>
                            <a:cs typeface="Times New Roman" panose="02020603050405020304" pitchFamily="18" charset="0"/>
                          </a:rPr>
                        </m:ctrlPr>
                      </m:sSubPr>
                      <m:e>
                        <m:r>
                          <a:rPr lang="en-IN" sz="1400" b="0" i="1" smtClean="0">
                            <a:latin typeface="Cambria Math" panose="02040503050406030204" pitchFamily="18" charset="0"/>
                            <a:cs typeface="Times New Roman" panose="02020603050405020304" pitchFamily="18" charset="0"/>
                          </a:rPr>
                          <m:t>𝜓</m:t>
                        </m:r>
                      </m:e>
                      <m:sub>
                        <m:r>
                          <a:rPr lang="en-IN" sz="1400" b="0" i="1" smtClean="0">
                            <a:latin typeface="Cambria Math" panose="02040503050406030204" pitchFamily="18" charset="0"/>
                            <a:cs typeface="Times New Roman" panose="02020603050405020304" pitchFamily="18" charset="0"/>
                          </a:rPr>
                          <m:t>𝑛</m:t>
                        </m:r>
                      </m:sub>
                    </m:sSub>
                  </m:oMath>
                </a14:m>
                <a:endParaRPr lang="en-US" sz="140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D5DDDDE6-A1FE-C08D-E5B9-6FC771876BF8}"/>
                  </a:ext>
                </a:extLst>
              </p:cNvPr>
              <p:cNvSpPr>
                <a:spLocks noGrp="1" noRot="1" noChangeAspect="1" noMove="1" noResize="1" noEditPoints="1" noAdjustHandles="1" noChangeArrowheads="1" noChangeShapeType="1" noTextEdit="1"/>
              </p:cNvSpPr>
              <p:nvPr>
                <p:ph idx="1"/>
              </p:nvPr>
            </p:nvSpPr>
            <p:spPr>
              <a:xfrm>
                <a:off x="628650" y="1490367"/>
                <a:ext cx="7886699" cy="4850152"/>
              </a:xfrm>
              <a:blipFill>
                <a:blip r:embed="rId2"/>
                <a:stretch>
                  <a:fillRect l="-850" t="-1256" r="-23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E61FB80-E569-243D-8032-D4CBE2FD1614}"/>
              </a:ext>
            </a:extLst>
          </p:cNvPr>
          <p:cNvSpPr>
            <a:spLocks noGrp="1"/>
          </p:cNvSpPr>
          <p:nvPr>
            <p:ph type="dt" sz="half" idx="10"/>
          </p:nvPr>
        </p:nvSpPr>
        <p:spPr/>
        <p:txBody>
          <a:bodyPr/>
          <a:lstStyle/>
          <a:p>
            <a:fld id="{9A374FA6-C65A-4F94-9F33-CC4E5DB85246}" type="datetime1">
              <a:rPr lang="en-US" smtClean="0"/>
              <a:t>9/26/2024</a:t>
            </a:fld>
            <a:endParaRPr lang="en-US"/>
          </a:p>
        </p:txBody>
      </p:sp>
      <p:sp>
        <p:nvSpPr>
          <p:cNvPr id="5" name="Slide Number Placeholder 4">
            <a:extLst>
              <a:ext uri="{FF2B5EF4-FFF2-40B4-BE49-F238E27FC236}">
                <a16:creationId xmlns:a16="http://schemas.microsoft.com/office/drawing/2014/main" id="{055041DC-D31E-0681-FE51-BE4634671850}"/>
              </a:ext>
            </a:extLst>
          </p:cNvPr>
          <p:cNvSpPr>
            <a:spLocks noGrp="1"/>
          </p:cNvSpPr>
          <p:nvPr>
            <p:ph type="sldNum" sz="quarter" idx="12"/>
          </p:nvPr>
        </p:nvSpPr>
        <p:spPr/>
        <p:txBody>
          <a:bodyPr/>
          <a:lstStyle/>
          <a:p>
            <a:fld id="{9EFCAA85-8796-4B17-9CA3-4CB18724EF60}" type="slidenum">
              <a:rPr lang="en-US" smtClean="0"/>
              <a:t>28</a:t>
            </a:fld>
            <a:endParaRPr lang="en-US"/>
          </a:p>
        </p:txBody>
      </p:sp>
      <p:grpSp>
        <p:nvGrpSpPr>
          <p:cNvPr id="14" name="Group 13">
            <a:extLst>
              <a:ext uri="{FF2B5EF4-FFF2-40B4-BE49-F238E27FC236}">
                <a16:creationId xmlns:a16="http://schemas.microsoft.com/office/drawing/2014/main" id="{598C6C1F-992F-04EE-D708-83B1B1C5C9CB}"/>
              </a:ext>
            </a:extLst>
          </p:cNvPr>
          <p:cNvGrpSpPr/>
          <p:nvPr/>
        </p:nvGrpSpPr>
        <p:grpSpPr>
          <a:xfrm>
            <a:off x="628650" y="1474535"/>
            <a:ext cx="8294870" cy="4788211"/>
            <a:chOff x="628643" y="1733721"/>
            <a:chExt cx="8294870" cy="4548747"/>
          </a:xfrm>
        </p:grpSpPr>
        <p:pic>
          <p:nvPicPr>
            <p:cNvPr id="9" name="Picture 8">
              <a:extLst>
                <a:ext uri="{FF2B5EF4-FFF2-40B4-BE49-F238E27FC236}">
                  <a16:creationId xmlns:a16="http://schemas.microsoft.com/office/drawing/2014/main" id="{B66CC1CC-1DF1-218B-D6F9-5F343682C125}"/>
                </a:ext>
              </a:extLst>
            </p:cNvPr>
            <p:cNvPicPr>
              <a:picLocks noChangeAspect="1"/>
            </p:cNvPicPr>
            <p:nvPr/>
          </p:nvPicPr>
          <p:blipFill>
            <a:blip r:embed="rId3"/>
            <a:stretch>
              <a:fillRect/>
            </a:stretch>
          </p:blipFill>
          <p:spPr>
            <a:xfrm>
              <a:off x="4680694" y="1733721"/>
              <a:ext cx="3943356" cy="3259376"/>
            </a:xfrm>
            <a:prstGeom prst="rect">
              <a:avLst/>
            </a:prstGeom>
          </p:spPr>
        </p:pic>
        <p:pic>
          <p:nvPicPr>
            <p:cNvPr id="11" name="Picture 10">
              <a:extLst>
                <a:ext uri="{FF2B5EF4-FFF2-40B4-BE49-F238E27FC236}">
                  <a16:creationId xmlns:a16="http://schemas.microsoft.com/office/drawing/2014/main" id="{7098958E-1145-C0CF-BBD9-0F31F02A372A}"/>
                </a:ext>
              </a:extLst>
            </p:cNvPr>
            <p:cNvPicPr>
              <a:picLocks noChangeAspect="1"/>
            </p:cNvPicPr>
            <p:nvPr/>
          </p:nvPicPr>
          <p:blipFill>
            <a:blip r:embed="rId4"/>
            <a:stretch>
              <a:fillRect/>
            </a:stretch>
          </p:blipFill>
          <p:spPr>
            <a:xfrm>
              <a:off x="628643" y="1733721"/>
              <a:ext cx="4160752" cy="3259376"/>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8377F62-144C-BC0A-28E3-5501603D572E}"/>
                    </a:ext>
                  </a:extLst>
                </p:cNvPr>
                <p:cNvSpPr txBox="1"/>
                <p:nvPr/>
              </p:nvSpPr>
              <p:spPr>
                <a:xfrm>
                  <a:off x="628644" y="4879023"/>
                  <a:ext cx="4134119" cy="1403445"/>
                </a:xfrm>
                <a:prstGeom prst="rect">
                  <a:avLst/>
                </a:prstGeom>
                <a:noFill/>
                <a:ln>
                  <a:solidFill>
                    <a:schemeClr val="tx1"/>
                  </a:solidFill>
                </a:ln>
              </p:spPr>
              <p:txBody>
                <a:bodyPr wrap="square" rtlCol="0">
                  <a:spAutoFit/>
                </a:bodyPr>
                <a:lstStyle/>
                <a:p>
                  <a:pPr algn="just"/>
                  <a:r>
                    <a:rPr lang="en-IN">
                      <a:latin typeface="Times New Roman" panose="02020603050405020304" pitchFamily="18" charset="0"/>
                      <a:cs typeface="Times New Roman" panose="02020603050405020304" pitchFamily="18" charset="0"/>
                    </a:rPr>
                    <a:t>Fast growth of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𝐶</m:t>
                          </m:r>
                        </m:e>
                        <m:sub>
                          <m:r>
                            <a:rPr lang="en-IN" b="0" i="1" smtClean="0">
                              <a:latin typeface="Cambria Math" panose="02040503050406030204" pitchFamily="18" charset="0"/>
                            </a:rPr>
                            <m:t>𝑚</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oMath>
                  </a14:m>
                  <a:r>
                    <a:rPr lang="en-US">
                      <a:latin typeface="Times New Roman" panose="02020603050405020304" pitchFamily="18" charset="0"/>
                      <a:cs typeface="Times New Roman" panose="02020603050405020304" pitchFamily="18" charset="0"/>
                    </a:rPr>
                    <a:t> outside the </a:t>
                  </a:r>
                  <a14:m>
                    <m:oMath xmlns:m="http://schemas.openxmlformats.org/officeDocument/2006/math">
                      <m:r>
                        <a:rPr lang="en-IN" b="0" i="1" smtClean="0">
                          <a:latin typeface="Cambria Math" panose="02040503050406030204" pitchFamily="18" charset="0"/>
                        </a:rPr>
                        <m:t>[−1,1]</m:t>
                      </m:r>
                    </m:oMath>
                  </a14:m>
                  <a:r>
                    <a:rPr lang="en-US">
                      <a:latin typeface="Times New Roman" panose="02020603050405020304" pitchFamily="18" charset="0"/>
                      <a:cs typeface="Times New Roman" panose="02020603050405020304" pitchFamily="18" charset="0"/>
                    </a:rPr>
                    <a:t> interval. Uses a </a:t>
                  </a:r>
                  <a:r>
                    <a:rPr lang="en-US" err="1">
                      <a:latin typeface="Times New Roman" panose="02020603050405020304" pitchFamily="18" charset="0"/>
                      <a:cs typeface="Times New Roman" panose="02020603050405020304" pitchFamily="18" charset="0"/>
                    </a:rPr>
                    <a:t>semilog</a:t>
                  </a:r>
                  <a:r>
                    <a:rPr lang="en-US">
                      <a:latin typeface="Times New Roman" panose="02020603050405020304" pitchFamily="18" charset="0"/>
                      <a:cs typeface="Times New Roman" panose="02020603050405020304" pitchFamily="18" charset="0"/>
                    </a:rPr>
                    <a:t> for the y-axis, for which we take absolute value of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𝐶</m:t>
                          </m:r>
                        </m:e>
                        <m:sub>
                          <m:r>
                            <a:rPr lang="en-IN" b="0" i="1" smtClean="0">
                              <a:latin typeface="Cambria Math" panose="02040503050406030204" pitchFamily="18" charset="0"/>
                            </a:rPr>
                            <m:t>𝑚</m:t>
                          </m:r>
                        </m:sub>
                      </m:sSub>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r>
                    <a:rPr lang="en-US">
                      <a:latin typeface="Times New Roman" panose="02020603050405020304" pitchFamily="18" charset="0"/>
                      <a:cs typeface="Times New Roman" panose="02020603050405020304" pitchFamily="18" charset="0"/>
                    </a:rPr>
                    <a:t> and add a mall shift </a:t>
                  </a:r>
                  <a14:m>
                    <m:oMath xmlns:m="http://schemas.openxmlformats.org/officeDocument/2006/math">
                      <m:r>
                        <a:rPr lang="en-IN" b="0" i="1" smtClean="0">
                          <a:latin typeface="Cambria Math" panose="02040503050406030204" pitchFamily="18" charset="0"/>
                        </a:rPr>
                        <m:t>0.01</m:t>
                      </m:r>
                    </m:oMath>
                  </a14:m>
                  <a:endParaRPr lang="en-US">
                    <a:latin typeface="Times New Roman" panose="02020603050405020304" pitchFamily="18" charset="0"/>
                    <a:cs typeface="Times New Roman" panose="02020603050405020304" pitchFamily="18" charset="0"/>
                  </a:endParaRPr>
                </a:p>
                <a:p>
                  <a:pPr algn="just"/>
                  <a:r>
                    <a:rPr lang="en-US">
                      <a:latin typeface="Times New Roman" panose="02020603050405020304" pitchFamily="18" charset="0"/>
                      <a:cs typeface="Times New Roman" panose="02020603050405020304" pitchFamily="18" charset="0"/>
                    </a:rPr>
                    <a:t>	 </a:t>
                  </a:r>
                  <a14:m>
                    <m:oMath xmlns:m="http://schemas.openxmlformats.org/officeDocument/2006/math">
                      <m:r>
                        <a:rPr lang="en-IN" b="0" i="1" smtClean="0">
                          <a:latin typeface="Cambria Math" panose="02040503050406030204" pitchFamily="18" charset="0"/>
                        </a:rPr>
                        <m:t>𝑦</m:t>
                      </m:r>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𝐶</m:t>
                              </m:r>
                            </m:e>
                            <m:sub>
                              <m:r>
                                <a:rPr lang="en-IN" b="0" i="1" smtClean="0">
                                  <a:latin typeface="Cambria Math" panose="02040503050406030204" pitchFamily="18" charset="0"/>
                                </a:rPr>
                                <m:t>𝑚</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e>
                      </m:d>
                      <m:r>
                        <a:rPr lang="en-IN" b="0" i="1" smtClean="0">
                          <a:latin typeface="Cambria Math" panose="02040503050406030204" pitchFamily="18" charset="0"/>
                        </a:rPr>
                        <m:t>+0.01</m:t>
                      </m:r>
                    </m:oMath>
                  </a14:m>
                  <a:endParaRPr lang="en-US">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58377F62-144C-BC0A-28E3-5501603D572E}"/>
                    </a:ext>
                  </a:extLst>
                </p:cNvPr>
                <p:cNvSpPr txBox="1">
                  <a:spLocks noRot="1" noChangeAspect="1" noMove="1" noResize="1" noEditPoints="1" noAdjustHandles="1" noChangeArrowheads="1" noChangeShapeType="1" noTextEdit="1"/>
                </p:cNvSpPr>
                <p:nvPr/>
              </p:nvSpPr>
              <p:spPr>
                <a:xfrm>
                  <a:off x="628644" y="4879023"/>
                  <a:ext cx="4134119" cy="1403445"/>
                </a:xfrm>
                <a:prstGeom prst="rect">
                  <a:avLst/>
                </a:prstGeom>
                <a:blipFill>
                  <a:blip r:embed="rId5"/>
                  <a:stretch>
                    <a:fillRect l="-1029" t="-1639" r="-1176" b="-123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76CF556-8750-FCF1-9425-5F02BEC09868}"/>
                    </a:ext>
                  </a:extLst>
                </p:cNvPr>
                <p:cNvSpPr txBox="1"/>
                <p:nvPr/>
              </p:nvSpPr>
              <p:spPr>
                <a:xfrm>
                  <a:off x="4789394" y="4847359"/>
                  <a:ext cx="4134119" cy="1140299"/>
                </a:xfrm>
                <a:prstGeom prst="rect">
                  <a:avLst/>
                </a:prstGeom>
                <a:noFill/>
                <a:ln>
                  <a:solidFill>
                    <a:schemeClr val="tx1"/>
                  </a:solidFill>
                </a:ln>
              </p:spPr>
              <p:txBody>
                <a:bodyPr wrap="square" rtlCol="0">
                  <a:spAutoFit/>
                </a:bodyPr>
                <a:lstStyle/>
                <a:p>
                  <a:pPr algn="just"/>
                  <a:r>
                    <a:rPr lang="en-IN">
                      <a:latin typeface="Times New Roman" panose="02020603050405020304" pitchFamily="18" charset="0"/>
                      <a:cs typeface="Times New Roman" panose="02020603050405020304" pitchFamily="18" charset="0"/>
                    </a:rPr>
                    <a:t>Linear scale for both X and Y-axis. Show the complete dominance of the highest degree polynomial over lower degree counterparts outside the </a:t>
                  </a:r>
                  <a14:m>
                    <m:oMath xmlns:m="http://schemas.openxmlformats.org/officeDocument/2006/math">
                      <m:r>
                        <a:rPr lang="en-IN" b="0" i="1" smtClean="0">
                          <a:latin typeface="Cambria Math" panose="02040503050406030204" pitchFamily="18" charset="0"/>
                          <a:cs typeface="Times New Roman" panose="02020603050405020304" pitchFamily="18" charset="0"/>
                        </a:rPr>
                        <m:t>[−1,1]</m:t>
                      </m:r>
                    </m:oMath>
                  </a14:m>
                  <a:r>
                    <a:rPr lang="en-US">
                      <a:latin typeface="Times New Roman" panose="02020603050405020304" pitchFamily="18" charset="0"/>
                      <a:cs typeface="Times New Roman" panose="02020603050405020304" pitchFamily="18" charset="0"/>
                    </a:rPr>
                    <a:t> interval.</a:t>
                  </a:r>
                </a:p>
              </p:txBody>
            </p:sp>
          </mc:Choice>
          <mc:Fallback xmlns="">
            <p:sp>
              <p:nvSpPr>
                <p:cNvPr id="13" name="TextBox 12">
                  <a:extLst>
                    <a:ext uri="{FF2B5EF4-FFF2-40B4-BE49-F238E27FC236}">
                      <a16:creationId xmlns:a16="http://schemas.microsoft.com/office/drawing/2014/main" id="{576CF556-8750-FCF1-9425-5F02BEC09868}"/>
                    </a:ext>
                  </a:extLst>
                </p:cNvPr>
                <p:cNvSpPr txBox="1">
                  <a:spLocks noRot="1" noChangeAspect="1" noMove="1" noResize="1" noEditPoints="1" noAdjustHandles="1" noChangeArrowheads="1" noChangeShapeType="1" noTextEdit="1"/>
                </p:cNvSpPr>
                <p:nvPr/>
              </p:nvSpPr>
              <p:spPr>
                <a:xfrm>
                  <a:off x="4789394" y="4847359"/>
                  <a:ext cx="4134119" cy="1140299"/>
                </a:xfrm>
                <a:prstGeom prst="rect">
                  <a:avLst/>
                </a:prstGeom>
                <a:blipFill>
                  <a:blip r:embed="rId6"/>
                  <a:stretch>
                    <a:fillRect l="-1176" t="-2525" r="-1029" b="-7071"/>
                  </a:stretch>
                </a:blipFill>
                <a:ln>
                  <a:solidFill>
                    <a:schemeClr val="tx1"/>
                  </a:solidFill>
                </a:ln>
              </p:spPr>
              <p:txBody>
                <a:bodyPr/>
                <a:lstStyle/>
                <a:p>
                  <a:r>
                    <a:rPr lang="en-US">
                      <a:noFill/>
                    </a:rPr>
                    <a:t> </a:t>
                  </a:r>
                </a:p>
              </p:txBody>
            </p:sp>
          </mc:Fallback>
        </mc:AlternateContent>
      </p:grpSp>
    </p:spTree>
    <p:extLst>
      <p:ext uri="{BB962C8B-B14F-4D97-AF65-F5344CB8AC3E}">
        <p14:creationId xmlns:p14="http://schemas.microsoft.com/office/powerpoint/2010/main" val="138993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left)">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left)">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0" nodeType="clickEffect">
                                  <p:stCondLst>
                                    <p:cond delay="0"/>
                                  </p:stCondLst>
                                  <p:childTnLst>
                                    <p:set>
                                      <p:cBhvr>
                                        <p:cTn id="39" dur="1" fill="hold">
                                          <p:stCondLst>
                                            <p:cond delay="0"/>
                                          </p:stCondLst>
                                        </p:cTn>
                                        <p:tgtEl>
                                          <p:spTgt spid="3">
                                            <p:txEl>
                                              <p:pRg st="0" end="0"/>
                                            </p:txEl>
                                          </p:spTgt>
                                        </p:tgtEl>
                                        <p:attrNameLst>
                                          <p:attrName>style.visibility</p:attrName>
                                        </p:attrNameLst>
                                      </p:cBhvr>
                                      <p:to>
                                        <p:strVal val="hidden"/>
                                      </p:to>
                                    </p:set>
                                  </p:childTnLst>
                                </p:cTn>
                              </p:par>
                              <p:par>
                                <p:cTn id="40" presetID="1" presetClass="exit" presetSubtype="0" fill="hold" grpId="0" nodeType="withEffect">
                                  <p:stCondLst>
                                    <p:cond delay="0"/>
                                  </p:stCondLst>
                                  <p:childTnLst>
                                    <p:set>
                                      <p:cBhvr>
                                        <p:cTn id="41" dur="1" fill="hold">
                                          <p:stCondLst>
                                            <p:cond delay="0"/>
                                          </p:stCondLst>
                                        </p:cTn>
                                        <p:tgtEl>
                                          <p:spTgt spid="3">
                                            <p:txEl>
                                              <p:pRg st="1" end="1"/>
                                            </p:txEl>
                                          </p:spTgt>
                                        </p:tgtEl>
                                        <p:attrNameLst>
                                          <p:attrName>style.visibility</p:attrName>
                                        </p:attrNameLst>
                                      </p:cBhvr>
                                      <p:to>
                                        <p:strVal val="hidden"/>
                                      </p:to>
                                    </p:set>
                                  </p:childTnLst>
                                </p:cTn>
                              </p:par>
                              <p:par>
                                <p:cTn id="42" presetID="1" presetClass="exit" presetSubtype="0" fill="hold" grpId="0" nodeType="withEffect">
                                  <p:stCondLst>
                                    <p:cond delay="0"/>
                                  </p:stCondLst>
                                  <p:childTnLst>
                                    <p:set>
                                      <p:cBhvr>
                                        <p:cTn id="43" dur="1" fill="hold">
                                          <p:stCondLst>
                                            <p:cond delay="0"/>
                                          </p:stCondLst>
                                        </p:cTn>
                                        <p:tgtEl>
                                          <p:spTgt spid="3">
                                            <p:txEl>
                                              <p:pRg st="2" end="2"/>
                                            </p:txEl>
                                          </p:spTgt>
                                        </p:tgtEl>
                                        <p:attrNameLst>
                                          <p:attrName>style.visibility</p:attrName>
                                        </p:attrNameLst>
                                      </p:cBhvr>
                                      <p:to>
                                        <p:strVal val="hidden"/>
                                      </p:to>
                                    </p:set>
                                  </p:childTnLst>
                                </p:cTn>
                              </p:par>
                              <p:par>
                                <p:cTn id="44" presetID="1" presetClass="exit" presetSubtype="0" fill="hold" grpId="0" nodeType="withEffect">
                                  <p:stCondLst>
                                    <p:cond delay="0"/>
                                  </p:stCondLst>
                                  <p:childTnLst>
                                    <p:set>
                                      <p:cBhvr>
                                        <p:cTn id="45" dur="1" fill="hold">
                                          <p:stCondLst>
                                            <p:cond delay="0"/>
                                          </p:stCondLst>
                                        </p:cTn>
                                        <p:tgtEl>
                                          <p:spTgt spid="3">
                                            <p:txEl>
                                              <p:pRg st="3" end="3"/>
                                            </p:txEl>
                                          </p:spTgt>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3">
                                            <p:txEl>
                                              <p:pRg st="4" end="4"/>
                                            </p:txEl>
                                          </p:spTgt>
                                        </p:tgtEl>
                                        <p:attrNameLst>
                                          <p:attrName>style.visibility</p:attrName>
                                        </p:attrNameLst>
                                      </p:cBhvr>
                                      <p:to>
                                        <p:strVal val="hidden"/>
                                      </p:to>
                                    </p:set>
                                  </p:childTnLst>
                                </p:cTn>
                              </p:par>
                              <p:par>
                                <p:cTn id="48" presetID="1" presetClass="exit" presetSubtype="0" fill="hold" grpId="0" nodeType="withEffect">
                                  <p:stCondLst>
                                    <p:cond delay="0"/>
                                  </p:stCondLst>
                                  <p:childTnLst>
                                    <p:set>
                                      <p:cBhvr>
                                        <p:cTn id="49" dur="1" fill="hold">
                                          <p:stCondLst>
                                            <p:cond delay="0"/>
                                          </p:stCondLst>
                                        </p:cTn>
                                        <p:tgtEl>
                                          <p:spTgt spid="3">
                                            <p:txEl>
                                              <p:pRg st="5" end="5"/>
                                            </p:txEl>
                                          </p:spTgt>
                                        </p:tgtEl>
                                        <p:attrNameLst>
                                          <p:attrName>style.visibility</p:attrName>
                                        </p:attrNameLst>
                                      </p:cBhvr>
                                      <p:to>
                                        <p:strVal val="hidden"/>
                                      </p:to>
                                    </p:set>
                                  </p:childTnLst>
                                </p:cTn>
                              </p:par>
                              <p:par>
                                <p:cTn id="50" presetID="1" presetClass="exit" presetSubtype="0" fill="hold" grpId="0" nodeType="withEffect">
                                  <p:stCondLst>
                                    <p:cond delay="0"/>
                                  </p:stCondLst>
                                  <p:childTnLst>
                                    <p:set>
                                      <p:cBhvr>
                                        <p:cTn id="51" dur="1" fill="hold">
                                          <p:stCondLst>
                                            <p:cond delay="0"/>
                                          </p:stCondLst>
                                        </p:cTn>
                                        <p:tgtEl>
                                          <p:spTgt spid="3">
                                            <p:txEl>
                                              <p:pRg st="6" end="6"/>
                                            </p:txEl>
                                          </p:spTgt>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nodeType="clickEffect">
                                  <p:stCondLst>
                                    <p:cond delay="0"/>
                                  </p:stCondLst>
                                  <p:childTnLst>
                                    <p:set>
                                      <p:cBhvr>
                                        <p:cTn id="57" dur="1" fill="hold">
                                          <p:stCondLst>
                                            <p:cond delay="0"/>
                                          </p:stCondLst>
                                        </p:cTn>
                                        <p:tgtEl>
                                          <p:spTgt spid="14"/>
                                        </p:tgtEl>
                                        <p:attrNameLst>
                                          <p:attrName>style.visibility</p:attrName>
                                        </p:attrNameLst>
                                      </p:cBhvr>
                                      <p:to>
                                        <p:strVal val="hidden"/>
                                      </p:to>
                                    </p:set>
                                  </p:childTnLst>
                                </p:cTn>
                              </p:par>
                              <p:par>
                                <p:cTn id="58" presetID="1" presetClass="entr" presetSubtype="0" fill="hold" grpId="1" nodeType="withEffect">
                                  <p:stCondLst>
                                    <p:cond delay="0"/>
                                  </p:stCondLst>
                                  <p:childTnLst>
                                    <p:set>
                                      <p:cBhvr>
                                        <p:cTn id="59" dur="1" fill="hold">
                                          <p:stCondLst>
                                            <p:cond delay="0"/>
                                          </p:stCondLst>
                                        </p:cTn>
                                        <p:tgtEl>
                                          <p:spTgt spid="3">
                                            <p:txEl>
                                              <p:pRg st="0" end="0"/>
                                            </p:txEl>
                                          </p:spTgt>
                                        </p:tgtEl>
                                        <p:attrNameLst>
                                          <p:attrName>style.visibility</p:attrName>
                                        </p:attrNameLst>
                                      </p:cBhvr>
                                      <p:to>
                                        <p:strVal val="visible"/>
                                      </p:to>
                                    </p:set>
                                  </p:childTnLst>
                                </p:cTn>
                              </p:par>
                              <p:par>
                                <p:cTn id="60" presetID="1" presetClass="entr" presetSubtype="0" fill="hold" grpId="1"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childTnLst>
                                </p:cTn>
                              </p:par>
                              <p:par>
                                <p:cTn id="62" presetID="1" presetClass="entr" presetSubtype="0" fill="hold" grpId="1" nodeType="withEffect">
                                  <p:stCondLst>
                                    <p:cond delay="0"/>
                                  </p:stCondLst>
                                  <p:childTnLst>
                                    <p:set>
                                      <p:cBhvr>
                                        <p:cTn id="63" dur="1" fill="hold">
                                          <p:stCondLst>
                                            <p:cond delay="0"/>
                                          </p:stCondLst>
                                        </p:cTn>
                                        <p:tgtEl>
                                          <p:spTgt spid="3">
                                            <p:txEl>
                                              <p:pRg st="2" end="2"/>
                                            </p:txEl>
                                          </p:spTgt>
                                        </p:tgtEl>
                                        <p:attrNameLst>
                                          <p:attrName>style.visibility</p:attrName>
                                        </p:attrNameLst>
                                      </p:cBhvr>
                                      <p:to>
                                        <p:strVal val="visible"/>
                                      </p:to>
                                    </p:set>
                                  </p:childTnLst>
                                </p:cTn>
                              </p:par>
                              <p:par>
                                <p:cTn id="64" presetID="1" presetClass="entr" presetSubtype="0" fill="hold" grpId="1" nodeType="withEffect">
                                  <p:stCondLst>
                                    <p:cond delay="0"/>
                                  </p:stCondLst>
                                  <p:childTnLst>
                                    <p:set>
                                      <p:cBhvr>
                                        <p:cTn id="65" dur="1" fill="hold">
                                          <p:stCondLst>
                                            <p:cond delay="0"/>
                                          </p:stCondLst>
                                        </p:cTn>
                                        <p:tgtEl>
                                          <p:spTgt spid="3">
                                            <p:txEl>
                                              <p:pRg st="3" end="3"/>
                                            </p:txEl>
                                          </p:spTgt>
                                        </p:tgtEl>
                                        <p:attrNameLst>
                                          <p:attrName>style.visibility</p:attrName>
                                        </p:attrNameLst>
                                      </p:cBhvr>
                                      <p:to>
                                        <p:strVal val="visible"/>
                                      </p:to>
                                    </p:set>
                                  </p:childTnLst>
                                </p:cTn>
                              </p:par>
                              <p:par>
                                <p:cTn id="66" presetID="1" presetClass="entr" presetSubtype="0" fill="hold" grpId="1" nodeType="withEffect">
                                  <p:stCondLst>
                                    <p:cond delay="0"/>
                                  </p:stCondLst>
                                  <p:childTnLst>
                                    <p:set>
                                      <p:cBhvr>
                                        <p:cTn id="67" dur="1" fill="hold">
                                          <p:stCondLst>
                                            <p:cond delay="0"/>
                                          </p:stCondLst>
                                        </p:cTn>
                                        <p:tgtEl>
                                          <p:spTgt spid="3">
                                            <p:txEl>
                                              <p:pRg st="4" end="4"/>
                                            </p:txEl>
                                          </p:spTgt>
                                        </p:tgtEl>
                                        <p:attrNameLst>
                                          <p:attrName>style.visibility</p:attrName>
                                        </p:attrNameLst>
                                      </p:cBhvr>
                                      <p:to>
                                        <p:strVal val="visible"/>
                                      </p:to>
                                    </p:set>
                                  </p:childTnLst>
                                </p:cTn>
                              </p:par>
                              <p:par>
                                <p:cTn id="68" presetID="1" presetClass="entr" presetSubtype="0" fill="hold" grpId="1" nodeType="withEffect">
                                  <p:stCondLst>
                                    <p:cond delay="0"/>
                                  </p:stCondLst>
                                  <p:childTnLst>
                                    <p:set>
                                      <p:cBhvr>
                                        <p:cTn id="69" dur="1" fill="hold">
                                          <p:stCondLst>
                                            <p:cond delay="0"/>
                                          </p:stCondLst>
                                        </p:cTn>
                                        <p:tgtEl>
                                          <p:spTgt spid="3">
                                            <p:txEl>
                                              <p:pRg st="5" end="5"/>
                                            </p:txEl>
                                          </p:spTgt>
                                        </p:tgtEl>
                                        <p:attrNameLst>
                                          <p:attrName>style.visibility</p:attrName>
                                        </p:attrNameLst>
                                      </p:cBhvr>
                                      <p:to>
                                        <p:strVal val="visible"/>
                                      </p:to>
                                    </p:set>
                                  </p:childTnLst>
                                </p:cTn>
                              </p:par>
                              <p:par>
                                <p:cTn id="70" presetID="1" presetClass="entr" presetSubtype="0" fill="hold" grpId="1" nodeType="withEffect">
                                  <p:stCondLst>
                                    <p:cond delay="0"/>
                                  </p:stCondLst>
                                  <p:childTnLst>
                                    <p:set>
                                      <p:cBhvr>
                                        <p:cTn id="71" dur="1" fill="hold">
                                          <p:stCondLst>
                                            <p:cond delay="0"/>
                                          </p:stCondLst>
                                        </p:cTn>
                                        <p:tgtEl>
                                          <p:spTgt spid="3">
                                            <p:txEl>
                                              <p:pRg st="6" end="6"/>
                                            </p:txEl>
                                          </p:spTgt>
                                        </p:tgtEl>
                                        <p:attrNameLst>
                                          <p:attrName>style.visibility</p:attrName>
                                        </p:attrNameLst>
                                      </p:cBhvr>
                                      <p:to>
                                        <p:strVal val="visible"/>
                                      </p:to>
                                    </p:set>
                                  </p:childTnLst>
                                </p:cTn>
                              </p:par>
                              <p:par>
                                <p:cTn id="72" presetID="22" presetClass="entr" presetSubtype="8" fill="hold" nodeType="withEffect">
                                  <p:stCondLst>
                                    <p:cond delay="0"/>
                                  </p:stCondLst>
                                  <p:childTnLst>
                                    <p:set>
                                      <p:cBhvr>
                                        <p:cTn id="73" dur="1" fill="hold">
                                          <p:stCondLst>
                                            <p:cond delay="0"/>
                                          </p:stCondLst>
                                        </p:cTn>
                                        <p:tgtEl>
                                          <p:spTgt spid="3">
                                            <p:txEl>
                                              <p:pRg st="7" end="7"/>
                                            </p:txEl>
                                          </p:spTgt>
                                        </p:tgtEl>
                                        <p:attrNameLst>
                                          <p:attrName>style.visibility</p:attrName>
                                        </p:attrNameLst>
                                      </p:cBhvr>
                                      <p:to>
                                        <p:strVal val="visible"/>
                                      </p:to>
                                    </p:set>
                                    <p:animEffect transition="in" filter="wipe(left)">
                                      <p:cBhvr>
                                        <p:cTn id="74" dur="500"/>
                                        <p:tgtEl>
                                          <p:spTgt spid="3">
                                            <p:txEl>
                                              <p:pRg st="7" end="7"/>
                                            </p:txEl>
                                          </p:spTgt>
                                        </p:tgtEl>
                                      </p:cBhvr>
                                    </p:animEffect>
                                  </p:childTnLst>
                                </p:cTn>
                              </p:par>
                            </p:childTnLst>
                          </p:cTn>
                        </p:par>
                        <p:par>
                          <p:cTn id="75" fill="hold">
                            <p:stCondLst>
                              <p:cond delay="500"/>
                            </p:stCondLst>
                            <p:childTnLst>
                              <p:par>
                                <p:cTn id="76" presetID="22" presetClass="entr" presetSubtype="8" fill="hold" nodeType="afterEffect">
                                  <p:stCondLst>
                                    <p:cond delay="0"/>
                                  </p:stCondLst>
                                  <p:childTnLst>
                                    <p:set>
                                      <p:cBhvr>
                                        <p:cTn id="77" dur="1" fill="hold">
                                          <p:stCondLst>
                                            <p:cond delay="0"/>
                                          </p:stCondLst>
                                        </p:cTn>
                                        <p:tgtEl>
                                          <p:spTgt spid="3">
                                            <p:txEl>
                                              <p:pRg st="8" end="8"/>
                                            </p:txEl>
                                          </p:spTgt>
                                        </p:tgtEl>
                                        <p:attrNameLst>
                                          <p:attrName>style.visibility</p:attrName>
                                        </p:attrNameLst>
                                      </p:cBhvr>
                                      <p:to>
                                        <p:strVal val="visible"/>
                                      </p:to>
                                    </p:set>
                                    <p:animEffect transition="in" filter="wipe(left)">
                                      <p:cBhvr>
                                        <p:cTn id="78" dur="500"/>
                                        <p:tgtEl>
                                          <p:spTgt spid="3">
                                            <p:txEl>
                                              <p:pRg st="8" end="8"/>
                                            </p:txEl>
                                          </p:spTgt>
                                        </p:tgtEl>
                                      </p:cBhvr>
                                    </p:animEffect>
                                  </p:childTnLst>
                                </p:cTn>
                              </p:par>
                            </p:childTnLst>
                          </p:cTn>
                        </p:par>
                        <p:par>
                          <p:cTn id="79" fill="hold">
                            <p:stCondLst>
                              <p:cond delay="1000"/>
                            </p:stCondLst>
                            <p:childTnLst>
                              <p:par>
                                <p:cTn id="80" presetID="22" presetClass="entr" presetSubtype="8" fill="hold" nodeType="afterEffect">
                                  <p:stCondLst>
                                    <p:cond delay="0"/>
                                  </p:stCondLst>
                                  <p:childTnLst>
                                    <p:set>
                                      <p:cBhvr>
                                        <p:cTn id="81" dur="1" fill="hold">
                                          <p:stCondLst>
                                            <p:cond delay="0"/>
                                          </p:stCondLst>
                                        </p:cTn>
                                        <p:tgtEl>
                                          <p:spTgt spid="3">
                                            <p:txEl>
                                              <p:pRg st="9" end="9"/>
                                            </p:txEl>
                                          </p:spTgt>
                                        </p:tgtEl>
                                        <p:attrNameLst>
                                          <p:attrName>style.visibility</p:attrName>
                                        </p:attrNameLst>
                                      </p:cBhvr>
                                      <p:to>
                                        <p:strVal val="visible"/>
                                      </p:to>
                                    </p:set>
                                    <p:animEffect transition="in" filter="wipe(left)">
                                      <p:cBhvr>
                                        <p:cTn id="82" dur="500"/>
                                        <p:tgtEl>
                                          <p:spTgt spid="3">
                                            <p:txEl>
                                              <p:pRg st="9" end="9"/>
                                            </p:txEl>
                                          </p:spTgt>
                                        </p:tgtEl>
                                      </p:cBhvr>
                                    </p:animEffect>
                                  </p:childTnLst>
                                </p:cTn>
                              </p:par>
                            </p:childTnLst>
                          </p:cTn>
                        </p:par>
                        <p:par>
                          <p:cTn id="83" fill="hold">
                            <p:stCondLst>
                              <p:cond delay="1500"/>
                            </p:stCondLst>
                            <p:childTnLst>
                              <p:par>
                                <p:cTn id="84" presetID="22" presetClass="entr" presetSubtype="8" fill="hold" nodeType="afterEffect">
                                  <p:stCondLst>
                                    <p:cond delay="0"/>
                                  </p:stCondLst>
                                  <p:childTnLst>
                                    <p:set>
                                      <p:cBhvr>
                                        <p:cTn id="85" dur="1" fill="hold">
                                          <p:stCondLst>
                                            <p:cond delay="0"/>
                                          </p:stCondLst>
                                        </p:cTn>
                                        <p:tgtEl>
                                          <p:spTgt spid="3">
                                            <p:txEl>
                                              <p:pRg st="10" end="10"/>
                                            </p:txEl>
                                          </p:spTgt>
                                        </p:tgtEl>
                                        <p:attrNameLst>
                                          <p:attrName>style.visibility</p:attrName>
                                        </p:attrNameLst>
                                      </p:cBhvr>
                                      <p:to>
                                        <p:strVal val="visible"/>
                                      </p:to>
                                    </p:set>
                                    <p:animEffect transition="in" filter="wipe(left)">
                                      <p:cBhvr>
                                        <p:cTn id="8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3" grpId="1"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0C0782-5731-A7B4-D176-366A470F82AF}"/>
                  </a:ext>
                </a:extLst>
              </p:cNvPr>
              <p:cNvSpPr>
                <a:spLocks noGrp="1"/>
              </p:cNvSpPr>
              <p:nvPr>
                <p:ph idx="1"/>
              </p:nvPr>
            </p:nvSpPr>
            <p:spPr>
              <a:xfrm>
                <a:off x="628650" y="692458"/>
                <a:ext cx="7886700" cy="5663893"/>
              </a:xfrm>
            </p:spPr>
            <p:txBody>
              <a:bodyPr>
                <a:normAutofit/>
              </a:bodyPr>
              <a:lstStyle/>
              <a:p>
                <a:r>
                  <a:rPr lang="en-US">
                    <a:latin typeface="Times New Roman" panose="02020603050405020304" pitchFamily="18" charset="0"/>
                    <a:cs typeface="Times New Roman" panose="02020603050405020304" pitchFamily="18" charset="0"/>
                  </a:rPr>
                  <a:t>After normalization: </a:t>
                </a:r>
                <a14:m>
                  <m:oMath xmlns:m="http://schemas.openxmlformats.org/officeDocument/2006/math">
                    <m:r>
                      <a:rPr lang="en-IN" b="0" i="1" smtClean="0">
                        <a:latin typeface="Cambria Math" panose="02040503050406030204" pitchFamily="18" charset="0"/>
                      </a:rPr>
                      <m:t>𝑝</m:t>
                    </m:r>
                    <m:d>
                      <m:dPr>
                        <m:ctrlPr>
                          <a:rPr lang="en-IN" b="0" i="1" smtClean="0">
                            <a:latin typeface="Cambria Math" panose="02040503050406030204" pitchFamily="18" charset="0"/>
                          </a:rPr>
                        </m:ctrlPr>
                      </m:dPr>
                      <m:e>
                        <m:r>
                          <a:rPr lang="en-IN" b="0" i="1" smtClean="0">
                            <a:latin typeface="Cambria Math" panose="02040503050406030204" pitchFamily="18" charset="0"/>
                          </a:rPr>
                          <m:t>𝐻</m:t>
                        </m:r>
                      </m:e>
                    </m:d>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0</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𝜓</m:t>
                        </m:r>
                      </m:e>
                      <m:sub>
                        <m:r>
                          <a:rPr lang="en-IN" b="0" i="1" smtClean="0">
                            <a:latin typeface="Cambria Math" panose="02040503050406030204" pitchFamily="18" charset="0"/>
                          </a:rPr>
                          <m:t>1</m:t>
                        </m:r>
                      </m:sub>
                    </m:sSub>
                  </m:oMath>
                </a14:m>
                <a:r>
                  <a:rPr lang="en-US">
                    <a:latin typeface="Times New Roman" panose="02020603050405020304" pitchFamily="18" charset="0"/>
                    <a:cs typeface="Times New Roman" panose="02020603050405020304" pitchFamily="18" charset="0"/>
                  </a:rPr>
                  <a:t>. </a:t>
                </a:r>
              </a:p>
              <a:p>
                <a:pPr lvl="2"/>
                <a:r>
                  <a:rPr lang="en-US">
                    <a:latin typeface="Times New Roman" panose="02020603050405020304" pitchFamily="18" charset="0"/>
                    <a:cs typeface="Times New Roman" panose="02020603050405020304" pitchFamily="18" charset="0"/>
                  </a:rPr>
                  <a:t>The convergence rate of an eigen-algorithm  depends on the gap-ratio </a:t>
                </a:r>
                <a14:m>
                  <m:oMath xmlns:m="http://schemas.openxmlformats.org/officeDocument/2006/math">
                    <m:r>
                      <a:rPr lang="en-IN" b="0" i="0" smtClean="0">
                        <a:latin typeface="Cambria Math" panose="02040503050406030204" pitchFamily="18" charset="0"/>
                      </a:rPr>
                      <m:t>=</m:t>
                    </m:r>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max</m:t>
                        </m:r>
                      </m:e>
                      <m:lim>
                        <m:r>
                          <a:rPr lang="en-IN" b="0" i="1" smtClean="0">
                            <a:latin typeface="Cambria Math" panose="02040503050406030204" pitchFamily="18" charset="0"/>
                          </a:rPr>
                          <m:t>𝑗</m:t>
                        </m:r>
                      </m:lim>
                    </m:limLow>
                    <m:f>
                      <m:fPr>
                        <m:ctrlPr>
                          <a:rPr lang="en-IN" b="0" i="1" smtClean="0">
                            <a:latin typeface="Cambria Math" panose="02040503050406030204" pitchFamily="18" charset="0"/>
                          </a:rPr>
                        </m:ctrlPr>
                      </m:fPr>
                      <m:num>
                        <m:sSub>
                          <m:sSubPr>
                            <m:ctrlPr>
                              <a:rPr lang="en-IN" b="0" i="1" smtClean="0">
                                <a:latin typeface="Cambria Math" panose="02040503050406030204" pitchFamily="18" charset="0"/>
                              </a:rPr>
                            </m:ctrlPr>
                          </m:sSubPr>
                          <m:e>
                            <m:r>
                              <a:rPr lang="en-IN" b="0" i="1" smtClean="0">
                                <a:latin typeface="Cambria Math" panose="02040503050406030204" pitchFamily="18" charset="0"/>
                              </a:rPr>
                              <m:t>𝜆</m:t>
                            </m:r>
                          </m:e>
                          <m:sub>
                            <m:r>
                              <a:rPr lang="en-IN" b="0" i="1" smtClean="0">
                                <a:latin typeface="Cambria Math" panose="02040503050406030204" pitchFamily="18" charset="0"/>
                              </a:rPr>
                              <m:t>𝑗</m:t>
                            </m:r>
                          </m:sub>
                        </m:sSub>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𝜆</m:t>
                            </m:r>
                          </m:e>
                          <m:sub>
                            <m:r>
                              <a:rPr lang="en-IN" b="0" i="1" smtClean="0">
                                <a:latin typeface="Cambria Math" panose="02040503050406030204" pitchFamily="18" charset="0"/>
                              </a:rPr>
                              <m:t>1</m:t>
                            </m:r>
                          </m:sub>
                        </m:sSub>
                      </m:den>
                    </m:f>
                    <m:r>
                      <a:rPr lang="en-IN" b="0" i="1" smtClean="0">
                        <a:latin typeface="Cambria Math" panose="02040503050406030204" pitchFamily="18" charset="0"/>
                      </a:rPr>
                      <m:t>, </m:t>
                    </m:r>
                    <m:r>
                      <a:rPr lang="en-IN" b="0" i="1" smtClean="0">
                        <a:latin typeface="Cambria Math" panose="02040503050406030204" pitchFamily="18" charset="0"/>
                      </a:rPr>
                      <m:t>𝑗</m:t>
                    </m:r>
                    <m:r>
                      <a:rPr lang="en-IN" b="0" i="1" smtClean="0">
                        <a:latin typeface="Cambria Math" panose="02040503050406030204" pitchFamily="18" charset="0"/>
                      </a:rPr>
                      <m:t>≠1</m:t>
                    </m:r>
                  </m:oMath>
                </a14:m>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Apply affine mapping to map unwanted spectrum inside the </a:t>
                </a:r>
                <a14:m>
                  <m:oMath xmlns:m="http://schemas.openxmlformats.org/officeDocument/2006/math">
                    <m:r>
                      <a:rPr lang="en-IN" b="0" i="1" smtClean="0">
                        <a:latin typeface="Cambria Math" panose="02040503050406030204" pitchFamily="18" charset="0"/>
                        <a:cs typeface="Times New Roman" panose="02020603050405020304" pitchFamily="18" charset="0"/>
                      </a:rPr>
                      <m:t>[−1,1]</m:t>
                    </m:r>
                  </m:oMath>
                </a14:m>
                <a:r>
                  <a:rPr lang="en-US">
                    <a:latin typeface="Times New Roman" panose="02020603050405020304" pitchFamily="18" charset="0"/>
                    <a:cs typeface="Times New Roman" panose="02020603050405020304" pitchFamily="18" charset="0"/>
                  </a:rPr>
                  <a:t> interval,</a:t>
                </a:r>
              </a:p>
              <a:p>
                <a:pPr lvl="2"/>
                <a:r>
                  <a:rPr lang="en-US">
                    <a:latin typeface="Times New Roman" panose="02020603050405020304" pitchFamily="18" charset="0"/>
                    <a:cs typeface="Times New Roman" panose="02020603050405020304" pitchFamily="18" charset="0"/>
                  </a:rPr>
                  <a:t>Exponential growth property automatically applied to map the wanted spectrum (by better gap-ratio)</a:t>
                </a:r>
              </a:p>
            </p:txBody>
          </p:sp>
        </mc:Choice>
        <mc:Fallback xmlns="">
          <p:sp>
            <p:nvSpPr>
              <p:cNvPr id="3" name="Content Placeholder 2">
                <a:extLst>
                  <a:ext uri="{FF2B5EF4-FFF2-40B4-BE49-F238E27FC236}">
                    <a16:creationId xmlns:a16="http://schemas.microsoft.com/office/drawing/2014/main" id="{FE0C0782-5731-A7B4-D176-366A470F82AF}"/>
                  </a:ext>
                </a:extLst>
              </p:cNvPr>
              <p:cNvSpPr>
                <a:spLocks noGrp="1" noRot="1" noChangeAspect="1" noMove="1" noResize="1" noEditPoints="1" noAdjustHandles="1" noChangeArrowheads="1" noChangeShapeType="1" noTextEdit="1"/>
              </p:cNvSpPr>
              <p:nvPr>
                <p:ph idx="1"/>
              </p:nvPr>
            </p:nvSpPr>
            <p:spPr>
              <a:xfrm>
                <a:off x="628650" y="692458"/>
                <a:ext cx="7886700" cy="5663893"/>
              </a:xfrm>
              <a:blipFill>
                <a:blip r:embed="rId2"/>
                <a:stretch>
                  <a:fillRect l="-1314" t="-193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1732BF8-CC87-353E-F865-8F89FA412ED6}"/>
              </a:ext>
            </a:extLst>
          </p:cNvPr>
          <p:cNvSpPr>
            <a:spLocks noGrp="1"/>
          </p:cNvSpPr>
          <p:nvPr>
            <p:ph type="dt" sz="half" idx="10"/>
          </p:nvPr>
        </p:nvSpPr>
        <p:spPr/>
        <p:txBody>
          <a:bodyPr/>
          <a:lstStyle/>
          <a:p>
            <a:fld id="{9A374FA6-C65A-4F94-9F33-CC4E5DB85246}" type="datetime1">
              <a:rPr lang="en-US" smtClean="0"/>
              <a:t>9/26/2024</a:t>
            </a:fld>
            <a:endParaRPr lang="en-US"/>
          </a:p>
        </p:txBody>
      </p:sp>
      <p:sp>
        <p:nvSpPr>
          <p:cNvPr id="5" name="Slide Number Placeholder 4">
            <a:extLst>
              <a:ext uri="{FF2B5EF4-FFF2-40B4-BE49-F238E27FC236}">
                <a16:creationId xmlns:a16="http://schemas.microsoft.com/office/drawing/2014/main" id="{FD28EEC9-4F80-CD96-AC04-3CC41CCE46B8}"/>
              </a:ext>
            </a:extLst>
          </p:cNvPr>
          <p:cNvSpPr>
            <a:spLocks noGrp="1"/>
          </p:cNvSpPr>
          <p:nvPr>
            <p:ph type="sldNum" sz="quarter" idx="12"/>
          </p:nvPr>
        </p:nvSpPr>
        <p:spPr/>
        <p:txBody>
          <a:bodyPr/>
          <a:lstStyle/>
          <a:p>
            <a:fld id="{9EFCAA85-8796-4B17-9CA3-4CB18724EF60}" type="slidenum">
              <a:rPr lang="en-US" smtClean="0"/>
              <a:t>29</a:t>
            </a:fld>
            <a:endParaRPr lang="en-US"/>
          </a:p>
        </p:txBody>
      </p:sp>
    </p:spTree>
    <p:extLst>
      <p:ext uri="{BB962C8B-B14F-4D97-AF65-F5344CB8AC3E}">
        <p14:creationId xmlns:p14="http://schemas.microsoft.com/office/powerpoint/2010/main" val="42357303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53B2B-1F56-4434-0EBD-5AEC6851349D}"/>
              </a:ext>
            </a:extLst>
          </p:cNvPr>
          <p:cNvSpPr>
            <a:spLocks noGrp="1"/>
          </p:cNvSpPr>
          <p:nvPr>
            <p:ph type="title"/>
          </p:nvPr>
        </p:nvSpPr>
        <p:spPr/>
        <p:txBody>
          <a:bodyPr/>
          <a:lstStyle/>
          <a:p>
            <a:r>
              <a:rPr lang="en-IN"/>
              <a:t>Quantum Computing</a:t>
            </a:r>
            <a:endParaRPr lang="en-US"/>
          </a:p>
        </p:txBody>
      </p:sp>
      <p:sp>
        <p:nvSpPr>
          <p:cNvPr id="3" name="Text Placeholder 2">
            <a:extLst>
              <a:ext uri="{FF2B5EF4-FFF2-40B4-BE49-F238E27FC236}">
                <a16:creationId xmlns:a16="http://schemas.microsoft.com/office/drawing/2014/main" id="{0EEF762C-4B85-EB8B-2988-75C97004DDAC}"/>
              </a:ext>
            </a:extLst>
          </p:cNvPr>
          <p:cNvSpPr>
            <a:spLocks noGrp="1"/>
          </p:cNvSpPr>
          <p:nvPr>
            <p:ph type="body" idx="1"/>
          </p:nvPr>
        </p:nvSpPr>
        <p:spPr/>
        <p:txBody>
          <a:bodyPr/>
          <a:lstStyle/>
          <a:p>
            <a:r>
              <a:rPr lang="en-IN"/>
              <a:t>A summary of the intersection of Linear Algebra Concepts, and Quantum Computing.</a:t>
            </a:r>
            <a:endParaRPr lang="en-US"/>
          </a:p>
        </p:txBody>
      </p:sp>
      <p:sp>
        <p:nvSpPr>
          <p:cNvPr id="4" name="Date Placeholder 3">
            <a:extLst>
              <a:ext uri="{FF2B5EF4-FFF2-40B4-BE49-F238E27FC236}">
                <a16:creationId xmlns:a16="http://schemas.microsoft.com/office/drawing/2014/main" id="{446FEFDD-DB07-AB3F-FDA5-8FE06F993C65}"/>
              </a:ext>
            </a:extLst>
          </p:cNvPr>
          <p:cNvSpPr>
            <a:spLocks noGrp="1"/>
          </p:cNvSpPr>
          <p:nvPr>
            <p:ph type="dt" sz="half" idx="10"/>
          </p:nvPr>
        </p:nvSpPr>
        <p:spPr/>
        <p:txBody>
          <a:bodyPr/>
          <a:lstStyle/>
          <a:p>
            <a:fld id="{C043A2E4-E413-42F4-B6D3-CFEB1D9887B1}" type="datetime1">
              <a:rPr lang="en-US" smtClean="0"/>
              <a:t>9/26/2024</a:t>
            </a:fld>
            <a:endParaRPr lang="en-US"/>
          </a:p>
        </p:txBody>
      </p:sp>
      <p:sp>
        <p:nvSpPr>
          <p:cNvPr id="5" name="Slide Number Placeholder 4">
            <a:extLst>
              <a:ext uri="{FF2B5EF4-FFF2-40B4-BE49-F238E27FC236}">
                <a16:creationId xmlns:a16="http://schemas.microsoft.com/office/drawing/2014/main" id="{02AF1DCD-8E4B-1C4D-9C3B-EB014C60CC64}"/>
              </a:ext>
            </a:extLst>
          </p:cNvPr>
          <p:cNvSpPr>
            <a:spLocks noGrp="1"/>
          </p:cNvSpPr>
          <p:nvPr>
            <p:ph type="sldNum" sz="quarter" idx="12"/>
          </p:nvPr>
        </p:nvSpPr>
        <p:spPr/>
        <p:txBody>
          <a:bodyPr/>
          <a:lstStyle/>
          <a:p>
            <a:fld id="{9EFCAA85-8796-4B17-9CA3-4CB18724EF60}" type="slidenum">
              <a:rPr lang="en-US" smtClean="0"/>
              <a:t>3</a:t>
            </a:fld>
            <a:endParaRPr lang="en-US"/>
          </a:p>
        </p:txBody>
      </p:sp>
    </p:spTree>
    <p:extLst>
      <p:ext uri="{BB962C8B-B14F-4D97-AF65-F5344CB8AC3E}">
        <p14:creationId xmlns:p14="http://schemas.microsoft.com/office/powerpoint/2010/main" val="3811881748"/>
      </p:ext>
    </p:extLst>
  </p:cSld>
  <p:clrMapOvr>
    <a:masterClrMapping/>
  </p:clrMapOvr>
  <p:transition>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3FB5F-4514-624C-2267-8367B2693DE2}"/>
              </a:ext>
            </a:extLst>
          </p:cNvPr>
          <p:cNvSpPr>
            <a:spLocks noGrp="1"/>
          </p:cNvSpPr>
          <p:nvPr>
            <p:ph type="title"/>
          </p:nvPr>
        </p:nvSpPr>
        <p:spPr/>
        <p:txBody>
          <a:bodyPr/>
          <a:lstStyle/>
          <a:p>
            <a:r>
              <a:rPr lang="en-IN"/>
              <a:t>ChFSI</a:t>
            </a: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2169661-5366-014B-3069-036A28433E3B}"/>
                  </a:ext>
                </a:extLst>
              </p:cNvPr>
              <p:cNvSpPr>
                <a:spLocks noGrp="1"/>
              </p:cNvSpPr>
              <p:nvPr>
                <p:ph idx="1"/>
              </p:nvPr>
            </p:nvSpPr>
            <p:spPr>
              <a:xfrm>
                <a:off x="628650" y="1472665"/>
                <a:ext cx="7886700" cy="4883686"/>
              </a:xfrm>
            </p:spPr>
            <p:txBody>
              <a:bodyPr>
                <a:normAutofit fontScale="92500"/>
              </a:bodyPr>
              <a:lstStyle/>
              <a:p>
                <a:r>
                  <a:rPr lang="en-US" dirty="0">
                    <a:latin typeface="Times New Roman" panose="02020603050405020304" pitchFamily="18" charset="0"/>
                    <a:cs typeface="Times New Roman" panose="02020603050405020304" pitchFamily="18" charset="0"/>
                  </a:rPr>
                  <a:t>Given Eigen Value Problem (n smallest eigenvalues)</a:t>
                </a: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cs typeface="Times New Roman" panose="02020603050405020304" pitchFamily="18" charset="0"/>
                        </a:rPr>
                        <m:t>𝐻𝑋</m:t>
                      </m:r>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𝑋</m:t>
                      </m:r>
                      <m:r>
                        <m:rPr>
                          <m:sty m:val="p"/>
                        </m:rPr>
                        <a:rPr lang="en-IN" b="0" i="0" smtClean="0">
                          <a:latin typeface="Cambria Math" panose="02040503050406030204" pitchFamily="18" charset="0"/>
                          <a:cs typeface="Times New Roman" panose="02020603050405020304" pitchFamily="18" charset="0"/>
                        </a:rPr>
                        <m:t>Λ</m:t>
                      </m:r>
                    </m:oMath>
                  </m:oMathPara>
                </a14:m>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Where </a:t>
                </a:r>
                <a14:m>
                  <m:oMath xmlns:m="http://schemas.openxmlformats.org/officeDocument/2006/math">
                    <m:r>
                      <a:rPr lang="en-IN" b="0" i="1" smtClean="0">
                        <a:latin typeface="Cambria Math" panose="02040503050406030204" pitchFamily="18" charset="0"/>
                        <a:cs typeface="Times New Roman" panose="02020603050405020304" pitchFamily="18" charset="0"/>
                      </a:rPr>
                      <m:t>𝐻</m:t>
                    </m:r>
                    <m:r>
                      <a:rPr lang="en-IN" b="0" i="1" smtClean="0">
                        <a:latin typeface="Cambria Math" panose="02040503050406030204" pitchFamily="18" charset="0"/>
                        <a:cs typeface="Times New Roman" panose="02020603050405020304" pitchFamily="18" charset="0"/>
                      </a:rPr>
                      <m:t>∈</m:t>
                    </m:r>
                    <m:sSup>
                      <m:sSupPr>
                        <m:ctrlPr>
                          <a:rPr lang="en-IN"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IN" b="0" i="1" smtClean="0">
                            <a:latin typeface="Cambria Math" panose="02040503050406030204" pitchFamily="18" charset="0"/>
                            <a:ea typeface="Cambria Math" panose="02040503050406030204" pitchFamily="18" charset="0"/>
                            <a:cs typeface="Times New Roman" panose="02020603050405020304" pitchFamily="18" charset="0"/>
                          </a:rPr>
                          <m:t>ℂ</m:t>
                        </m:r>
                      </m:e>
                      <m:sup>
                        <m:r>
                          <a:rPr lang="en-IN" b="0" i="1" smtClean="0">
                            <a:latin typeface="Cambria Math" panose="02040503050406030204" pitchFamily="18" charset="0"/>
                            <a:ea typeface="Cambria Math" panose="02040503050406030204" pitchFamily="18" charset="0"/>
                            <a:cs typeface="Times New Roman" panose="02020603050405020304" pitchFamily="18" charset="0"/>
                          </a:rPr>
                          <m:t>𝑚</m:t>
                        </m:r>
                        <m:r>
                          <a:rPr lang="en-IN" b="0" i="1" smtClean="0">
                            <a:latin typeface="Cambria Math" panose="02040503050406030204" pitchFamily="18" charset="0"/>
                            <a:ea typeface="Cambria Math" panose="02040503050406030204" pitchFamily="18" charset="0"/>
                            <a:cs typeface="Times New Roman" panose="02020603050405020304" pitchFamily="18" charset="0"/>
                          </a:rPr>
                          <m:t>×</m:t>
                        </m:r>
                        <m:r>
                          <a:rPr lang="en-IN" b="0" i="1" smtClean="0">
                            <a:latin typeface="Cambria Math" panose="02040503050406030204" pitchFamily="18" charset="0"/>
                            <a:ea typeface="Cambria Math" panose="02040503050406030204" pitchFamily="18" charset="0"/>
                            <a:cs typeface="Times New Roman" panose="02020603050405020304" pitchFamily="18" charset="0"/>
                          </a:rPr>
                          <m:t>𝑚</m:t>
                        </m:r>
                      </m:sup>
                    </m:sSup>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IN" b="0" i="1" smtClean="0">
                        <a:latin typeface="Cambria Math" panose="02040503050406030204" pitchFamily="18" charset="0"/>
                        <a:cs typeface="Times New Roman" panose="02020603050405020304" pitchFamily="18" charset="0"/>
                      </a:rPr>
                      <m:t>𝑋</m:t>
                    </m:r>
                    <m:r>
                      <a:rPr lang="en-IN" b="0" i="1" smtClean="0">
                        <a:latin typeface="Cambria Math" panose="02040503050406030204" pitchFamily="18" charset="0"/>
                        <a:cs typeface="Times New Roman" panose="02020603050405020304" pitchFamily="18" charset="0"/>
                      </a:rPr>
                      <m:t>∈</m:t>
                    </m:r>
                    <m:sSup>
                      <m:sSupPr>
                        <m:ctrlPr>
                          <a:rPr lang="en-IN"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IN" b="0" i="1" smtClean="0">
                            <a:latin typeface="Cambria Math" panose="02040503050406030204" pitchFamily="18" charset="0"/>
                            <a:ea typeface="Cambria Math" panose="02040503050406030204" pitchFamily="18" charset="0"/>
                            <a:cs typeface="Times New Roman" panose="02020603050405020304" pitchFamily="18" charset="0"/>
                          </a:rPr>
                          <m:t>ℂ</m:t>
                        </m:r>
                      </m:e>
                      <m:sup>
                        <m:r>
                          <a:rPr lang="en-IN" b="0" i="1" smtClean="0">
                            <a:latin typeface="Cambria Math" panose="02040503050406030204" pitchFamily="18" charset="0"/>
                            <a:ea typeface="Cambria Math" panose="02040503050406030204" pitchFamily="18" charset="0"/>
                            <a:cs typeface="Times New Roman" panose="02020603050405020304" pitchFamily="18" charset="0"/>
                          </a:rPr>
                          <m:t>𝑚</m:t>
                        </m:r>
                        <m:r>
                          <a:rPr lang="en-IN" b="0" i="1" smtClean="0">
                            <a:latin typeface="Cambria Math" panose="02040503050406030204" pitchFamily="18" charset="0"/>
                            <a:ea typeface="Cambria Math" panose="02040503050406030204" pitchFamily="18" charset="0"/>
                            <a:cs typeface="Times New Roman" panose="02020603050405020304" pitchFamily="18" charset="0"/>
                          </a:rPr>
                          <m:t>×</m:t>
                        </m:r>
                        <m:r>
                          <a:rPr lang="en-IN" b="0" i="1" smtClean="0">
                            <a:latin typeface="Cambria Math" panose="02040503050406030204" pitchFamily="18" charset="0"/>
                            <a:ea typeface="Cambria Math" panose="02040503050406030204" pitchFamily="18" charset="0"/>
                            <a:cs typeface="Times New Roman" panose="02020603050405020304" pitchFamily="18" charset="0"/>
                          </a:rPr>
                          <m:t>𝑛</m:t>
                        </m:r>
                      </m:sup>
                    </m:sSup>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n-IN" b="0" i="0" smtClean="0">
                        <a:latin typeface="Cambria Math" panose="02040503050406030204" pitchFamily="18" charset="0"/>
                        <a:cs typeface="Times New Roman" panose="02020603050405020304" pitchFamily="18" charset="0"/>
                      </a:rPr>
                      <m:t>Λ</m:t>
                    </m:r>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𝑑𝑖𝑎𝑔</m:t>
                    </m:r>
                    <m:d>
                      <m:dPr>
                        <m:ctrlPr>
                          <a:rPr lang="en-IN" b="0" i="1" smtClean="0">
                            <a:latin typeface="Cambria Math" panose="02040503050406030204" pitchFamily="18" charset="0"/>
                            <a:cs typeface="Times New Roman" panose="02020603050405020304" pitchFamily="18" charset="0"/>
                          </a:rPr>
                        </m:ctrlPr>
                      </m:dPr>
                      <m:e>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𝜆</m:t>
                            </m:r>
                          </m:e>
                          <m:sub>
                            <m:r>
                              <a:rPr lang="en-IN" b="0" i="1" smtClean="0">
                                <a:latin typeface="Cambria Math" panose="02040503050406030204" pitchFamily="18" charset="0"/>
                                <a:cs typeface="Times New Roman" panose="02020603050405020304" pitchFamily="18" charset="0"/>
                              </a:rPr>
                              <m:t>1</m:t>
                            </m:r>
                          </m:sub>
                        </m:sSub>
                        <m:r>
                          <a:rPr lang="en-IN" b="0" i="1" smtClean="0">
                            <a:latin typeface="Cambria Math" panose="02040503050406030204" pitchFamily="18" charset="0"/>
                            <a:cs typeface="Times New Roman" panose="02020603050405020304" pitchFamily="18" charset="0"/>
                          </a:rPr>
                          <m:t>,…,</m:t>
                        </m:r>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𝜆</m:t>
                            </m:r>
                          </m:e>
                          <m:sub>
                            <m:r>
                              <a:rPr lang="en-IN" b="0" i="1" smtClean="0">
                                <a:latin typeface="Cambria Math" panose="02040503050406030204" pitchFamily="18" charset="0"/>
                                <a:cs typeface="Times New Roman" panose="02020603050405020304" pitchFamily="18" charset="0"/>
                              </a:rPr>
                              <m:t>𝑛</m:t>
                            </m:r>
                          </m:sub>
                        </m:sSub>
                      </m:e>
                    </m:d>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IN" b="0" i="1" smtClean="0">
                        <a:latin typeface="Cambria Math" panose="02040503050406030204" pitchFamily="18" charset="0"/>
                        <a:cs typeface="Times New Roman" panose="02020603050405020304" pitchFamily="18" charset="0"/>
                      </a:rPr>
                      <m:t>𝑛</m:t>
                    </m:r>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𝑚</m:t>
                    </m:r>
                    <m:r>
                      <a:rPr lang="en-IN" b="0" i="0" smtClean="0">
                        <a:latin typeface="Cambria Math" panose="02040503050406030204" pitchFamily="18" charset="0"/>
                        <a:cs typeface="Times New Roman" panose="02020603050405020304" pitchFamily="18" charset="0"/>
                      </a:rPr>
                      <m:t>.</m:t>
                    </m:r>
                  </m:oMath>
                </a14:m>
                <a:endParaRPr lang="en-IN" b="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Let the initial guess be </a:t>
                </a:r>
              </a:p>
              <a:p>
                <a:pPr marL="0" indent="0">
                  <a:buNone/>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cs typeface="Times New Roman" panose="02020603050405020304" pitchFamily="18" charset="0"/>
                            </a:rPr>
                          </m:ctrlPr>
                        </m:sSubPr>
                        <m:e>
                          <m:r>
                            <m:rPr>
                              <m:sty m:val="p"/>
                            </m:rPr>
                            <a:rPr lang="en-IN" b="0" i="0" smtClean="0">
                              <a:latin typeface="Cambria Math" panose="02040503050406030204" pitchFamily="18" charset="0"/>
                              <a:cs typeface="Times New Roman" panose="02020603050405020304" pitchFamily="18" charset="0"/>
                            </a:rPr>
                            <m:t>Ψ</m:t>
                          </m:r>
                        </m:e>
                        <m:sub>
                          <m:r>
                            <a:rPr lang="en-IN" b="0" i="1" smtClean="0">
                              <a:latin typeface="Cambria Math" panose="02040503050406030204" pitchFamily="18" charset="0"/>
                              <a:cs typeface="Times New Roman" panose="02020603050405020304" pitchFamily="18" charset="0"/>
                            </a:rPr>
                            <m:t>0</m:t>
                          </m:r>
                        </m:sub>
                      </m:sSub>
                      <m:r>
                        <a:rPr lang="en-IN" b="0" i="1" smtClean="0">
                          <a:latin typeface="Cambria Math" panose="02040503050406030204" pitchFamily="18" charset="0"/>
                          <a:cs typeface="Times New Roman" panose="02020603050405020304" pitchFamily="18" charset="0"/>
                        </a:rPr>
                        <m:t>=[|</m:t>
                      </m:r>
                      <m:d>
                        <m:dPr>
                          <m:begChr m:val=""/>
                          <m:endChr m:val="⟩"/>
                          <m:ctrlPr>
                            <a:rPr lang="en-IN" b="0" i="1" smtClean="0">
                              <a:latin typeface="Cambria Math" panose="02040503050406030204" pitchFamily="18" charset="0"/>
                              <a:cs typeface="Times New Roman" panose="02020603050405020304" pitchFamily="18" charset="0"/>
                            </a:rPr>
                          </m:ctrlPr>
                        </m:dPr>
                        <m:e>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𝜓</m:t>
                              </m:r>
                            </m:e>
                            <m:sub>
                              <m:r>
                                <a:rPr lang="en-IN" b="0" i="1" smtClean="0">
                                  <a:latin typeface="Cambria Math" panose="02040503050406030204" pitchFamily="18" charset="0"/>
                                  <a:cs typeface="Times New Roman" panose="02020603050405020304" pitchFamily="18" charset="0"/>
                                </a:rPr>
                                <m:t>0</m:t>
                              </m:r>
                            </m:sub>
                          </m:sSub>
                        </m:e>
                      </m:d>
                      <m:r>
                        <a:rPr lang="en-IN" b="0" i="1" smtClean="0">
                          <a:latin typeface="Cambria Math" panose="02040503050406030204" pitchFamily="18" charset="0"/>
                          <a:cs typeface="Times New Roman" panose="02020603050405020304" pitchFamily="18" charset="0"/>
                        </a:rPr>
                        <m:t> </m:t>
                      </m:r>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𝐶</m:t>
                          </m:r>
                        </m:e>
                        <m:sub>
                          <m:r>
                            <a:rPr lang="en-IN" b="0" i="1" smtClean="0">
                              <a:latin typeface="Cambria Math" panose="02040503050406030204" pitchFamily="18" charset="0"/>
                              <a:cs typeface="Times New Roman" panose="02020603050405020304" pitchFamily="18" charset="0"/>
                            </a:rPr>
                            <m:t>1</m:t>
                          </m:r>
                        </m:sub>
                      </m:sSub>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𝐻</m:t>
                      </m:r>
                      <m:r>
                        <a:rPr lang="en-IN" b="0" i="1" smtClean="0">
                          <a:latin typeface="Cambria Math" panose="02040503050406030204" pitchFamily="18" charset="0"/>
                          <a:cs typeface="Times New Roman" panose="02020603050405020304" pitchFamily="18" charset="0"/>
                        </a:rPr>
                        <m:t>)</m:t>
                      </m:r>
                      <m:d>
                        <m:dPr>
                          <m:begChr m:val="|"/>
                          <m:endChr m:val="⟩"/>
                          <m:ctrlPr>
                            <a:rPr lang="en-IN" b="0" i="1" smtClean="0">
                              <a:latin typeface="Cambria Math" panose="02040503050406030204" pitchFamily="18" charset="0"/>
                              <a:cs typeface="Times New Roman" panose="02020603050405020304" pitchFamily="18" charset="0"/>
                            </a:rPr>
                          </m:ctrlPr>
                        </m:dPr>
                        <m:e>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𝜓</m:t>
                              </m:r>
                            </m:e>
                            <m:sub>
                              <m:r>
                                <a:rPr lang="en-IN" b="0" i="1" smtClean="0">
                                  <a:latin typeface="Cambria Math" panose="02040503050406030204" pitchFamily="18" charset="0"/>
                                  <a:cs typeface="Times New Roman" panose="02020603050405020304" pitchFamily="18" charset="0"/>
                                </a:rPr>
                                <m:t>0</m:t>
                              </m:r>
                            </m:sub>
                          </m:sSub>
                        </m:e>
                      </m:d>
                      <m:r>
                        <a:rPr lang="en-IN" b="0" i="1" smtClean="0">
                          <a:latin typeface="Cambria Math" panose="02040503050406030204" pitchFamily="18" charset="0"/>
                          <a:cs typeface="Times New Roman" panose="02020603050405020304" pitchFamily="18" charset="0"/>
                        </a:rPr>
                        <m:t>…</m:t>
                      </m:r>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𝐶</m:t>
                          </m:r>
                        </m:e>
                        <m:sub>
                          <m:r>
                            <a:rPr lang="en-IN" b="0" i="1" smtClean="0">
                              <a:latin typeface="Cambria Math" panose="02040503050406030204" pitchFamily="18" charset="0"/>
                              <a:cs typeface="Times New Roman" panose="02020603050405020304" pitchFamily="18" charset="0"/>
                            </a:rPr>
                            <m:t>𝑛</m:t>
                          </m:r>
                          <m:r>
                            <a:rPr lang="en-IN" b="0" i="1" smtClean="0">
                              <a:latin typeface="Cambria Math" panose="02040503050406030204" pitchFamily="18" charset="0"/>
                              <a:cs typeface="Times New Roman" panose="02020603050405020304" pitchFamily="18" charset="0"/>
                            </a:rPr>
                            <m:t>−1</m:t>
                          </m:r>
                        </m:sub>
                      </m:sSub>
                      <m:d>
                        <m:dPr>
                          <m:ctrlPr>
                            <a:rPr lang="en-IN" b="0" i="1" smtClean="0">
                              <a:latin typeface="Cambria Math" panose="02040503050406030204" pitchFamily="18" charset="0"/>
                              <a:cs typeface="Times New Roman" panose="02020603050405020304" pitchFamily="18" charset="0"/>
                            </a:rPr>
                          </m:ctrlPr>
                        </m:dPr>
                        <m:e>
                          <m:r>
                            <a:rPr lang="en-IN" b="0" i="1" smtClean="0">
                              <a:latin typeface="Cambria Math" panose="02040503050406030204" pitchFamily="18" charset="0"/>
                              <a:cs typeface="Times New Roman" panose="02020603050405020304" pitchFamily="18" charset="0"/>
                            </a:rPr>
                            <m:t>𝐻</m:t>
                          </m:r>
                        </m:e>
                      </m:d>
                      <m:d>
                        <m:dPr>
                          <m:begChr m:val="|"/>
                          <m:endChr m:val="⟩"/>
                          <m:ctrlPr>
                            <a:rPr lang="en-IN" b="0" i="1" smtClean="0">
                              <a:latin typeface="Cambria Math" panose="02040503050406030204" pitchFamily="18" charset="0"/>
                              <a:cs typeface="Times New Roman" panose="02020603050405020304" pitchFamily="18" charset="0"/>
                            </a:rPr>
                          </m:ctrlPr>
                        </m:dPr>
                        <m:e>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𝜓</m:t>
                              </m:r>
                            </m:e>
                            <m:sub>
                              <m:r>
                                <a:rPr lang="en-IN" b="0" i="1" smtClean="0">
                                  <a:latin typeface="Cambria Math" panose="02040503050406030204" pitchFamily="18" charset="0"/>
                                  <a:cs typeface="Times New Roman" panose="02020603050405020304" pitchFamily="18" charset="0"/>
                                </a:rPr>
                                <m:t>0</m:t>
                              </m:r>
                            </m:sub>
                          </m:sSub>
                        </m:e>
                      </m:d>
                      <m:r>
                        <a:rPr lang="en-IN" b="0" i="1" smtClean="0">
                          <a:latin typeface="Cambria Math" panose="02040503050406030204" pitchFamily="18" charset="0"/>
                          <a:cs typeface="Times New Roman" panose="02020603050405020304" pitchFamily="18" charset="0"/>
                        </a:rPr>
                        <m:t>]</m:t>
                      </m:r>
                    </m:oMath>
                  </m:oMathPara>
                </a14:m>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Hitting it with the </a:t>
                </a:r>
                <a:r>
                  <a:rPr lang="en-US" dirty="0" err="1">
                    <a:latin typeface="Times New Roman" panose="02020603050405020304" pitchFamily="18" charset="0"/>
                    <a:cs typeface="Times New Roman" panose="02020603050405020304" pitchFamily="18" charset="0"/>
                  </a:rPr>
                  <a:t>mth</a:t>
                </a:r>
                <a:r>
                  <a:rPr lang="en-US" dirty="0">
                    <a:latin typeface="Times New Roman" panose="02020603050405020304" pitchFamily="18" charset="0"/>
                    <a:cs typeface="Times New Roman" panose="02020603050405020304" pitchFamily="18" charset="0"/>
                  </a:rPr>
                  <a:t> Chebyshev Polynomial, we get,</a:t>
                </a:r>
              </a:p>
              <a:p>
                <a:pPr marL="0" indent="0">
                  <a:buNone/>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cs typeface="Times New Roman" panose="02020603050405020304" pitchFamily="18" charset="0"/>
                            </a:rPr>
                          </m:ctrlPr>
                        </m:sSubPr>
                        <m:e>
                          <m:r>
                            <m:rPr>
                              <m:sty m:val="p"/>
                            </m:rPr>
                            <a:rPr lang="en-IN" b="0" i="0" smtClean="0">
                              <a:latin typeface="Cambria Math" panose="02040503050406030204" pitchFamily="18" charset="0"/>
                              <a:cs typeface="Times New Roman" panose="02020603050405020304" pitchFamily="18" charset="0"/>
                            </a:rPr>
                            <m:t>Ψ</m:t>
                          </m:r>
                        </m:e>
                        <m:sub>
                          <m:r>
                            <a:rPr lang="en-IN" b="0" i="1" smtClean="0">
                              <a:latin typeface="Cambria Math" panose="02040503050406030204" pitchFamily="18" charset="0"/>
                              <a:cs typeface="Times New Roman" panose="02020603050405020304" pitchFamily="18" charset="0"/>
                            </a:rPr>
                            <m:t>𝐹</m:t>
                          </m:r>
                        </m:sub>
                      </m:sSub>
                      <m:r>
                        <a:rPr lang="en-IN" b="0" i="1" smtClean="0">
                          <a:latin typeface="Cambria Math" panose="02040503050406030204" pitchFamily="18" charset="0"/>
                          <a:cs typeface="Times New Roman" panose="02020603050405020304" pitchFamily="18" charset="0"/>
                        </a:rPr>
                        <m:t>=</m:t>
                      </m:r>
                      <m:sSub>
                        <m:sSubPr>
                          <m:ctrlPr>
                            <a:rPr lang="en-IN" b="0" i="1" smtClean="0">
                              <a:latin typeface="Cambria Math" panose="02040503050406030204" pitchFamily="18" charset="0"/>
                              <a:cs typeface="Times New Roman" panose="02020603050405020304" pitchFamily="18" charset="0"/>
                            </a:rPr>
                          </m:ctrlPr>
                        </m:sSubPr>
                        <m:e>
                          <m:r>
                            <a:rPr lang="en-IN" b="0" i="1" smtClean="0">
                              <a:latin typeface="Cambria Math" panose="02040503050406030204" pitchFamily="18" charset="0"/>
                              <a:cs typeface="Times New Roman" panose="02020603050405020304" pitchFamily="18" charset="0"/>
                            </a:rPr>
                            <m:t>𝐶</m:t>
                          </m:r>
                        </m:e>
                        <m:sub>
                          <m:r>
                            <a:rPr lang="en-IN" b="0" i="1" smtClean="0">
                              <a:latin typeface="Cambria Math" panose="02040503050406030204" pitchFamily="18" charset="0"/>
                              <a:cs typeface="Times New Roman" panose="02020603050405020304" pitchFamily="18" charset="0"/>
                            </a:rPr>
                            <m:t>𝑚</m:t>
                          </m:r>
                        </m:sub>
                      </m:sSub>
                      <m:d>
                        <m:dPr>
                          <m:ctrlPr>
                            <a:rPr lang="en-IN" b="0" i="1" smtClean="0">
                              <a:latin typeface="Cambria Math" panose="02040503050406030204" pitchFamily="18" charset="0"/>
                              <a:cs typeface="Times New Roman" panose="02020603050405020304" pitchFamily="18" charset="0"/>
                            </a:rPr>
                          </m:ctrlPr>
                        </m:dPr>
                        <m:e>
                          <m:r>
                            <a:rPr lang="en-IN" b="0" i="1" smtClean="0">
                              <a:latin typeface="Cambria Math" panose="02040503050406030204" pitchFamily="18" charset="0"/>
                              <a:cs typeface="Times New Roman" panose="02020603050405020304" pitchFamily="18" charset="0"/>
                            </a:rPr>
                            <m:t>𝐻</m:t>
                          </m:r>
                        </m:e>
                      </m:d>
                      <m:sSub>
                        <m:sSubPr>
                          <m:ctrlPr>
                            <a:rPr lang="en-IN" b="0" i="1" smtClean="0">
                              <a:latin typeface="Cambria Math" panose="02040503050406030204" pitchFamily="18" charset="0"/>
                              <a:cs typeface="Times New Roman" panose="02020603050405020304" pitchFamily="18" charset="0"/>
                            </a:rPr>
                          </m:ctrlPr>
                        </m:sSubPr>
                        <m:e>
                          <m:r>
                            <m:rPr>
                              <m:sty m:val="p"/>
                            </m:rPr>
                            <a:rPr lang="en-IN" b="0" i="0" smtClean="0">
                              <a:latin typeface="Cambria Math" panose="02040503050406030204" pitchFamily="18" charset="0"/>
                              <a:cs typeface="Times New Roman" panose="02020603050405020304" pitchFamily="18" charset="0"/>
                            </a:rPr>
                            <m:t>Ψ</m:t>
                          </m:r>
                        </m:e>
                        <m:sub>
                          <m:r>
                            <a:rPr lang="en-IN" b="0" i="1" smtClean="0">
                              <a:latin typeface="Cambria Math" panose="02040503050406030204" pitchFamily="18" charset="0"/>
                              <a:cs typeface="Times New Roman" panose="02020603050405020304" pitchFamily="18" charset="0"/>
                            </a:rPr>
                            <m:t>0</m:t>
                          </m:r>
                        </m:sub>
                      </m:sSub>
                    </m:oMath>
                  </m:oMathPara>
                </a14:m>
                <a:endParaRPr lang="en-US" dirty="0">
                  <a:latin typeface="Times New Roman" panose="02020603050405020304" pitchFamily="18" charset="0"/>
                  <a:cs typeface="Times New Roman" panose="02020603050405020304" pitchFamily="18" charset="0"/>
                </a:endParaRPr>
              </a:p>
              <a:p>
                <a:r>
                  <a:rPr lang="en-US" dirty="0"/>
                  <a:t>To Perform a (Rayleigh Ritz Projection):</a:t>
                </a:r>
              </a:p>
              <a:p>
                <a:endParaRPr lang="en-US" dirty="0"/>
              </a:p>
              <a:p>
                <a:pPr marL="457200" lvl="1" indent="0">
                  <a:buNone/>
                </a:pPr>
                <a14:m>
                  <m:oMathPara xmlns:m="http://schemas.openxmlformats.org/officeDocument/2006/math">
                    <m:oMathParaPr>
                      <m:jc m:val="centerGroup"/>
                    </m:oMathParaPr>
                    <m:oMath xmlns:m="http://schemas.openxmlformats.org/officeDocument/2006/math">
                      <m:sSubSup>
                        <m:sSubSupPr>
                          <m:ctrlPr>
                            <a:rPr lang="en-IN" sz="3000" b="0" i="1" smtClean="0">
                              <a:latin typeface="Cambria Math" panose="02040503050406030204" pitchFamily="18" charset="0"/>
                              <a:ea typeface="Cambria Math" panose="02040503050406030204" pitchFamily="18" charset="0"/>
                            </a:rPr>
                          </m:ctrlPr>
                        </m:sSubSupPr>
                        <m:e>
                          <m:r>
                            <m:rPr>
                              <m:sty m:val="p"/>
                            </m:rPr>
                            <a:rPr lang="en-IN" sz="3000" b="0" i="0" smtClean="0">
                              <a:latin typeface="Cambria Math" panose="02040503050406030204" pitchFamily="18" charset="0"/>
                              <a:ea typeface="Cambria Math" panose="02040503050406030204" pitchFamily="18" charset="0"/>
                            </a:rPr>
                            <m:t>Ψ</m:t>
                          </m:r>
                        </m:e>
                        <m:sub>
                          <m:r>
                            <a:rPr lang="en-IN" sz="3000" b="0" i="1" smtClean="0">
                              <a:latin typeface="Cambria Math" panose="02040503050406030204" pitchFamily="18" charset="0"/>
                              <a:ea typeface="Cambria Math" panose="02040503050406030204" pitchFamily="18" charset="0"/>
                            </a:rPr>
                            <m:t>𝐹</m:t>
                          </m:r>
                        </m:sub>
                        <m:sup>
                          <m:r>
                            <a:rPr lang="en-IN" sz="3000" b="0" i="1" smtClean="0">
                              <a:latin typeface="Cambria Math" panose="02040503050406030204" pitchFamily="18" charset="0"/>
                              <a:ea typeface="Cambria Math" panose="02040503050406030204" pitchFamily="18" charset="0"/>
                            </a:rPr>
                            <m:t>†</m:t>
                          </m:r>
                        </m:sup>
                      </m:sSubSup>
                      <m:r>
                        <a:rPr lang="en-IN" sz="3000" b="0" i="1" smtClean="0">
                          <a:latin typeface="Cambria Math" panose="02040503050406030204" pitchFamily="18" charset="0"/>
                          <a:ea typeface="Cambria Math" panose="02040503050406030204" pitchFamily="18" charset="0"/>
                        </a:rPr>
                        <m:t>𝐻</m:t>
                      </m:r>
                      <m:sSub>
                        <m:sSubPr>
                          <m:ctrlPr>
                            <a:rPr lang="en-IN" sz="3000" b="0" i="1" smtClean="0">
                              <a:latin typeface="Cambria Math" panose="02040503050406030204" pitchFamily="18" charset="0"/>
                              <a:ea typeface="Cambria Math" panose="02040503050406030204" pitchFamily="18" charset="0"/>
                            </a:rPr>
                          </m:ctrlPr>
                        </m:sSubPr>
                        <m:e>
                          <m:r>
                            <m:rPr>
                              <m:sty m:val="p"/>
                            </m:rPr>
                            <a:rPr lang="en-IN" sz="3000" b="0" i="0" smtClean="0">
                              <a:latin typeface="Cambria Math" panose="02040503050406030204" pitchFamily="18" charset="0"/>
                              <a:ea typeface="Cambria Math" panose="02040503050406030204" pitchFamily="18" charset="0"/>
                            </a:rPr>
                            <m:t>Ψ</m:t>
                          </m:r>
                        </m:e>
                        <m:sub>
                          <m:r>
                            <a:rPr lang="en-IN" sz="3000" b="0" i="1" smtClean="0">
                              <a:latin typeface="Cambria Math" panose="02040503050406030204" pitchFamily="18" charset="0"/>
                              <a:ea typeface="Cambria Math" panose="02040503050406030204" pitchFamily="18" charset="0"/>
                            </a:rPr>
                            <m:t>𝐹</m:t>
                          </m:r>
                        </m:sub>
                      </m:sSub>
                      <m:r>
                        <a:rPr lang="en-IN" sz="3000" b="0" i="1" smtClean="0">
                          <a:latin typeface="Cambria Math" panose="02040503050406030204" pitchFamily="18" charset="0"/>
                          <a:ea typeface="Cambria Math" panose="02040503050406030204" pitchFamily="18" charset="0"/>
                        </a:rPr>
                        <m:t>𝑄</m:t>
                      </m:r>
                      <m:r>
                        <a:rPr lang="en-IN" sz="3000" b="0" i="1" smtClean="0">
                          <a:latin typeface="Cambria Math" panose="02040503050406030204" pitchFamily="18" charset="0"/>
                          <a:ea typeface="Cambria Math" panose="02040503050406030204" pitchFamily="18" charset="0"/>
                        </a:rPr>
                        <m:t>=</m:t>
                      </m:r>
                      <m:sSubSup>
                        <m:sSubSupPr>
                          <m:ctrlPr>
                            <a:rPr lang="en-IN" sz="3000" b="0" i="1" smtClean="0">
                              <a:latin typeface="Cambria Math" panose="02040503050406030204" pitchFamily="18" charset="0"/>
                              <a:ea typeface="Cambria Math" panose="02040503050406030204" pitchFamily="18" charset="0"/>
                            </a:rPr>
                          </m:ctrlPr>
                        </m:sSubSupPr>
                        <m:e>
                          <m:r>
                            <m:rPr>
                              <m:sty m:val="p"/>
                            </m:rPr>
                            <a:rPr lang="en-IN" sz="3000" b="0" i="0" smtClean="0">
                              <a:latin typeface="Cambria Math" panose="02040503050406030204" pitchFamily="18" charset="0"/>
                              <a:ea typeface="Cambria Math" panose="02040503050406030204" pitchFamily="18" charset="0"/>
                            </a:rPr>
                            <m:t>Ψ</m:t>
                          </m:r>
                        </m:e>
                        <m:sub>
                          <m:r>
                            <a:rPr lang="en-IN" sz="3000" b="0" i="1" smtClean="0">
                              <a:latin typeface="Cambria Math" panose="02040503050406030204" pitchFamily="18" charset="0"/>
                              <a:ea typeface="Cambria Math" panose="02040503050406030204" pitchFamily="18" charset="0"/>
                            </a:rPr>
                            <m:t>𝐹</m:t>
                          </m:r>
                        </m:sub>
                        <m:sup>
                          <m:r>
                            <a:rPr lang="en-IN" sz="3000" b="0" i="1" smtClean="0">
                              <a:latin typeface="Cambria Math" panose="02040503050406030204" pitchFamily="18" charset="0"/>
                              <a:ea typeface="Cambria Math" panose="02040503050406030204" pitchFamily="18" charset="0"/>
                            </a:rPr>
                            <m:t>†</m:t>
                          </m:r>
                        </m:sup>
                      </m:sSubSup>
                      <m:sSub>
                        <m:sSubPr>
                          <m:ctrlPr>
                            <a:rPr lang="en-IN" sz="3000" b="0" i="1" smtClean="0">
                              <a:latin typeface="Cambria Math" panose="02040503050406030204" pitchFamily="18" charset="0"/>
                              <a:ea typeface="Cambria Math" panose="02040503050406030204" pitchFamily="18" charset="0"/>
                            </a:rPr>
                          </m:ctrlPr>
                        </m:sSubPr>
                        <m:e>
                          <m:r>
                            <m:rPr>
                              <m:sty m:val="p"/>
                            </m:rPr>
                            <a:rPr lang="en-IN" sz="3000" b="0" i="0" smtClean="0">
                              <a:latin typeface="Cambria Math" panose="02040503050406030204" pitchFamily="18" charset="0"/>
                              <a:ea typeface="Cambria Math" panose="02040503050406030204" pitchFamily="18" charset="0"/>
                            </a:rPr>
                            <m:t>Ψ</m:t>
                          </m:r>
                        </m:e>
                        <m:sub>
                          <m:r>
                            <a:rPr lang="en-IN" sz="3000" b="0" i="1" smtClean="0">
                              <a:latin typeface="Cambria Math" panose="02040503050406030204" pitchFamily="18" charset="0"/>
                              <a:ea typeface="Cambria Math" panose="02040503050406030204" pitchFamily="18" charset="0"/>
                            </a:rPr>
                            <m:t>𝐹</m:t>
                          </m:r>
                        </m:sub>
                      </m:sSub>
                      <m:r>
                        <m:rPr>
                          <m:sty m:val="p"/>
                        </m:rPr>
                        <a:rPr lang="en-IN" sz="3000" b="0" i="0" smtClean="0">
                          <a:latin typeface="Cambria Math" panose="02040503050406030204" pitchFamily="18" charset="0"/>
                          <a:ea typeface="Cambria Math" panose="02040503050406030204" pitchFamily="18" charset="0"/>
                        </a:rPr>
                        <m:t>Q</m:t>
                      </m:r>
                      <m:r>
                        <m:rPr>
                          <m:sty m:val="p"/>
                        </m:rPr>
                        <a:rPr lang="en-IN" sz="3000" b="0" i="0" smtClean="0">
                          <a:latin typeface="Cambria Math" panose="02040503050406030204" pitchFamily="18" charset="0"/>
                          <a:ea typeface="Cambria Math" panose="02040503050406030204" pitchFamily="18" charset="0"/>
                        </a:rPr>
                        <m:t>Λ</m:t>
                      </m:r>
                    </m:oMath>
                  </m:oMathPara>
                </a14:m>
                <a:endParaRPr lang="en-US" dirty="0"/>
              </a:p>
            </p:txBody>
          </p:sp>
        </mc:Choice>
        <mc:Fallback>
          <p:sp>
            <p:nvSpPr>
              <p:cNvPr id="3" name="Content Placeholder 2">
                <a:extLst>
                  <a:ext uri="{FF2B5EF4-FFF2-40B4-BE49-F238E27FC236}">
                    <a16:creationId xmlns:a16="http://schemas.microsoft.com/office/drawing/2014/main" id="{52169661-5366-014B-3069-036A28433E3B}"/>
                  </a:ext>
                </a:extLst>
              </p:cNvPr>
              <p:cNvSpPr>
                <a:spLocks noGrp="1" noRot="1" noChangeAspect="1" noMove="1" noResize="1" noEditPoints="1" noAdjustHandles="1" noChangeArrowheads="1" noChangeShapeType="1" noTextEdit="1"/>
              </p:cNvSpPr>
              <p:nvPr>
                <p:ph idx="1"/>
              </p:nvPr>
            </p:nvSpPr>
            <p:spPr>
              <a:xfrm>
                <a:off x="628650" y="1472665"/>
                <a:ext cx="7886700" cy="4883686"/>
              </a:xfrm>
              <a:blipFill>
                <a:blip r:embed="rId2"/>
                <a:stretch>
                  <a:fillRect l="-1391" t="-199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257592D-1D39-A7B1-0F1B-1A887FE1CF68}"/>
              </a:ext>
            </a:extLst>
          </p:cNvPr>
          <p:cNvSpPr>
            <a:spLocks noGrp="1"/>
          </p:cNvSpPr>
          <p:nvPr>
            <p:ph type="dt" sz="half" idx="10"/>
          </p:nvPr>
        </p:nvSpPr>
        <p:spPr/>
        <p:txBody>
          <a:bodyPr/>
          <a:lstStyle/>
          <a:p>
            <a:fld id="{9A374FA6-C65A-4F94-9F33-CC4E5DB85246}" type="datetime1">
              <a:rPr lang="en-US" smtClean="0"/>
              <a:t>9/26/2024</a:t>
            </a:fld>
            <a:endParaRPr lang="en-US"/>
          </a:p>
        </p:txBody>
      </p:sp>
      <p:sp>
        <p:nvSpPr>
          <p:cNvPr id="5" name="Slide Number Placeholder 4">
            <a:extLst>
              <a:ext uri="{FF2B5EF4-FFF2-40B4-BE49-F238E27FC236}">
                <a16:creationId xmlns:a16="http://schemas.microsoft.com/office/drawing/2014/main" id="{19F4BE35-6E37-0AC3-A6C9-2E7B58C79DB4}"/>
              </a:ext>
            </a:extLst>
          </p:cNvPr>
          <p:cNvSpPr>
            <a:spLocks noGrp="1"/>
          </p:cNvSpPr>
          <p:nvPr>
            <p:ph type="sldNum" sz="quarter" idx="12"/>
          </p:nvPr>
        </p:nvSpPr>
        <p:spPr/>
        <p:txBody>
          <a:bodyPr/>
          <a:lstStyle/>
          <a:p>
            <a:fld id="{9EFCAA85-8796-4B17-9CA3-4CB18724EF60}" type="slidenum">
              <a:rPr lang="en-US" smtClean="0"/>
              <a:t>30</a:t>
            </a:fld>
            <a:endParaRPr lang="en-US"/>
          </a:p>
        </p:txBody>
      </p:sp>
      <p:sp>
        <p:nvSpPr>
          <p:cNvPr id="6" name="Rectangle 5">
            <a:extLst>
              <a:ext uri="{FF2B5EF4-FFF2-40B4-BE49-F238E27FC236}">
                <a16:creationId xmlns:a16="http://schemas.microsoft.com/office/drawing/2014/main" id="{9B069720-8028-0016-A04B-759397EADB70}"/>
              </a:ext>
            </a:extLst>
          </p:cNvPr>
          <p:cNvSpPr/>
          <p:nvPr/>
        </p:nvSpPr>
        <p:spPr>
          <a:xfrm>
            <a:off x="2743199" y="5672640"/>
            <a:ext cx="3176337" cy="577516"/>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08847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7C5BB8-D2D9-F302-0344-150FAEC66EA8}"/>
                  </a:ext>
                </a:extLst>
              </p:cNvPr>
              <p:cNvSpPr>
                <a:spLocks noGrp="1"/>
              </p:cNvSpPr>
              <p:nvPr>
                <p:ph idx="1"/>
              </p:nvPr>
            </p:nvSpPr>
            <p:spPr>
              <a:xfrm>
                <a:off x="628650" y="1780673"/>
                <a:ext cx="7886700" cy="4575677"/>
              </a:xfrm>
            </p:spPr>
            <p:txBody>
              <a:bodyPr>
                <a:normAutofit fontScale="77500" lnSpcReduction="20000"/>
              </a:bodyPr>
              <a:lstStyle/>
              <a:p>
                <a:r>
                  <a:rPr lang="en-IN" sz="3600"/>
                  <a:t>Block-encoding </a:t>
                </a:r>
              </a:p>
              <a:p>
                <a:pPr lvl="1"/>
                <a14:m>
                  <m:oMath xmlns:m="http://schemas.openxmlformats.org/officeDocument/2006/math">
                    <m:r>
                      <a:rPr lang="en-IN" sz="3200" b="0" i="1" smtClean="0">
                        <a:latin typeface="Cambria Math" panose="02040503050406030204" pitchFamily="18" charset="0"/>
                      </a:rPr>
                      <m:t>(</m:t>
                    </m:r>
                    <m:d>
                      <m:dPr>
                        <m:begChr m:val="⟨"/>
                        <m:ctrlPr>
                          <a:rPr lang="en-IN" sz="3200" b="0" i="1" smtClean="0">
                            <a:latin typeface="Cambria Math" panose="02040503050406030204" pitchFamily="18" charset="0"/>
                          </a:rPr>
                        </m:ctrlPr>
                      </m:dPr>
                      <m:e>
                        <m:r>
                          <a:rPr lang="en-IN" sz="3200" b="0" i="1" smtClean="0">
                            <a:latin typeface="Cambria Math" panose="02040503050406030204" pitchFamily="18" charset="0"/>
                          </a:rPr>
                          <m:t>𝐺</m:t>
                        </m:r>
                        <m:sSub>
                          <m:sSubPr>
                            <m:ctrlPr>
                              <a:rPr lang="en-IN" sz="3200" b="0" i="1" smtClean="0">
                                <a:latin typeface="Cambria Math" panose="02040503050406030204" pitchFamily="18" charset="0"/>
                              </a:rPr>
                            </m:ctrlPr>
                          </m:sSubPr>
                          <m:e>
                            <m:d>
                              <m:dPr>
                                <m:begChr m:val=""/>
                                <m:endChr m:val="|"/>
                                <m:ctrlPr>
                                  <a:rPr lang="en-IN" sz="3200" b="0" i="1" smtClean="0">
                                    <a:latin typeface="Cambria Math" panose="02040503050406030204" pitchFamily="18" charset="0"/>
                                  </a:rPr>
                                </m:ctrlPr>
                              </m:dPr>
                              <m:e>
                                <m:r>
                                  <a:rPr lang="en-IN" sz="3200" b="0" i="1" smtClean="0">
                                    <a:latin typeface="Cambria Math" panose="02040503050406030204" pitchFamily="18" charset="0"/>
                                  </a:rPr>
                                  <m:t>​</m:t>
                                </m:r>
                              </m:e>
                            </m:d>
                          </m:e>
                          <m:sub>
                            <m:r>
                              <a:rPr lang="en-IN" sz="3200" b="0" i="1" smtClean="0">
                                <a:latin typeface="Cambria Math" panose="02040503050406030204" pitchFamily="18" charset="0"/>
                              </a:rPr>
                              <m:t>𝑎</m:t>
                            </m:r>
                          </m:sub>
                        </m:sSub>
                        <m:r>
                          <a:rPr lang="en-IN" sz="3200" b="0" i="1" smtClean="0">
                            <a:latin typeface="Cambria Math" panose="02040503050406030204" pitchFamily="18" charset="0"/>
                          </a:rPr>
                          <m:t>⊗ </m:t>
                        </m:r>
                        <m:sSub>
                          <m:sSubPr>
                            <m:ctrlPr>
                              <a:rPr lang="en-IN" sz="3200" b="0" i="1" smtClean="0">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𝕀</m:t>
                            </m:r>
                          </m:e>
                          <m:sub>
                            <m:r>
                              <a:rPr lang="en-IN" sz="3200" b="0" i="1" smtClean="0">
                                <a:latin typeface="Cambria Math" panose="02040503050406030204" pitchFamily="18" charset="0"/>
                                <a:ea typeface="Cambria Math" panose="02040503050406030204" pitchFamily="18" charset="0"/>
                              </a:rPr>
                              <m:t>𝑠</m:t>
                            </m:r>
                          </m:sub>
                        </m:sSub>
                      </m:e>
                    </m:d>
                    <m:sSup>
                      <m:sSupPr>
                        <m:ctrlPr>
                          <a:rPr lang="en-IN" sz="3200" b="0" i="1" smtClean="0">
                            <a:latin typeface="Cambria Math" panose="02040503050406030204" pitchFamily="18" charset="0"/>
                            <a:ea typeface="Cambria Math" panose="02040503050406030204" pitchFamily="18" charset="0"/>
                          </a:rPr>
                        </m:ctrlPr>
                      </m:sSupPr>
                      <m:e>
                        <m:d>
                          <m:dPr>
                            <m:ctrlPr>
                              <a:rPr lang="en-IN" sz="3200" b="0" i="1" smtClean="0">
                                <a:latin typeface="Cambria Math" panose="02040503050406030204" pitchFamily="18" charset="0"/>
                                <a:ea typeface="Cambria Math" panose="02040503050406030204" pitchFamily="18" charset="0"/>
                              </a:rPr>
                            </m:ctrlPr>
                          </m:dPr>
                          <m:e>
                            <m:r>
                              <a:rPr lang="en-IN" sz="3200" b="0" i="1" smtClean="0">
                                <a:latin typeface="Cambria Math" panose="02040503050406030204" pitchFamily="18" charset="0"/>
                                <a:ea typeface="Cambria Math" panose="02040503050406030204" pitchFamily="18" charset="0"/>
                              </a:rPr>
                              <m:t>𝑅𝑈</m:t>
                            </m:r>
                          </m:e>
                        </m:d>
                      </m:e>
                      <m:sup>
                        <m:r>
                          <a:rPr lang="en-IN" sz="3200" b="0" i="1" smtClean="0">
                            <a:latin typeface="Cambria Math" panose="02040503050406030204" pitchFamily="18" charset="0"/>
                            <a:ea typeface="Cambria Math" panose="02040503050406030204" pitchFamily="18" charset="0"/>
                          </a:rPr>
                          <m:t>𝑘</m:t>
                        </m:r>
                      </m:sup>
                    </m:sSup>
                    <m:d>
                      <m:dPr>
                        <m:ctrlPr>
                          <a:rPr lang="en-IN" sz="3200" b="0" i="1" smtClean="0">
                            <a:latin typeface="Cambria Math" panose="02040503050406030204" pitchFamily="18" charset="0"/>
                            <a:ea typeface="Cambria Math" panose="02040503050406030204" pitchFamily="18" charset="0"/>
                          </a:rPr>
                        </m:ctrlPr>
                      </m:dPr>
                      <m:e>
                        <m:sSub>
                          <m:sSubPr>
                            <m:ctrlPr>
                              <a:rPr lang="en-IN" sz="3200" b="0" i="1" smtClean="0">
                                <a:latin typeface="Cambria Math" panose="02040503050406030204" pitchFamily="18" charset="0"/>
                                <a:ea typeface="Cambria Math" panose="02040503050406030204" pitchFamily="18" charset="0"/>
                              </a:rPr>
                            </m:ctrlPr>
                          </m:sSubPr>
                          <m:e>
                            <m:d>
                              <m:dPr>
                                <m:begChr m:val="|"/>
                                <m:endChr m:val="⟩"/>
                                <m:ctrlPr>
                                  <a:rPr lang="en-IN" sz="3200" b="0" i="1" smtClean="0">
                                    <a:latin typeface="Cambria Math" panose="02040503050406030204" pitchFamily="18" charset="0"/>
                                    <a:ea typeface="Cambria Math" panose="02040503050406030204" pitchFamily="18" charset="0"/>
                                  </a:rPr>
                                </m:ctrlPr>
                              </m:dPr>
                              <m:e>
                                <m:r>
                                  <a:rPr lang="en-IN" sz="3200" b="0" i="1" smtClean="0">
                                    <a:latin typeface="Cambria Math" panose="02040503050406030204" pitchFamily="18" charset="0"/>
                                    <a:ea typeface="Cambria Math" panose="02040503050406030204" pitchFamily="18" charset="0"/>
                                  </a:rPr>
                                  <m:t>𝐺</m:t>
                                </m:r>
                              </m:e>
                            </m:d>
                          </m:e>
                          <m:sub>
                            <m:r>
                              <a:rPr lang="en-IN" sz="3200" b="0" i="1" smtClean="0">
                                <a:latin typeface="Cambria Math" panose="02040503050406030204" pitchFamily="18" charset="0"/>
                                <a:ea typeface="Cambria Math" panose="02040503050406030204" pitchFamily="18" charset="0"/>
                              </a:rPr>
                              <m:t>𝑎</m:t>
                            </m:r>
                          </m:sub>
                        </m:sSub>
                        <m:r>
                          <a:rPr lang="en-IN" sz="3200" b="0" i="1" smtClean="0">
                            <a:latin typeface="Cambria Math" panose="02040503050406030204" pitchFamily="18" charset="0"/>
                            <a:ea typeface="Cambria Math" panose="02040503050406030204" pitchFamily="18" charset="0"/>
                          </a:rPr>
                          <m:t>⊗</m:t>
                        </m:r>
                        <m:sSub>
                          <m:sSubPr>
                            <m:ctrlPr>
                              <a:rPr lang="en-IN" sz="3200" b="0" i="1" smtClean="0">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𝕀</m:t>
                            </m:r>
                          </m:e>
                          <m:sub>
                            <m:r>
                              <a:rPr lang="en-IN" sz="3200" b="0" i="1" smtClean="0">
                                <a:latin typeface="Cambria Math" panose="02040503050406030204" pitchFamily="18" charset="0"/>
                                <a:ea typeface="Cambria Math" panose="02040503050406030204" pitchFamily="18" charset="0"/>
                              </a:rPr>
                              <m:t>𝑠</m:t>
                            </m:r>
                          </m:sub>
                        </m:sSub>
                      </m:e>
                    </m:d>
                    <m:r>
                      <a:rPr lang="en-IN" sz="3200" b="0" i="1" smtClean="0">
                        <a:latin typeface="Cambria Math" panose="02040503050406030204" pitchFamily="18" charset="0"/>
                        <a:ea typeface="Cambria Math" panose="02040503050406030204" pitchFamily="18" charset="0"/>
                      </a:rPr>
                      <m:t>=</m:t>
                    </m:r>
                    <m:sSub>
                      <m:sSubPr>
                        <m:ctrlPr>
                          <a:rPr lang="en-IN" sz="3200" b="0" i="1" smtClean="0">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𝐶</m:t>
                        </m:r>
                      </m:e>
                      <m:sub>
                        <m:r>
                          <a:rPr lang="en-IN" sz="3200" b="0" i="1" smtClean="0">
                            <a:latin typeface="Cambria Math" panose="02040503050406030204" pitchFamily="18" charset="0"/>
                            <a:ea typeface="Cambria Math" panose="02040503050406030204" pitchFamily="18" charset="0"/>
                          </a:rPr>
                          <m:t>𝑘</m:t>
                        </m:r>
                      </m:sub>
                    </m:sSub>
                    <m:r>
                      <a:rPr lang="en-IN" sz="3200" b="0" i="1" smtClean="0">
                        <a:latin typeface="Cambria Math" panose="02040503050406030204" pitchFamily="18" charset="0"/>
                        <a:ea typeface="Cambria Math" panose="02040503050406030204" pitchFamily="18" charset="0"/>
                      </a:rPr>
                      <m:t>(</m:t>
                    </m:r>
                    <m:r>
                      <a:rPr lang="en-IN" sz="3200" b="0" i="1" smtClean="0">
                        <a:latin typeface="Cambria Math" panose="02040503050406030204" pitchFamily="18" charset="0"/>
                        <a:ea typeface="Cambria Math" panose="02040503050406030204" pitchFamily="18" charset="0"/>
                      </a:rPr>
                      <m:t>𝐻</m:t>
                    </m:r>
                    <m:r>
                      <a:rPr lang="en-IN" sz="3200" b="0" i="1" smtClean="0">
                        <a:latin typeface="Cambria Math" panose="02040503050406030204" pitchFamily="18" charset="0"/>
                        <a:ea typeface="Cambria Math" panose="02040503050406030204" pitchFamily="18" charset="0"/>
                      </a:rPr>
                      <m:t>)</m:t>
                    </m:r>
                  </m:oMath>
                </a14:m>
                <a:endParaRPr lang="en-IN" sz="3200" b="0"/>
              </a:p>
              <a:p>
                <a:pPr lvl="1"/>
                <a:r>
                  <a:rPr lang="en-IN" sz="3200" b="0"/>
                  <a:t>Pauli operators form basis for any Hermitian </a:t>
                </a:r>
                <a:r>
                  <a:rPr lang="en-IN" sz="3200"/>
                  <a:t>operators </a:t>
                </a:r>
              </a:p>
              <a:p>
                <a:pPr lvl="2"/>
                <a:r>
                  <a:rPr lang="en-IN" sz="2800"/>
                  <a:t>Assumption: </a:t>
                </a:r>
                <a14:m>
                  <m:oMath xmlns:m="http://schemas.openxmlformats.org/officeDocument/2006/math">
                    <m:r>
                      <a:rPr lang="en-IN" sz="2800" b="0" i="1" smtClean="0">
                        <a:latin typeface="Cambria Math" panose="02040503050406030204" pitchFamily="18" charset="0"/>
                      </a:rPr>
                      <m:t>𝑇</m:t>
                    </m:r>
                    <m:r>
                      <a:rPr lang="en-IN" sz="2800" b="0" i="1" smtClean="0">
                        <a:latin typeface="Cambria Math" panose="02040503050406030204" pitchFamily="18" charset="0"/>
                      </a:rPr>
                      <m:t>=</m:t>
                    </m:r>
                    <m:r>
                      <a:rPr lang="en-IN" sz="2800" b="0" i="1" smtClean="0">
                        <a:latin typeface="Cambria Math" panose="02040503050406030204" pitchFamily="18" charset="0"/>
                      </a:rPr>
                      <m:t>𝑂</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𝑝𝑜𝑙𝑦</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𝑛</m:t>
                            </m:r>
                          </m:e>
                        </m:d>
                      </m:e>
                    </m:d>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𝛼</m:t>
                        </m:r>
                      </m:e>
                      <m:sub>
                        <m:r>
                          <a:rPr lang="en-IN" sz="2800" b="0" i="1" smtClean="0">
                            <a:latin typeface="Cambria Math" panose="02040503050406030204" pitchFamily="18" charset="0"/>
                          </a:rPr>
                          <m:t>𝑖</m:t>
                        </m:r>
                      </m:sub>
                    </m:sSub>
                    <m:r>
                      <a:rPr lang="en-IN" sz="2800" b="0" i="1" smtClean="0">
                        <a:latin typeface="Cambria Math" panose="02040503050406030204" pitchFamily="18" charset="0"/>
                      </a:rPr>
                      <m:t>≥0, </m:t>
                    </m:r>
                    <m:nary>
                      <m:naryPr>
                        <m:chr m:val="∑"/>
                        <m:ctrlPr>
                          <a:rPr lang="en-IN" sz="2800" b="0" i="1" smtClean="0">
                            <a:latin typeface="Cambria Math" panose="02040503050406030204" pitchFamily="18" charset="0"/>
                          </a:rPr>
                        </m:ctrlPr>
                      </m:naryPr>
                      <m:sub>
                        <m:r>
                          <a:rPr lang="en-IN" sz="2800" b="0" i="1" smtClean="0">
                            <a:latin typeface="Cambria Math" panose="02040503050406030204" pitchFamily="18" charset="0"/>
                          </a:rPr>
                          <m:t>𝑖</m:t>
                        </m:r>
                        <m:r>
                          <a:rPr lang="en-IN" sz="2800" b="0" i="1" smtClean="0">
                            <a:latin typeface="Cambria Math" panose="02040503050406030204" pitchFamily="18" charset="0"/>
                          </a:rPr>
                          <m:t>=0</m:t>
                        </m:r>
                      </m:sub>
                      <m:sup>
                        <m:r>
                          <a:rPr lang="en-IN" sz="2800" b="0" i="1" smtClean="0">
                            <a:latin typeface="Cambria Math" panose="02040503050406030204" pitchFamily="18" charset="0"/>
                          </a:rPr>
                          <m:t>𝑇</m:t>
                        </m:r>
                        <m:r>
                          <a:rPr lang="en-IN" sz="2800" b="0" i="1" smtClean="0">
                            <a:latin typeface="Cambria Math" panose="02040503050406030204" pitchFamily="18" charset="0"/>
                          </a:rPr>
                          <m:t>−1</m:t>
                        </m:r>
                      </m:sup>
                      <m:e>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𝛼</m:t>
                            </m:r>
                          </m:e>
                          <m:sub>
                            <m:r>
                              <a:rPr lang="en-IN" sz="2800" b="0" i="1" smtClean="0">
                                <a:latin typeface="Cambria Math" panose="02040503050406030204" pitchFamily="18" charset="0"/>
                              </a:rPr>
                              <m:t>𝑖</m:t>
                            </m:r>
                          </m:sub>
                        </m:sSub>
                        <m:r>
                          <a:rPr lang="en-IN" sz="2800" b="0" i="1" smtClean="0">
                            <a:latin typeface="Cambria Math" panose="02040503050406030204" pitchFamily="18" charset="0"/>
                          </a:rPr>
                          <m:t>|</m:t>
                        </m:r>
                      </m:e>
                    </m:nary>
                    <m:r>
                      <a:rPr lang="en-IN" sz="2800" b="0" i="1" smtClean="0">
                        <a:latin typeface="Cambria Math" panose="02040503050406030204" pitchFamily="18" charset="0"/>
                      </a:rPr>
                      <m:t>=1</m:t>
                    </m:r>
                  </m:oMath>
                </a14:m>
                <a:endParaRPr lang="en-IN" sz="3200" b="0" i="1">
                  <a:latin typeface="Cambria Math" panose="02040503050406030204" pitchFamily="18" charset="0"/>
                </a:endParaRPr>
              </a:p>
              <a:p>
                <a:pPr lvl="1"/>
                <a14:m>
                  <m:oMath xmlns:m="http://schemas.openxmlformats.org/officeDocument/2006/math">
                    <m:r>
                      <a:rPr lang="en-IN" sz="3200" b="0" i="1" smtClean="0">
                        <a:latin typeface="Cambria Math" panose="02040503050406030204" pitchFamily="18" charset="0"/>
                      </a:rPr>
                      <m:t>𝐻</m:t>
                    </m:r>
                    <m:r>
                      <a:rPr lang="en-IN" sz="3200" b="0" i="1" smtClean="0">
                        <a:latin typeface="Cambria Math" panose="02040503050406030204" pitchFamily="18" charset="0"/>
                      </a:rPr>
                      <m:t>=</m:t>
                    </m:r>
                    <m:nary>
                      <m:naryPr>
                        <m:chr m:val="∑"/>
                        <m:ctrlPr>
                          <a:rPr lang="en-IN" sz="3200" b="0" i="1" smtClean="0">
                            <a:latin typeface="Cambria Math" panose="02040503050406030204" pitchFamily="18" charset="0"/>
                          </a:rPr>
                        </m:ctrlPr>
                      </m:naryPr>
                      <m:sub>
                        <m:r>
                          <a:rPr lang="en-IN" sz="3200" b="0" i="1" smtClean="0">
                            <a:latin typeface="Cambria Math" panose="02040503050406030204" pitchFamily="18" charset="0"/>
                          </a:rPr>
                          <m:t>𝑖</m:t>
                        </m:r>
                        <m:r>
                          <a:rPr lang="en-IN" sz="3200" b="0" i="1" smtClean="0">
                            <a:latin typeface="Cambria Math" panose="02040503050406030204" pitchFamily="18" charset="0"/>
                          </a:rPr>
                          <m:t>=0</m:t>
                        </m:r>
                      </m:sub>
                      <m:sup>
                        <m:r>
                          <a:rPr lang="en-IN" sz="3200" b="0" i="1" smtClean="0">
                            <a:latin typeface="Cambria Math" panose="02040503050406030204" pitchFamily="18" charset="0"/>
                          </a:rPr>
                          <m:t>𝑇</m:t>
                        </m:r>
                        <m:r>
                          <a:rPr lang="en-IN" sz="3200" b="0" i="1" smtClean="0">
                            <a:latin typeface="Cambria Math" panose="02040503050406030204" pitchFamily="18" charset="0"/>
                          </a:rPr>
                          <m:t>−1</m:t>
                        </m:r>
                      </m:sup>
                      <m:e>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𝛼</m:t>
                            </m:r>
                          </m:e>
                          <m:sub>
                            <m:r>
                              <a:rPr lang="en-IN" sz="3200" b="0" i="1" smtClean="0">
                                <a:latin typeface="Cambria Math" panose="02040503050406030204" pitchFamily="18" charset="0"/>
                              </a:rPr>
                              <m:t>𝑖</m:t>
                            </m:r>
                          </m:sub>
                        </m:sSub>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𝑃</m:t>
                            </m:r>
                          </m:e>
                          <m:sub>
                            <m:r>
                              <a:rPr lang="en-IN" sz="3200" b="0" i="1" smtClean="0">
                                <a:latin typeface="Cambria Math" panose="02040503050406030204" pitchFamily="18" charset="0"/>
                              </a:rPr>
                              <m:t>𝑖</m:t>
                            </m:r>
                          </m:sub>
                        </m:sSub>
                      </m:e>
                    </m:nary>
                    <m:r>
                      <a:rPr lang="en-IN" sz="3200" b="0" i="1" smtClean="0">
                        <a:latin typeface="Cambria Math" panose="02040503050406030204" pitchFamily="18" charset="0"/>
                      </a:rPr>
                      <m:t>; </m:t>
                    </m:r>
                  </m:oMath>
                </a14:m>
                <a:endParaRPr lang="en-IN" sz="3200" b="0" i="1">
                  <a:latin typeface="Cambria Math" panose="02040503050406030204" pitchFamily="18" charset="0"/>
                </a:endParaRPr>
              </a:p>
              <a:p>
                <a:pPr marL="457200" lvl="1" indent="0">
                  <a:buNone/>
                </a:pPr>
                <a:endParaRPr lang="en-IN" sz="3200" b="0" i="1">
                  <a:latin typeface="Cambria Math" panose="02040503050406030204" pitchFamily="18" charset="0"/>
                </a:endParaRPr>
              </a:p>
              <a:p>
                <a:pPr lvl="1"/>
                <a14:m>
                  <m:oMath xmlns:m="http://schemas.openxmlformats.org/officeDocument/2006/math">
                    <m:r>
                      <a:rPr lang="en-IN" sz="3200" b="0" i="1" smtClean="0">
                        <a:latin typeface="Cambria Math" panose="02040503050406030204" pitchFamily="18" charset="0"/>
                      </a:rPr>
                      <m:t>𝑅</m:t>
                    </m:r>
                    <m:r>
                      <a:rPr lang="en-IN" sz="3200" b="0" i="1" smtClean="0">
                        <a:latin typeface="Cambria Math" panose="02040503050406030204" pitchFamily="18" charset="0"/>
                      </a:rPr>
                      <m:t>=</m:t>
                    </m:r>
                    <m:sSub>
                      <m:sSubPr>
                        <m:ctrlPr>
                          <a:rPr lang="en-IN" sz="3200" b="0" i="1" smtClean="0">
                            <a:latin typeface="Cambria Math" panose="02040503050406030204" pitchFamily="18" charset="0"/>
                          </a:rPr>
                        </m:ctrlPr>
                      </m:sSubPr>
                      <m:e>
                        <m:d>
                          <m:dPr>
                            <m:endChr m:val="⟩"/>
                            <m:ctrlPr>
                              <a:rPr lang="en-IN" sz="3200" b="0" i="1" smtClean="0">
                                <a:latin typeface="Cambria Math" panose="02040503050406030204" pitchFamily="18" charset="0"/>
                              </a:rPr>
                            </m:ctrlPr>
                          </m:dPr>
                          <m:e>
                            <m:r>
                              <a:rPr lang="en-IN" sz="3200" b="0" i="1" smtClean="0">
                                <a:latin typeface="Cambria Math" panose="02040503050406030204" pitchFamily="18" charset="0"/>
                              </a:rPr>
                              <m:t>2</m:t>
                            </m:r>
                          </m:e>
                          <m:e>
                            <m:r>
                              <a:rPr lang="en-IN" sz="3200" b="0" i="1" smtClean="0">
                                <a:latin typeface="Cambria Math" panose="02040503050406030204" pitchFamily="18" charset="0"/>
                              </a:rPr>
                              <m:t>𝐺</m:t>
                            </m:r>
                          </m:e>
                        </m:d>
                      </m:e>
                      <m:sub>
                        <m:r>
                          <a:rPr lang="en-IN" sz="3200" b="0" i="1" smtClean="0">
                            <a:latin typeface="Cambria Math" panose="02040503050406030204" pitchFamily="18" charset="0"/>
                          </a:rPr>
                          <m:t>𝑎</m:t>
                        </m:r>
                      </m:sub>
                    </m:sSub>
                    <m:d>
                      <m:dPr>
                        <m:begChr m:val="⟨"/>
                        <m:ctrlPr>
                          <a:rPr lang="en-IN" sz="3200" b="0" i="1" smtClean="0">
                            <a:latin typeface="Cambria Math" panose="02040503050406030204" pitchFamily="18" charset="0"/>
                          </a:rPr>
                        </m:ctrlPr>
                      </m:dPr>
                      <m:e>
                        <m:r>
                          <a:rPr lang="en-IN" sz="3200" b="0" i="1" smtClean="0">
                            <a:latin typeface="Cambria Math" panose="02040503050406030204" pitchFamily="18" charset="0"/>
                          </a:rPr>
                          <m:t>𝐺</m:t>
                        </m:r>
                        <m:sSub>
                          <m:sSubPr>
                            <m:ctrlPr>
                              <a:rPr lang="en-IN" sz="3200" b="0" i="1" smtClean="0">
                                <a:latin typeface="Cambria Math" panose="02040503050406030204" pitchFamily="18" charset="0"/>
                              </a:rPr>
                            </m:ctrlPr>
                          </m:sSubPr>
                          <m:e>
                            <m:d>
                              <m:dPr>
                                <m:begChr m:val=""/>
                                <m:endChr m:val="|"/>
                                <m:ctrlPr>
                                  <a:rPr lang="en-IN" sz="3200" b="0" i="1" smtClean="0">
                                    <a:latin typeface="Cambria Math" panose="02040503050406030204" pitchFamily="18" charset="0"/>
                                  </a:rPr>
                                </m:ctrlPr>
                              </m:dPr>
                              <m:e>
                                <m:r>
                                  <a:rPr lang="en-IN" sz="3200" b="0" i="1" smtClean="0">
                                    <a:latin typeface="Cambria Math" panose="02040503050406030204" pitchFamily="18" charset="0"/>
                                  </a:rPr>
                                  <m:t>​</m:t>
                                </m:r>
                              </m:e>
                            </m:d>
                          </m:e>
                          <m:sub>
                            <m:r>
                              <a:rPr lang="en-IN" sz="3200" b="0" i="1" smtClean="0">
                                <a:latin typeface="Cambria Math" panose="02040503050406030204" pitchFamily="18" charset="0"/>
                              </a:rPr>
                              <m:t>𝑎</m:t>
                            </m:r>
                          </m:sub>
                        </m:sSub>
                        <m:r>
                          <a:rPr lang="en-IN" sz="3200" b="0" i="1" smtClean="0">
                            <a:latin typeface="Cambria Math" panose="02040503050406030204" pitchFamily="18" charset="0"/>
                          </a:rPr>
                          <m:t>−</m:t>
                        </m:r>
                        <m:sSub>
                          <m:sSubPr>
                            <m:ctrlPr>
                              <a:rPr lang="en-IN" sz="3200" b="0" i="1" smtClean="0">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𝕀</m:t>
                            </m:r>
                          </m:e>
                          <m:sub>
                            <m:r>
                              <a:rPr lang="en-IN" sz="3200" b="0" i="1" smtClean="0">
                                <a:latin typeface="Cambria Math" panose="02040503050406030204" pitchFamily="18" charset="0"/>
                                <a:ea typeface="Cambria Math" panose="02040503050406030204" pitchFamily="18" charset="0"/>
                              </a:rPr>
                              <m:t>𝑎</m:t>
                            </m:r>
                          </m:sub>
                        </m:sSub>
                      </m:e>
                    </m:d>
                    <m:r>
                      <m:rPr>
                        <m:lit/>
                      </m:rPr>
                      <a:rPr lang="en-IN" sz="3200" b="0" i="1" smtClean="0">
                        <a:latin typeface="Cambria Math" panose="02040503050406030204" pitchFamily="18" charset="0"/>
                        <a:ea typeface="Cambria Math" panose="02040503050406030204" pitchFamily="18" charset="0"/>
                      </a:rPr>
                      <m:t> </m:t>
                    </m:r>
                    <m:r>
                      <a:rPr lang="en-IN" sz="3200" b="0" i="1" smtClean="0">
                        <a:latin typeface="Cambria Math" panose="02040503050406030204" pitchFamily="18" charset="0"/>
                        <a:ea typeface="Cambria Math" panose="02040503050406030204" pitchFamily="18" charset="0"/>
                      </a:rPr>
                      <m:t>⊗</m:t>
                    </m:r>
                    <m:sSub>
                      <m:sSubPr>
                        <m:ctrlPr>
                          <a:rPr lang="en-IN" sz="3200" b="0" i="1" smtClean="0">
                            <a:latin typeface="Cambria Math" panose="02040503050406030204" pitchFamily="18" charset="0"/>
                            <a:ea typeface="Cambria Math" panose="02040503050406030204" pitchFamily="18" charset="0"/>
                          </a:rPr>
                        </m:ctrlPr>
                      </m:sSubPr>
                      <m:e>
                        <m:r>
                          <a:rPr lang="en-IN" sz="3200" b="0" i="1" smtClean="0">
                            <a:latin typeface="Cambria Math" panose="02040503050406030204" pitchFamily="18" charset="0"/>
                            <a:ea typeface="Cambria Math" panose="02040503050406030204" pitchFamily="18" charset="0"/>
                          </a:rPr>
                          <m:t>𝕀</m:t>
                        </m:r>
                      </m:e>
                      <m:sub>
                        <m:r>
                          <a:rPr lang="en-IN" sz="3200" b="0" i="1" smtClean="0">
                            <a:latin typeface="Cambria Math" panose="02040503050406030204" pitchFamily="18" charset="0"/>
                            <a:ea typeface="Cambria Math" panose="02040503050406030204" pitchFamily="18" charset="0"/>
                          </a:rPr>
                          <m:t>𝑠</m:t>
                        </m:r>
                      </m:sub>
                    </m:sSub>
                  </m:oMath>
                </a14:m>
                <a:endParaRPr lang="en-IN" sz="3200" b="0" i="1">
                  <a:latin typeface="Cambria Math" panose="02040503050406030204" pitchFamily="18" charset="0"/>
                </a:endParaRPr>
              </a:p>
              <a:p>
                <a:pPr lvl="1"/>
                <a:endParaRPr lang="en-IN" sz="3200" b="0" i="1">
                  <a:latin typeface="Cambria Math" panose="02040503050406030204" pitchFamily="18" charset="0"/>
                </a:endParaRPr>
              </a:p>
              <a:p>
                <a:pPr lvl="1"/>
                <a14:m>
                  <m:oMath xmlns:m="http://schemas.openxmlformats.org/officeDocument/2006/math">
                    <m:sSub>
                      <m:sSubPr>
                        <m:ctrlPr>
                          <a:rPr lang="en-IN" sz="3200" b="0" i="1" smtClean="0">
                            <a:latin typeface="Cambria Math" panose="02040503050406030204" pitchFamily="18" charset="0"/>
                          </a:rPr>
                        </m:ctrlPr>
                      </m:sSubPr>
                      <m:e>
                        <m:d>
                          <m:dPr>
                            <m:begChr m:val="|"/>
                            <m:endChr m:val="⟩"/>
                            <m:ctrlPr>
                              <a:rPr lang="en-IN" sz="3200" b="0" i="1" smtClean="0">
                                <a:latin typeface="Cambria Math" panose="02040503050406030204" pitchFamily="18" charset="0"/>
                              </a:rPr>
                            </m:ctrlPr>
                          </m:dPr>
                          <m:e>
                            <m:r>
                              <a:rPr lang="en-IN" sz="3200" b="0" i="1" smtClean="0">
                                <a:latin typeface="Cambria Math" panose="02040503050406030204" pitchFamily="18" charset="0"/>
                              </a:rPr>
                              <m:t>𝐺</m:t>
                            </m:r>
                          </m:e>
                        </m:d>
                      </m:e>
                      <m:sub>
                        <m:r>
                          <a:rPr lang="en-IN" sz="3200" b="0" i="1" smtClean="0">
                            <a:latin typeface="Cambria Math" panose="02040503050406030204" pitchFamily="18" charset="0"/>
                          </a:rPr>
                          <m:t>𝑎</m:t>
                        </m:r>
                      </m:sub>
                    </m:sSub>
                    <m:r>
                      <a:rPr lang="en-IN" sz="3200" b="0" i="1" smtClean="0">
                        <a:latin typeface="Cambria Math" panose="02040503050406030204" pitchFamily="18" charset="0"/>
                      </a:rPr>
                      <m:t>=</m:t>
                    </m:r>
                    <m:nary>
                      <m:naryPr>
                        <m:chr m:val="∑"/>
                        <m:ctrlPr>
                          <a:rPr lang="en-IN" sz="3200" b="0" i="1" smtClean="0">
                            <a:latin typeface="Cambria Math" panose="02040503050406030204" pitchFamily="18" charset="0"/>
                          </a:rPr>
                        </m:ctrlPr>
                      </m:naryPr>
                      <m:sub>
                        <m:r>
                          <a:rPr lang="en-IN" sz="3200" b="0" i="1" smtClean="0">
                            <a:latin typeface="Cambria Math" panose="02040503050406030204" pitchFamily="18" charset="0"/>
                          </a:rPr>
                          <m:t>𝑖</m:t>
                        </m:r>
                        <m:r>
                          <a:rPr lang="en-IN" sz="3200" b="0" i="1" smtClean="0">
                            <a:latin typeface="Cambria Math" panose="02040503050406030204" pitchFamily="18" charset="0"/>
                          </a:rPr>
                          <m:t>=0</m:t>
                        </m:r>
                      </m:sub>
                      <m:sup>
                        <m:r>
                          <a:rPr lang="en-IN" sz="3200" b="0" i="1" smtClean="0">
                            <a:latin typeface="Cambria Math" panose="02040503050406030204" pitchFamily="18" charset="0"/>
                          </a:rPr>
                          <m:t>𝑇</m:t>
                        </m:r>
                        <m:r>
                          <a:rPr lang="en-IN" sz="3200" b="0" i="1" smtClean="0">
                            <a:latin typeface="Cambria Math" panose="02040503050406030204" pitchFamily="18" charset="0"/>
                          </a:rPr>
                          <m:t>−1</m:t>
                        </m:r>
                      </m:sup>
                      <m:e>
                        <m:rad>
                          <m:radPr>
                            <m:degHide m:val="on"/>
                            <m:ctrlPr>
                              <a:rPr lang="en-IN" sz="3200" b="0" i="1" smtClean="0">
                                <a:latin typeface="Cambria Math" panose="02040503050406030204" pitchFamily="18" charset="0"/>
                              </a:rPr>
                            </m:ctrlPr>
                          </m:radPr>
                          <m:deg/>
                          <m:e>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𝛼</m:t>
                                </m:r>
                              </m:e>
                              <m:sub>
                                <m:r>
                                  <a:rPr lang="en-IN" sz="3200" b="0" i="1" smtClean="0">
                                    <a:latin typeface="Cambria Math" panose="02040503050406030204" pitchFamily="18" charset="0"/>
                                  </a:rPr>
                                  <m:t>𝑖</m:t>
                                </m:r>
                              </m:sub>
                            </m:sSub>
                          </m:e>
                        </m:rad>
                      </m:e>
                    </m:nary>
                    <m:sSub>
                      <m:sSubPr>
                        <m:ctrlPr>
                          <a:rPr lang="en-IN" sz="3200" b="0" i="1" smtClean="0">
                            <a:latin typeface="Cambria Math" panose="02040503050406030204" pitchFamily="18" charset="0"/>
                          </a:rPr>
                        </m:ctrlPr>
                      </m:sSubPr>
                      <m:e>
                        <m:d>
                          <m:dPr>
                            <m:begChr m:val="|"/>
                            <m:endChr m:val="⟩"/>
                            <m:ctrlPr>
                              <a:rPr lang="en-IN" sz="3200" b="0" i="1" smtClean="0">
                                <a:latin typeface="Cambria Math" panose="02040503050406030204" pitchFamily="18" charset="0"/>
                              </a:rPr>
                            </m:ctrlPr>
                          </m:dPr>
                          <m:e>
                            <m:r>
                              <a:rPr lang="en-IN" sz="3200" b="0" i="1" smtClean="0">
                                <a:latin typeface="Cambria Math" panose="02040503050406030204" pitchFamily="18" charset="0"/>
                              </a:rPr>
                              <m:t>𝑖</m:t>
                            </m:r>
                          </m:e>
                        </m:d>
                      </m:e>
                      <m:sub>
                        <m:r>
                          <a:rPr lang="en-IN" sz="3200" b="0" i="1" smtClean="0">
                            <a:latin typeface="Cambria Math" panose="02040503050406030204" pitchFamily="18" charset="0"/>
                          </a:rPr>
                          <m:t>𝑎</m:t>
                        </m:r>
                      </m:sub>
                    </m:sSub>
                  </m:oMath>
                </a14:m>
                <a:endParaRPr lang="en-IN" sz="3200" b="0"/>
              </a:p>
              <a:p>
                <a:pPr lvl="1"/>
                <a:endParaRPr lang="en-IN" sz="3200" b="0" i="1">
                  <a:latin typeface="Cambria Math" panose="02040503050406030204" pitchFamily="18" charset="0"/>
                </a:endParaRPr>
              </a:p>
              <a:p>
                <a:pPr lvl="1"/>
                <a14:m>
                  <m:oMath xmlns:m="http://schemas.openxmlformats.org/officeDocument/2006/math">
                    <m:r>
                      <a:rPr lang="en-IN" sz="3200" b="0" i="1" smtClean="0">
                        <a:latin typeface="Cambria Math" panose="02040503050406030204" pitchFamily="18" charset="0"/>
                      </a:rPr>
                      <m:t>𝑈</m:t>
                    </m:r>
                    <m:r>
                      <a:rPr lang="en-IN" sz="3200" b="0" i="1" smtClean="0">
                        <a:latin typeface="Cambria Math" panose="02040503050406030204" pitchFamily="18" charset="0"/>
                      </a:rPr>
                      <m:t>=</m:t>
                    </m:r>
                    <m:nary>
                      <m:naryPr>
                        <m:chr m:val="∑"/>
                        <m:ctrlPr>
                          <a:rPr lang="en-IN" sz="3200" b="0" i="1" smtClean="0">
                            <a:latin typeface="Cambria Math" panose="02040503050406030204" pitchFamily="18" charset="0"/>
                          </a:rPr>
                        </m:ctrlPr>
                      </m:naryPr>
                      <m:sub>
                        <m:r>
                          <a:rPr lang="en-IN" sz="3200" b="0" i="1" smtClean="0">
                            <a:latin typeface="Cambria Math" panose="02040503050406030204" pitchFamily="18" charset="0"/>
                          </a:rPr>
                          <m:t>𝑖</m:t>
                        </m:r>
                        <m:r>
                          <a:rPr lang="en-IN" sz="3200" b="0" i="1" smtClean="0">
                            <a:latin typeface="Cambria Math" panose="02040503050406030204" pitchFamily="18" charset="0"/>
                          </a:rPr>
                          <m:t>=0</m:t>
                        </m:r>
                      </m:sub>
                      <m:sup>
                        <m:r>
                          <a:rPr lang="en-IN" sz="3200" b="0" i="1" smtClean="0">
                            <a:latin typeface="Cambria Math" panose="02040503050406030204" pitchFamily="18" charset="0"/>
                          </a:rPr>
                          <m:t>𝑇</m:t>
                        </m:r>
                        <m:r>
                          <a:rPr lang="en-IN" sz="3200" b="0" i="1" smtClean="0">
                            <a:latin typeface="Cambria Math" panose="02040503050406030204" pitchFamily="18" charset="0"/>
                          </a:rPr>
                          <m:t>−1</m:t>
                        </m:r>
                      </m:sup>
                      <m:e>
                        <m:sSub>
                          <m:sSubPr>
                            <m:ctrlPr>
                              <a:rPr lang="en-IN" sz="3200" b="0" i="1" smtClean="0">
                                <a:latin typeface="Cambria Math" panose="02040503050406030204" pitchFamily="18" charset="0"/>
                              </a:rPr>
                            </m:ctrlPr>
                          </m:sSubPr>
                          <m:e>
                            <m:d>
                              <m:dPr>
                                <m:begChr m:val="|"/>
                                <m:endChr m:val="⟩"/>
                                <m:ctrlPr>
                                  <a:rPr lang="en-IN" sz="3200" b="0" i="1" smtClean="0">
                                    <a:latin typeface="Cambria Math" panose="02040503050406030204" pitchFamily="18" charset="0"/>
                                  </a:rPr>
                                </m:ctrlPr>
                              </m:dPr>
                              <m:e>
                                <m:r>
                                  <a:rPr lang="en-IN" sz="3200" b="0" i="1" smtClean="0">
                                    <a:latin typeface="Cambria Math" panose="02040503050406030204" pitchFamily="18" charset="0"/>
                                  </a:rPr>
                                  <m:t>𝑖</m:t>
                                </m:r>
                              </m:e>
                            </m:d>
                          </m:e>
                          <m:sub>
                            <m:r>
                              <a:rPr lang="en-IN" sz="3200" b="0" i="1" smtClean="0">
                                <a:latin typeface="Cambria Math" panose="02040503050406030204" pitchFamily="18" charset="0"/>
                              </a:rPr>
                              <m:t>𝑎</m:t>
                            </m:r>
                          </m:sub>
                        </m:sSub>
                        <m:r>
                          <a:rPr lang="en-IN" sz="3200" b="0" i="1" smtClean="0">
                            <a:latin typeface="Cambria Math" panose="02040503050406030204" pitchFamily="18" charset="0"/>
                          </a:rPr>
                          <m:t>⟨</m:t>
                        </m:r>
                        <m:r>
                          <a:rPr lang="en-IN" sz="3200" b="0" i="1" smtClean="0">
                            <a:latin typeface="Cambria Math" panose="02040503050406030204" pitchFamily="18" charset="0"/>
                          </a:rPr>
                          <m:t>𝑖</m:t>
                        </m:r>
                        <m:sSub>
                          <m:sSubPr>
                            <m:ctrlPr>
                              <a:rPr lang="en-IN" sz="3200" b="0" i="1" smtClean="0">
                                <a:latin typeface="Cambria Math" panose="02040503050406030204" pitchFamily="18" charset="0"/>
                              </a:rPr>
                            </m:ctrlPr>
                          </m:sSubPr>
                          <m:e>
                            <m:d>
                              <m:dPr>
                                <m:begChr m:val=""/>
                                <m:endChr m:val="|"/>
                                <m:ctrlPr>
                                  <a:rPr lang="en-IN" sz="3200" b="0" i="1" smtClean="0">
                                    <a:latin typeface="Cambria Math" panose="02040503050406030204" pitchFamily="18" charset="0"/>
                                  </a:rPr>
                                </m:ctrlPr>
                              </m:dPr>
                              <m:e>
                                <m:r>
                                  <a:rPr lang="en-IN" sz="3200" b="0" i="1" smtClean="0">
                                    <a:latin typeface="Cambria Math" panose="02040503050406030204" pitchFamily="18" charset="0"/>
                                  </a:rPr>
                                  <m:t>​</m:t>
                                </m:r>
                              </m:e>
                            </m:d>
                          </m:e>
                          <m:sub>
                            <m:r>
                              <a:rPr lang="en-IN" sz="3200" b="0" i="1" smtClean="0">
                                <a:latin typeface="Cambria Math" panose="02040503050406030204" pitchFamily="18" charset="0"/>
                              </a:rPr>
                              <m:t>𝑎</m:t>
                            </m:r>
                          </m:sub>
                        </m:sSub>
                      </m:e>
                    </m:nary>
                    <m:r>
                      <a:rPr lang="en-IN" sz="3200" b="0" i="1" smtClean="0">
                        <a:latin typeface="Cambria Math" panose="02040503050406030204" pitchFamily="18" charset="0"/>
                      </a:rPr>
                      <m:t>⊗</m:t>
                    </m:r>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𝑃</m:t>
                        </m:r>
                      </m:e>
                      <m:sub>
                        <m:r>
                          <a:rPr lang="en-IN" sz="3200" b="0" i="1" smtClean="0">
                            <a:latin typeface="Cambria Math" panose="02040503050406030204" pitchFamily="18" charset="0"/>
                          </a:rPr>
                          <m:t>𝑖</m:t>
                        </m:r>
                      </m:sub>
                    </m:sSub>
                  </m:oMath>
                </a14:m>
                <a:endParaRPr lang="en-US" sz="3200"/>
              </a:p>
            </p:txBody>
          </p:sp>
        </mc:Choice>
        <mc:Fallback xmlns="">
          <p:sp>
            <p:nvSpPr>
              <p:cNvPr id="3" name="Content Placeholder 2">
                <a:extLst>
                  <a:ext uri="{FF2B5EF4-FFF2-40B4-BE49-F238E27FC236}">
                    <a16:creationId xmlns:a16="http://schemas.microsoft.com/office/drawing/2014/main" id="{A67C5BB8-D2D9-F302-0344-150FAEC66EA8}"/>
                  </a:ext>
                </a:extLst>
              </p:cNvPr>
              <p:cNvSpPr>
                <a:spLocks noGrp="1" noRot="1" noChangeAspect="1" noMove="1" noResize="1" noEditPoints="1" noAdjustHandles="1" noChangeArrowheads="1" noChangeShapeType="1" noTextEdit="1"/>
              </p:cNvSpPr>
              <p:nvPr>
                <p:ph idx="1"/>
              </p:nvPr>
            </p:nvSpPr>
            <p:spPr>
              <a:xfrm>
                <a:off x="628650" y="1780673"/>
                <a:ext cx="7886700" cy="4575677"/>
              </a:xfrm>
              <a:blipFill>
                <a:blip r:embed="rId2"/>
                <a:stretch>
                  <a:fillRect l="-1314" t="-3862" r="-154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B655FF8-55F0-E8CD-B920-6010B44EDC83}"/>
              </a:ext>
            </a:extLst>
          </p:cNvPr>
          <p:cNvSpPr>
            <a:spLocks noGrp="1"/>
          </p:cNvSpPr>
          <p:nvPr>
            <p:ph type="dt" sz="half" idx="10"/>
          </p:nvPr>
        </p:nvSpPr>
        <p:spPr/>
        <p:txBody>
          <a:bodyPr/>
          <a:lstStyle/>
          <a:p>
            <a:fld id="{9A374FA6-C65A-4F94-9F33-CC4E5DB85246}" type="datetime1">
              <a:rPr lang="en-US" smtClean="0"/>
              <a:t>9/26/2024</a:t>
            </a:fld>
            <a:endParaRPr lang="en-US"/>
          </a:p>
        </p:txBody>
      </p:sp>
      <p:sp>
        <p:nvSpPr>
          <p:cNvPr id="5" name="Slide Number Placeholder 4">
            <a:extLst>
              <a:ext uri="{FF2B5EF4-FFF2-40B4-BE49-F238E27FC236}">
                <a16:creationId xmlns:a16="http://schemas.microsoft.com/office/drawing/2014/main" id="{8CD0FC8D-CDFE-8EB2-BA74-4265E9CF1580}"/>
              </a:ext>
            </a:extLst>
          </p:cNvPr>
          <p:cNvSpPr>
            <a:spLocks noGrp="1"/>
          </p:cNvSpPr>
          <p:nvPr>
            <p:ph type="sldNum" sz="quarter" idx="12"/>
          </p:nvPr>
        </p:nvSpPr>
        <p:spPr/>
        <p:txBody>
          <a:bodyPr/>
          <a:lstStyle/>
          <a:p>
            <a:fld id="{9EFCAA85-8796-4B17-9CA3-4CB18724EF60}" type="slidenum">
              <a:rPr lang="en-US" smtClean="0"/>
              <a:t>31</a:t>
            </a:fld>
            <a:endParaRPr lang="en-US"/>
          </a:p>
        </p:txBody>
      </p:sp>
      <p:sp>
        <p:nvSpPr>
          <p:cNvPr id="8" name="Title 1">
            <a:extLst>
              <a:ext uri="{FF2B5EF4-FFF2-40B4-BE49-F238E27FC236}">
                <a16:creationId xmlns:a16="http://schemas.microsoft.com/office/drawing/2014/main" id="{3645DC6F-EE2A-50E9-1EC2-3DAB532E5709}"/>
              </a:ext>
            </a:extLst>
          </p:cNvPr>
          <p:cNvSpPr>
            <a:spLocks noGrp="1"/>
          </p:cNvSpPr>
          <p:nvPr>
            <p:ph type="title"/>
          </p:nvPr>
        </p:nvSpPr>
        <p:spPr>
          <a:xfrm>
            <a:off x="628650" y="408158"/>
            <a:ext cx="7886700" cy="1325563"/>
          </a:xfrm>
        </p:spPr>
        <p:txBody>
          <a:bodyPr/>
          <a:lstStyle/>
          <a:p>
            <a:r>
              <a:rPr lang="en-IN" dirty="0"/>
              <a:t>Quantum </a:t>
            </a:r>
            <a:r>
              <a:rPr lang="en-IN" dirty="0" err="1"/>
              <a:t>ChFSI</a:t>
            </a:r>
            <a:endParaRPr lang="en-US" dirty="0"/>
          </a:p>
        </p:txBody>
      </p:sp>
    </p:spTree>
    <p:extLst>
      <p:ext uri="{BB962C8B-B14F-4D97-AF65-F5344CB8AC3E}">
        <p14:creationId xmlns:p14="http://schemas.microsoft.com/office/powerpoint/2010/main" val="751927674"/>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EC7030-341E-46E9-DF2C-22F209CD5F57}"/>
                  </a:ext>
                </a:extLst>
              </p:cNvPr>
              <p:cNvSpPr>
                <a:spLocks noGrp="1"/>
              </p:cNvSpPr>
              <p:nvPr>
                <p:ph idx="1"/>
              </p:nvPr>
            </p:nvSpPr>
            <p:spPr>
              <a:xfrm>
                <a:off x="410119" y="601334"/>
                <a:ext cx="8323762" cy="5859201"/>
              </a:xfrm>
            </p:spPr>
            <p:txBody>
              <a:bodyPr>
                <a:normAutofit/>
              </a:bodyPr>
              <a:lstStyle/>
              <a:p>
                <a:r>
                  <a:rPr lang="en-IN" sz="2400" dirty="0"/>
                  <a:t>Let</a:t>
                </a:r>
                <a14:m>
                  <m:oMath xmlns:m="http://schemas.openxmlformats.org/officeDocument/2006/math">
                    <m:r>
                      <a:rPr lang="en-IN" sz="2400" dirty="0" smtClean="0">
                        <a:latin typeface="Cambria Math" panose="02040503050406030204" pitchFamily="18" charset="0"/>
                      </a:rPr>
                      <m:t> </m:t>
                    </m:r>
                    <m:sSub>
                      <m:sSubPr>
                        <m:ctrlPr>
                          <a:rPr lang="en-IN" sz="2400" b="0" i="1" dirty="0" smtClean="0">
                            <a:latin typeface="Cambria Math" panose="02040503050406030204" pitchFamily="18" charset="0"/>
                          </a:rPr>
                        </m:ctrlPr>
                      </m:sSubPr>
                      <m:e>
                        <m:r>
                          <a:rPr lang="en-IN" sz="2400" b="0" i="1" dirty="0" smtClean="0">
                            <a:latin typeface="Cambria Math" panose="02040503050406030204" pitchFamily="18" charset="0"/>
                          </a:rPr>
                          <m:t>𝜓</m:t>
                        </m:r>
                      </m:e>
                      <m:sub>
                        <m:r>
                          <a:rPr lang="en-IN" sz="2400" b="0" i="1" dirty="0" smtClean="0">
                            <a:latin typeface="Cambria Math" panose="02040503050406030204" pitchFamily="18" charset="0"/>
                          </a:rPr>
                          <m:t>𝑘</m:t>
                        </m:r>
                      </m:sub>
                    </m:sSub>
                    <m:r>
                      <a:rPr lang="en-IN" sz="2400" b="0" i="1" dirty="0" smtClean="0">
                        <a:latin typeface="Cambria Math" panose="02040503050406030204" pitchFamily="18" charset="0"/>
                      </a:rPr>
                      <m:t>=</m:t>
                    </m:r>
                    <m:r>
                      <a:rPr lang="en-IN" sz="2400" b="0" i="1" smtClean="0">
                        <a:latin typeface="Cambria Math" panose="02040503050406030204" pitchFamily="18" charset="0"/>
                      </a:rPr>
                      <m:t>[</m:t>
                    </m:r>
                    <m:d>
                      <m:dPr>
                        <m:begChr m:val="|"/>
                        <m:endChr m:val="⟩"/>
                        <m:ctrlPr>
                          <a:rPr lang="en-IN" sz="2400" b="0" i="1" smtClean="0">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𝜓</m:t>
                            </m:r>
                          </m:e>
                          <m:sub>
                            <m:r>
                              <a:rPr lang="en-IN" sz="2400" b="0" i="1" smtClean="0">
                                <a:latin typeface="Cambria Math" panose="02040503050406030204" pitchFamily="18" charset="0"/>
                              </a:rPr>
                              <m:t>1</m:t>
                            </m:r>
                          </m:sub>
                        </m:sSub>
                      </m:e>
                    </m:d>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𝜓</m:t>
                        </m:r>
                      </m:e>
                      <m:sub>
                        <m:r>
                          <a:rPr lang="en-IN" sz="2400" b="0" i="1" smtClean="0">
                            <a:latin typeface="Cambria Math" panose="02040503050406030204" pitchFamily="18" charset="0"/>
                          </a:rPr>
                          <m:t>𝑛</m:t>
                        </m:r>
                      </m:sub>
                    </m:sSub>
                    <m:r>
                      <a:rPr lang="en-IN" sz="2400" b="0" i="1" smtClean="0">
                        <a:latin typeface="Cambria Math" panose="02040503050406030204" pitchFamily="18" charset="0"/>
                      </a:rPr>
                      <m:t>⟩]</m:t>
                    </m:r>
                  </m:oMath>
                </a14:m>
                <a:r>
                  <a:rPr lang="en-IN" sz="2400" dirty="0"/>
                  <a:t>, we can write Rayleigh Ritz = projection as</a:t>
                </a:r>
              </a:p>
              <a:p>
                <a:pPr marL="0" indent="0">
                  <a:buNone/>
                </a:pPr>
                <a:endParaRPr lang="en-IN"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rPr>
                          </m:ctrlPr>
                        </m:sSubPr>
                        <m:e>
                          <m:acc>
                            <m:accPr>
                              <m:chr m:val="̃"/>
                              <m:ctrlPr>
                                <a:rPr lang="en-IN" sz="2400" b="0" i="1" smtClean="0">
                                  <a:latin typeface="Cambria Math" panose="02040503050406030204" pitchFamily="18" charset="0"/>
                                </a:rPr>
                              </m:ctrlPr>
                            </m:accPr>
                            <m:e>
                              <m:r>
                                <a:rPr lang="en-IN" sz="2400" b="0" i="1" smtClean="0">
                                  <a:latin typeface="Cambria Math" panose="02040503050406030204" pitchFamily="18" charset="0"/>
                                </a:rPr>
                                <m:t>𝐻</m:t>
                              </m:r>
                            </m:e>
                          </m:acc>
                        </m:e>
                        <m:sub>
                          <m:r>
                            <a:rPr lang="en-IN" sz="2400" b="0" i="1" smtClean="0">
                              <a:latin typeface="Cambria Math" panose="02040503050406030204" pitchFamily="18" charset="0"/>
                            </a:rPr>
                            <m:t>𝑖𝑗</m:t>
                          </m:r>
                        </m:sub>
                      </m:sSub>
                      <m:r>
                        <a:rPr lang="en-IN" sz="2400" b="0" i="1" smtClean="0">
                          <a:latin typeface="Cambria Math" panose="02040503050406030204" pitchFamily="18" charset="0"/>
                        </a:rPr>
                        <m:t>=</m:t>
                      </m:r>
                      <m:d>
                        <m:dPr>
                          <m:begChr m:val="⟨"/>
                          <m:endChr m:val="⟩"/>
                          <m:ctrlPr>
                            <a:rPr lang="en-IN" sz="2400" b="0" i="1" smtClean="0">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𝜓</m:t>
                              </m:r>
                            </m:e>
                            <m:sub>
                              <m:r>
                                <a:rPr lang="en-IN" sz="2400" b="0" i="1" smtClean="0">
                                  <a:latin typeface="Cambria Math" panose="02040503050406030204" pitchFamily="18" charset="0"/>
                                </a:rPr>
                                <m:t>𝑖</m:t>
                              </m:r>
                            </m:sub>
                          </m:sSub>
                          <m:d>
                            <m:dPr>
                              <m:begChr m:val="|"/>
                              <m:endChr m:val="|"/>
                              <m:ctrlPr>
                                <a:rPr lang="en-IN" sz="2400" b="0" i="1" smtClean="0">
                                  <a:latin typeface="Cambria Math" panose="02040503050406030204" pitchFamily="18" charset="0"/>
                                </a:rPr>
                              </m:ctrlPr>
                            </m:dPr>
                            <m:e>
                              <m:r>
                                <a:rPr lang="en-IN" sz="2400" b="0" i="1" smtClean="0">
                                  <a:latin typeface="Cambria Math" panose="02040503050406030204" pitchFamily="18" charset="0"/>
                                </a:rPr>
                                <m:t>𝐻</m:t>
                              </m:r>
                            </m:e>
                          </m:d>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𝜓</m:t>
                              </m:r>
                            </m:e>
                            <m:sub>
                              <m:r>
                                <a:rPr lang="en-IN" sz="2400" b="0" i="1" smtClean="0">
                                  <a:latin typeface="Cambria Math" panose="02040503050406030204" pitchFamily="18" charset="0"/>
                                </a:rPr>
                                <m:t>𝑗</m:t>
                              </m:r>
                            </m:sub>
                          </m:sSub>
                        </m:e>
                      </m:d>
                      <m:r>
                        <a:rPr lang="en-IN" sz="2400" b="0" i="1" smtClean="0">
                          <a:latin typeface="Cambria Math" panose="02040503050406030204" pitchFamily="18" charset="0"/>
                        </a:rPr>
                        <m:t>; </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𝑆</m:t>
                          </m:r>
                        </m:e>
                        <m:sub>
                          <m:r>
                            <a:rPr lang="en-IN" sz="2400" b="0" i="1" smtClean="0">
                              <a:latin typeface="Cambria Math" panose="02040503050406030204" pitchFamily="18" charset="0"/>
                            </a:rPr>
                            <m:t>𝑖𝑗</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𝜓</m:t>
                          </m:r>
                        </m:e>
                        <m:sub>
                          <m:r>
                            <a:rPr lang="en-IN" sz="2400" b="0" i="1" smtClean="0">
                              <a:latin typeface="Cambria Math" panose="02040503050406030204" pitchFamily="18" charset="0"/>
                            </a:rPr>
                            <m:t>𝑖</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𝜓</m:t>
                          </m:r>
                        </m:e>
                        <m:sub>
                          <m:r>
                            <a:rPr lang="en-IN" sz="2400" b="0" i="1" smtClean="0">
                              <a:latin typeface="Cambria Math" panose="02040503050406030204" pitchFamily="18" charset="0"/>
                            </a:rPr>
                            <m:t>𝑗</m:t>
                          </m:r>
                        </m:sub>
                      </m:sSub>
                      <m:r>
                        <a:rPr lang="en-IN" sz="2400" b="0" i="1" smtClean="0">
                          <a:latin typeface="Cambria Math" panose="02040503050406030204" pitchFamily="18" charset="0"/>
                        </a:rPr>
                        <m:t>⟩</m:t>
                      </m:r>
                    </m:oMath>
                  </m:oMathPara>
                </a14:m>
                <a:endParaRPr lang="en-US" dirty="0"/>
              </a:p>
              <a:p>
                <a:pPr marL="0" indent="0">
                  <a:buNone/>
                </a:pPr>
                <a:endParaRPr lang="en-IN" sz="2000" dirty="0"/>
              </a:p>
              <a:p>
                <a:pPr marL="0" indent="0">
                  <a:buNone/>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rPr>
                          </m:ctrlPr>
                        </m:sSubPr>
                        <m:e>
                          <m:acc>
                            <m:accPr>
                              <m:chr m:val="̃"/>
                              <m:ctrlPr>
                                <a:rPr lang="en-IN" sz="2400" b="0" i="1" smtClean="0">
                                  <a:latin typeface="Cambria Math" panose="02040503050406030204" pitchFamily="18" charset="0"/>
                                </a:rPr>
                              </m:ctrlPr>
                            </m:accPr>
                            <m:e>
                              <m:r>
                                <a:rPr lang="en-IN" sz="2400" b="0" i="1" smtClean="0">
                                  <a:latin typeface="Cambria Math" panose="02040503050406030204" pitchFamily="18" charset="0"/>
                                </a:rPr>
                                <m:t>𝐻</m:t>
                              </m:r>
                            </m:e>
                          </m:acc>
                        </m:e>
                        <m:sub>
                          <m:r>
                            <a:rPr lang="en-IN" sz="2400" b="0" i="1" smtClean="0">
                              <a:latin typeface="Cambria Math" panose="02040503050406030204" pitchFamily="18" charset="0"/>
                            </a:rPr>
                            <m:t>𝑖𝑗</m:t>
                          </m:r>
                        </m:sub>
                      </m:sSub>
                      <m:r>
                        <a:rPr lang="en-IN" sz="2400" b="0" i="1" smtClean="0">
                          <a:latin typeface="Cambria Math" panose="02040503050406030204" pitchFamily="18" charset="0"/>
                        </a:rPr>
                        <m:t>=</m:t>
                      </m:r>
                      <m:d>
                        <m:dPr>
                          <m:begChr m:val="⟨"/>
                          <m:endChr m:val="⟩"/>
                          <m:ctrlPr>
                            <a:rPr lang="en-IN" sz="2400" b="0" i="1" smtClean="0">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𝜓</m:t>
                              </m:r>
                            </m:e>
                            <m:sub>
                              <m:r>
                                <a:rPr lang="en-IN" sz="2400" b="0" i="1" smtClean="0">
                                  <a:latin typeface="Cambria Math" panose="02040503050406030204" pitchFamily="18" charset="0"/>
                                </a:rPr>
                                <m:t>0</m:t>
                              </m:r>
                            </m:sub>
                          </m:sSub>
                          <m:d>
                            <m:dPr>
                              <m:begChr m:val="|"/>
                              <m:endChr m:val="|"/>
                              <m:ctrlPr>
                                <a:rPr lang="en-IN" sz="2400" b="0" i="1" smtClean="0">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𝐶</m:t>
                                  </m:r>
                                </m:e>
                                <m:sub>
                                  <m:r>
                                    <a:rPr lang="en-IN" sz="2400" b="0" i="1" smtClean="0">
                                      <a:latin typeface="Cambria Math" panose="02040503050406030204" pitchFamily="18" charset="0"/>
                                    </a:rPr>
                                    <m:t>𝑖</m:t>
                                  </m:r>
                                </m:sub>
                              </m:sSub>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𝐻</m:t>
                                  </m:r>
                                </m:e>
                              </m:d>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𝐶</m:t>
                                  </m:r>
                                </m:e>
                                <m:sub>
                                  <m:r>
                                    <a:rPr lang="en-IN" sz="2400" b="0" i="1" smtClean="0">
                                      <a:latin typeface="Cambria Math" panose="02040503050406030204" pitchFamily="18" charset="0"/>
                                    </a:rPr>
                                    <m:t>𝑚</m:t>
                                  </m:r>
                                </m:sub>
                              </m:sSub>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𝐻</m:t>
                                  </m:r>
                                </m:e>
                              </m:d>
                              <m:r>
                                <a:rPr lang="en-IN" sz="2400" b="0" i="1" smtClean="0">
                                  <a:latin typeface="Cambria Math" panose="02040503050406030204" pitchFamily="18" charset="0"/>
                                </a:rPr>
                                <m:t>𝐻</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𝐶</m:t>
                                  </m:r>
                                </m:e>
                                <m:sub>
                                  <m:r>
                                    <a:rPr lang="en-IN" sz="2400" b="0" i="1" smtClean="0">
                                      <a:latin typeface="Cambria Math" panose="02040503050406030204" pitchFamily="18" charset="0"/>
                                    </a:rPr>
                                    <m:t>𝑚</m:t>
                                  </m:r>
                                </m:sub>
                              </m:sSub>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𝐻</m:t>
                                  </m:r>
                                </m:e>
                              </m:d>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𝐶</m:t>
                                  </m:r>
                                </m:e>
                                <m:sub>
                                  <m:r>
                                    <a:rPr lang="en-IN" sz="2400" b="0" i="1" smtClean="0">
                                      <a:latin typeface="Cambria Math" panose="02040503050406030204" pitchFamily="18" charset="0"/>
                                    </a:rPr>
                                    <m:t>𝑗</m:t>
                                  </m:r>
                                </m:sub>
                              </m:sSub>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𝐻</m:t>
                                  </m:r>
                                </m:e>
                              </m:d>
                            </m:e>
                          </m:d>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𝜓</m:t>
                              </m:r>
                            </m:e>
                            <m:sub>
                              <m:r>
                                <a:rPr lang="en-IN" sz="2400" b="0" i="1" smtClean="0">
                                  <a:latin typeface="Cambria Math" panose="02040503050406030204" pitchFamily="18" charset="0"/>
                                </a:rPr>
                                <m:t>0</m:t>
                              </m:r>
                            </m:sub>
                          </m:sSub>
                        </m:e>
                      </m:d>
                    </m:oMath>
                  </m:oMathPara>
                </a14:m>
                <a:endParaRPr lang="en-IN" sz="2400" b="0" dirty="0"/>
              </a:p>
              <a:p>
                <a:pPr marL="0" indent="0">
                  <a:buNone/>
                </a:pPr>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𝑆</m:t>
                          </m:r>
                        </m:e>
                        <m:sub>
                          <m:r>
                            <a:rPr lang="en-IN" sz="2400" b="0" i="1" smtClean="0">
                              <a:latin typeface="Cambria Math" panose="02040503050406030204" pitchFamily="18" charset="0"/>
                            </a:rPr>
                            <m:t>𝑖𝑗</m:t>
                          </m:r>
                        </m:sub>
                      </m:sSub>
                      <m:r>
                        <a:rPr lang="en-IN" sz="2400" b="0" i="1" smtClean="0">
                          <a:latin typeface="Cambria Math" panose="02040503050406030204" pitchFamily="18" charset="0"/>
                        </a:rPr>
                        <m:t>=</m:t>
                      </m:r>
                      <m:d>
                        <m:dPr>
                          <m:begChr m:val="⟨"/>
                          <m:endChr m:val="⟩"/>
                          <m:ctrlPr>
                            <a:rPr lang="en-IN" sz="2400" b="0" i="1" smtClean="0">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𝜓</m:t>
                              </m:r>
                            </m:e>
                            <m:sub>
                              <m:r>
                                <a:rPr lang="en-IN" sz="2400" b="0" i="1" smtClean="0">
                                  <a:latin typeface="Cambria Math" panose="02040503050406030204" pitchFamily="18" charset="0"/>
                                </a:rPr>
                                <m:t>0</m:t>
                              </m:r>
                            </m:sub>
                          </m:sSub>
                          <m:d>
                            <m:dPr>
                              <m:begChr m:val="|"/>
                              <m:endChr m:val="|"/>
                              <m:ctrlPr>
                                <a:rPr lang="en-IN" sz="2400" b="0" i="1" smtClean="0">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𝐶</m:t>
                                  </m:r>
                                </m:e>
                                <m:sub>
                                  <m:r>
                                    <a:rPr lang="en-IN" sz="2400" b="0" i="1" smtClean="0">
                                      <a:latin typeface="Cambria Math" panose="02040503050406030204" pitchFamily="18" charset="0"/>
                                    </a:rPr>
                                    <m:t>𝑖</m:t>
                                  </m:r>
                                </m:sub>
                              </m:sSub>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𝐻</m:t>
                                  </m:r>
                                </m:e>
                              </m:d>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𝐶</m:t>
                                  </m:r>
                                </m:e>
                                <m:sub>
                                  <m:r>
                                    <a:rPr lang="en-IN" sz="2400" b="0" i="1" smtClean="0">
                                      <a:latin typeface="Cambria Math" panose="02040503050406030204" pitchFamily="18" charset="0"/>
                                    </a:rPr>
                                    <m:t>𝑚</m:t>
                                  </m:r>
                                </m:sub>
                              </m:sSub>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𝐻</m:t>
                                  </m:r>
                                </m:e>
                              </m:d>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𝐶</m:t>
                                  </m:r>
                                </m:e>
                                <m:sub>
                                  <m:r>
                                    <a:rPr lang="en-IN" sz="2400" b="0" i="1" smtClean="0">
                                      <a:latin typeface="Cambria Math" panose="02040503050406030204" pitchFamily="18" charset="0"/>
                                    </a:rPr>
                                    <m:t>𝑚</m:t>
                                  </m:r>
                                </m:sub>
                              </m:sSub>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𝐻</m:t>
                                  </m:r>
                                </m:e>
                              </m:d>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𝐶</m:t>
                                  </m:r>
                                </m:e>
                                <m:sub>
                                  <m:r>
                                    <a:rPr lang="en-IN" sz="2400" b="0" i="1" smtClean="0">
                                      <a:latin typeface="Cambria Math" panose="02040503050406030204" pitchFamily="18" charset="0"/>
                                    </a:rPr>
                                    <m:t>𝑗</m:t>
                                  </m:r>
                                </m:sub>
                              </m:sSub>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𝐻</m:t>
                                  </m:r>
                                </m:e>
                              </m:d>
                            </m:e>
                          </m:d>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𝜓</m:t>
                              </m:r>
                            </m:e>
                            <m:sub>
                              <m:r>
                                <a:rPr lang="en-IN" sz="2400" b="0" i="1" smtClean="0">
                                  <a:latin typeface="Cambria Math" panose="02040503050406030204" pitchFamily="18" charset="0"/>
                                </a:rPr>
                                <m:t>0</m:t>
                              </m:r>
                            </m:sub>
                          </m:sSub>
                        </m:e>
                      </m:d>
                    </m:oMath>
                  </m:oMathPara>
                </a14:m>
                <a:endParaRPr lang="en-US" sz="2400" dirty="0"/>
              </a:p>
              <a:p>
                <a:pPr marL="0" indent="0">
                  <a:buNone/>
                </a:pPr>
                <a:endParaRPr lang="en-US" sz="2000" dirty="0"/>
              </a:p>
              <a:p>
                <a:pPr marL="0" indent="0">
                  <a:buNone/>
                </a:pPr>
                <a:r>
                  <a:rPr lang="en-US" sz="2000" b="1" dirty="0">
                    <a:solidFill>
                      <a:srgbClr val="C00000"/>
                    </a:solidFill>
                  </a:rPr>
                  <a:t>	</a:t>
                </a:r>
                <a14:m>
                  <m:oMath xmlns:m="http://schemas.openxmlformats.org/officeDocument/2006/math">
                    <m:r>
                      <a:rPr lang="en-IN" sz="2000" b="1" i="1" smtClean="0">
                        <a:solidFill>
                          <a:srgbClr val="C00000"/>
                        </a:solidFill>
                        <a:latin typeface="Cambria Math" panose="02040503050406030204" pitchFamily="18" charset="0"/>
                      </a:rPr>
                      <m:t>𝒊</m:t>
                    </m:r>
                    <m:r>
                      <a:rPr lang="en-IN" sz="2000" b="1" i="1" smtClean="0">
                        <a:solidFill>
                          <a:srgbClr val="C00000"/>
                        </a:solidFill>
                        <a:latin typeface="Cambria Math" panose="02040503050406030204" pitchFamily="18" charset="0"/>
                      </a:rPr>
                      <m:t>,</m:t>
                    </m:r>
                    <m:r>
                      <a:rPr lang="en-IN" sz="2000" b="1" i="1" smtClean="0">
                        <a:solidFill>
                          <a:srgbClr val="C00000"/>
                        </a:solidFill>
                        <a:latin typeface="Cambria Math" panose="02040503050406030204" pitchFamily="18" charset="0"/>
                      </a:rPr>
                      <m:t>𝒋</m:t>
                    </m:r>
                    <m:r>
                      <a:rPr lang="en-IN" sz="2000" b="1" i="1" smtClean="0">
                        <a:solidFill>
                          <a:srgbClr val="C00000"/>
                        </a:solidFill>
                        <a:latin typeface="Cambria Math" panose="02040503050406030204" pitchFamily="18" charset="0"/>
                      </a:rPr>
                      <m:t>=</m:t>
                    </m:r>
                    <m:r>
                      <a:rPr lang="en-IN" sz="2000" b="1" i="1" smtClean="0">
                        <a:solidFill>
                          <a:srgbClr val="C00000"/>
                        </a:solidFill>
                        <a:latin typeface="Cambria Math" panose="02040503050406030204" pitchFamily="18" charset="0"/>
                      </a:rPr>
                      <m:t>𝟎</m:t>
                    </m:r>
                    <m:r>
                      <a:rPr lang="en-IN" sz="2000" b="1" i="1" smtClean="0">
                        <a:solidFill>
                          <a:srgbClr val="C00000"/>
                        </a:solidFill>
                        <a:latin typeface="Cambria Math" panose="02040503050406030204" pitchFamily="18" charset="0"/>
                      </a:rPr>
                      <m:t>,</m:t>
                    </m:r>
                    <m:r>
                      <a:rPr lang="en-IN" sz="2000" b="1" i="1" smtClean="0">
                        <a:solidFill>
                          <a:srgbClr val="C00000"/>
                        </a:solidFill>
                        <a:latin typeface="Cambria Math" panose="02040503050406030204" pitchFamily="18" charset="0"/>
                      </a:rPr>
                      <m:t>𝟏</m:t>
                    </m:r>
                    <m:r>
                      <a:rPr lang="en-IN" sz="2000" b="1" i="1" smtClean="0">
                        <a:solidFill>
                          <a:srgbClr val="C00000"/>
                        </a:solidFill>
                        <a:latin typeface="Cambria Math" panose="02040503050406030204" pitchFamily="18" charset="0"/>
                      </a:rPr>
                      <m:t>,…,</m:t>
                    </m:r>
                    <m:r>
                      <a:rPr lang="en-IN" sz="2000" b="1" i="1" smtClean="0">
                        <a:solidFill>
                          <a:srgbClr val="C00000"/>
                        </a:solidFill>
                        <a:latin typeface="Cambria Math" panose="02040503050406030204" pitchFamily="18" charset="0"/>
                      </a:rPr>
                      <m:t>𝒏</m:t>
                    </m:r>
                  </m:oMath>
                </a14:m>
                <a:r>
                  <a:rPr lang="en-US" sz="2000" b="1" dirty="0">
                    <a:solidFill>
                      <a:srgbClr val="C00000"/>
                    </a:solidFill>
                  </a:rPr>
                  <a:t> </a:t>
                </a:r>
              </a:p>
              <a:p>
                <a:pPr marL="0" indent="0">
                  <a:buNone/>
                </a:pPr>
                <a:r>
                  <a:rPr lang="en-US" sz="2000" b="1" dirty="0">
                    <a:solidFill>
                      <a:srgbClr val="C00000"/>
                    </a:solidFill>
                  </a:rPr>
                  <a:t>A total of  </a:t>
                </a:r>
                <a14:m>
                  <m:oMath xmlns:m="http://schemas.openxmlformats.org/officeDocument/2006/math">
                    <m:r>
                      <a:rPr lang="en-IN" sz="2000" b="1" i="1" smtClean="0">
                        <a:solidFill>
                          <a:srgbClr val="C00000"/>
                        </a:solidFill>
                        <a:latin typeface="Cambria Math" panose="02040503050406030204" pitchFamily="18" charset="0"/>
                      </a:rPr>
                      <m:t>𝟐</m:t>
                    </m:r>
                    <m:r>
                      <a:rPr lang="en-IN" sz="2000" b="1" i="1" smtClean="0">
                        <a:solidFill>
                          <a:srgbClr val="C00000"/>
                        </a:solidFill>
                        <a:latin typeface="Cambria Math" panose="02040503050406030204" pitchFamily="18" charset="0"/>
                      </a:rPr>
                      <m:t>𝒏</m:t>
                    </m:r>
                    <m:r>
                      <a:rPr lang="en-IN" sz="2000" b="1" i="1" smtClean="0">
                        <a:solidFill>
                          <a:srgbClr val="C00000"/>
                        </a:solidFill>
                        <a:latin typeface="Cambria Math" panose="02040503050406030204" pitchFamily="18" charset="0"/>
                      </a:rPr>
                      <m:t>−</m:t>
                    </m:r>
                    <m:r>
                      <a:rPr lang="en-IN" sz="2000" b="1" i="1" smtClean="0">
                        <a:solidFill>
                          <a:srgbClr val="C00000"/>
                        </a:solidFill>
                        <a:latin typeface="Cambria Math" panose="02040503050406030204" pitchFamily="18" charset="0"/>
                      </a:rPr>
                      <m:t>𝟏</m:t>
                    </m:r>
                  </m:oMath>
                </a14:m>
                <a:r>
                  <a:rPr lang="en-US" sz="2000" b="1" dirty="0">
                    <a:solidFill>
                      <a:srgbClr val="C00000"/>
                    </a:solidFill>
                  </a:rPr>
                  <a:t> expectations to be evaluated (can be done in parallel).</a:t>
                </a: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BFEC7030-341E-46E9-DF2C-22F209CD5F57}"/>
                  </a:ext>
                </a:extLst>
              </p:cNvPr>
              <p:cNvSpPr>
                <a:spLocks noGrp="1" noRot="1" noChangeAspect="1" noMove="1" noResize="1" noEditPoints="1" noAdjustHandles="1" noChangeArrowheads="1" noChangeShapeType="1" noTextEdit="1"/>
              </p:cNvSpPr>
              <p:nvPr>
                <p:ph idx="1"/>
              </p:nvPr>
            </p:nvSpPr>
            <p:spPr>
              <a:xfrm>
                <a:off x="410119" y="601334"/>
                <a:ext cx="8323762" cy="5859201"/>
              </a:xfrm>
              <a:blipFill>
                <a:blip r:embed="rId2"/>
                <a:stretch>
                  <a:fillRect l="-952" t="-145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9646AB3-283B-DADF-C7DE-868A2EB387D4}"/>
              </a:ext>
            </a:extLst>
          </p:cNvPr>
          <p:cNvSpPr>
            <a:spLocks noGrp="1"/>
          </p:cNvSpPr>
          <p:nvPr>
            <p:ph type="dt" sz="half" idx="10"/>
          </p:nvPr>
        </p:nvSpPr>
        <p:spPr/>
        <p:txBody>
          <a:bodyPr/>
          <a:lstStyle/>
          <a:p>
            <a:fld id="{9A374FA6-C65A-4F94-9F33-CC4E5DB85246}" type="datetime1">
              <a:rPr lang="en-US" smtClean="0"/>
              <a:t>9/26/2024</a:t>
            </a:fld>
            <a:endParaRPr lang="en-US"/>
          </a:p>
        </p:txBody>
      </p:sp>
      <p:sp>
        <p:nvSpPr>
          <p:cNvPr id="5" name="Slide Number Placeholder 4">
            <a:extLst>
              <a:ext uri="{FF2B5EF4-FFF2-40B4-BE49-F238E27FC236}">
                <a16:creationId xmlns:a16="http://schemas.microsoft.com/office/drawing/2014/main" id="{3D6127BB-622E-4E6B-51FF-CEE5CD9880C1}"/>
              </a:ext>
            </a:extLst>
          </p:cNvPr>
          <p:cNvSpPr>
            <a:spLocks noGrp="1"/>
          </p:cNvSpPr>
          <p:nvPr>
            <p:ph type="sldNum" sz="quarter" idx="12"/>
          </p:nvPr>
        </p:nvSpPr>
        <p:spPr/>
        <p:txBody>
          <a:bodyPr/>
          <a:lstStyle/>
          <a:p>
            <a:fld id="{9EFCAA85-8796-4B17-9CA3-4CB18724EF60}" type="slidenum">
              <a:rPr lang="en-US" smtClean="0"/>
              <a:t>32</a:t>
            </a:fld>
            <a:endParaRPr lang="en-US"/>
          </a:p>
        </p:txBody>
      </p:sp>
    </p:spTree>
    <p:extLst>
      <p:ext uri="{BB962C8B-B14F-4D97-AF65-F5344CB8AC3E}">
        <p14:creationId xmlns:p14="http://schemas.microsoft.com/office/powerpoint/2010/main" val="89943627"/>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72CDC-2211-BD08-E650-5B34CCDCA9AA}"/>
              </a:ext>
            </a:extLst>
          </p:cNvPr>
          <p:cNvSpPr>
            <a:spLocks noGrp="1"/>
          </p:cNvSpPr>
          <p:nvPr>
            <p:ph type="title"/>
          </p:nvPr>
        </p:nvSpPr>
        <p:spPr/>
        <p:txBody>
          <a:bodyPr/>
          <a:lstStyle/>
          <a:p>
            <a:r>
              <a:rPr lang="en-IN"/>
              <a:t>References</a:t>
            </a:r>
            <a:endParaRPr lang="en-US"/>
          </a:p>
        </p:txBody>
      </p:sp>
      <p:sp>
        <p:nvSpPr>
          <p:cNvPr id="3" name="Content Placeholder 2">
            <a:extLst>
              <a:ext uri="{FF2B5EF4-FFF2-40B4-BE49-F238E27FC236}">
                <a16:creationId xmlns:a16="http://schemas.microsoft.com/office/drawing/2014/main" id="{1C247BE7-A9DF-D661-C602-1D9C54BBCF48}"/>
              </a:ext>
            </a:extLst>
          </p:cNvPr>
          <p:cNvSpPr>
            <a:spLocks noGrp="1"/>
          </p:cNvSpPr>
          <p:nvPr>
            <p:ph idx="1"/>
          </p:nvPr>
        </p:nvSpPr>
        <p:spPr/>
        <p:txBody>
          <a:bodyPr>
            <a:normAutofit/>
          </a:bodyPr>
          <a:lstStyle/>
          <a:p>
            <a:r>
              <a:rPr lang="en-US" sz="1800" b="0" i="0" dirty="0">
                <a:solidFill>
                  <a:srgbClr val="222222"/>
                </a:solidFill>
                <a:effectLst/>
                <a:latin typeface="Times New Roman" panose="02020603050405020304" pitchFamily="18" charset="0"/>
                <a:cs typeface="Times New Roman" panose="02020603050405020304" pitchFamily="18" charset="0"/>
              </a:rPr>
              <a:t>Grover, L. K. (1998, May). A framework for fast quantum mechanical algorithms. In </a:t>
            </a:r>
            <a:r>
              <a:rPr lang="en-US" sz="1800" b="0" i="1" dirty="0">
                <a:solidFill>
                  <a:srgbClr val="222222"/>
                </a:solidFill>
                <a:effectLst/>
                <a:latin typeface="Times New Roman" panose="02020603050405020304" pitchFamily="18" charset="0"/>
                <a:cs typeface="Times New Roman" panose="02020603050405020304" pitchFamily="18" charset="0"/>
              </a:rPr>
              <a:t>Proceedings of the thirtieth annual ACM symposium on Theory of computing</a:t>
            </a:r>
            <a:r>
              <a:rPr lang="en-US" sz="1800" b="0" i="0" dirty="0">
                <a:solidFill>
                  <a:srgbClr val="222222"/>
                </a:solidFill>
                <a:effectLst/>
                <a:latin typeface="Times New Roman" panose="02020603050405020304" pitchFamily="18" charset="0"/>
                <a:cs typeface="Times New Roman" panose="02020603050405020304" pitchFamily="18" charset="0"/>
              </a:rPr>
              <a:t> (pp. 53-62).</a:t>
            </a:r>
            <a:r>
              <a:rPr lang="en-US" sz="1800" b="0" i="0" dirty="0">
                <a:solidFill>
                  <a:srgbClr val="222222"/>
                </a:solidFill>
                <a:effectLst/>
                <a:latin typeface="Times New Roman" panose="02020603050405020304" pitchFamily="18" charset="0"/>
                <a:cs typeface="Times New Roman" panose="02020603050405020304" pitchFamily="18" charset="0"/>
                <a:hlinkClick r:id="rId2"/>
              </a:rPr>
              <a:t>https://doi.org/10.1145/237814.237866</a:t>
            </a:r>
            <a:endParaRPr lang="en-US" sz="1800" dirty="0">
              <a:latin typeface="Times New Roman" panose="02020603050405020304" pitchFamily="18" charset="0"/>
              <a:cs typeface="Times New Roman" panose="02020603050405020304" pitchFamily="18" charset="0"/>
            </a:endParaRPr>
          </a:p>
          <a:p>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Shor, P. W. (1997). Polynomial-Time Algorithms for Prime Factorization and Discrete Logarithms on a Quantum Computer.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SIAM Journal on Computing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26</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1484–1509.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https://doi.org/10.1137/s0097539795293172</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lang="en-US" sz="1800" b="0" i="0" dirty="0">
                <a:solidFill>
                  <a:srgbClr val="222222"/>
                </a:solidFill>
                <a:effectLst/>
                <a:latin typeface="Times New Roman" panose="02020603050405020304" pitchFamily="18" charset="0"/>
                <a:cs typeface="Times New Roman" panose="02020603050405020304" pitchFamily="18" charset="0"/>
              </a:rPr>
              <a:t>Harrow, A. W., Hassidim, A., &amp; Lloyd, S. (2009). Quantum algorithm for linear systems of equations. </a:t>
            </a:r>
            <a:r>
              <a:rPr lang="en-US" sz="1800" b="0" i="1" dirty="0">
                <a:solidFill>
                  <a:srgbClr val="222222"/>
                </a:solidFill>
                <a:effectLst/>
                <a:latin typeface="Times New Roman" panose="02020603050405020304" pitchFamily="18" charset="0"/>
                <a:cs typeface="Times New Roman" panose="02020603050405020304" pitchFamily="18" charset="0"/>
              </a:rPr>
              <a:t>Physical review letters</a:t>
            </a:r>
            <a:r>
              <a:rPr lang="en-US" sz="1800" b="0" i="0" dirty="0">
                <a:solidFill>
                  <a:srgbClr val="222222"/>
                </a:solidFill>
                <a:effectLst/>
                <a:latin typeface="Times New Roman" panose="02020603050405020304" pitchFamily="18" charset="0"/>
                <a:cs typeface="Times New Roman" panose="02020603050405020304" pitchFamily="18" charset="0"/>
              </a:rPr>
              <a:t>, </a:t>
            </a:r>
            <a:r>
              <a:rPr lang="en-US" sz="1800" b="0" i="1" dirty="0">
                <a:solidFill>
                  <a:srgbClr val="222222"/>
                </a:solidFill>
                <a:effectLst/>
                <a:latin typeface="Times New Roman" panose="02020603050405020304" pitchFamily="18" charset="0"/>
                <a:cs typeface="Times New Roman" panose="02020603050405020304" pitchFamily="18" charset="0"/>
              </a:rPr>
              <a:t>103</a:t>
            </a:r>
            <a:r>
              <a:rPr lang="en-US" sz="1800" b="0" i="0" dirty="0">
                <a:solidFill>
                  <a:srgbClr val="222222"/>
                </a:solidFill>
                <a:effectLst/>
                <a:latin typeface="Times New Roman" panose="02020603050405020304" pitchFamily="18" charset="0"/>
                <a:cs typeface="Times New Roman" panose="02020603050405020304" pitchFamily="18" charset="0"/>
              </a:rPr>
              <a:t>(15), 150502.</a:t>
            </a:r>
            <a:r>
              <a:rPr lang="en-US" sz="1800" b="0" i="0" dirty="0">
                <a:solidFill>
                  <a:srgbClr val="222222"/>
                </a:solidFill>
                <a:effectLst/>
                <a:latin typeface="Times New Roman" panose="02020603050405020304" pitchFamily="18" charset="0"/>
                <a:cs typeface="Times New Roman" panose="02020603050405020304" pitchFamily="18" charset="0"/>
                <a:hlinkClick r:id="rId4"/>
              </a:rPr>
              <a:t>https://doi.org/10.1103/PhysRevLett.103.150502</a:t>
            </a:r>
            <a:endParaRPr lang="en-US" sz="1800" b="0" i="0" dirty="0">
              <a:solidFill>
                <a:srgbClr val="222222"/>
              </a:solidFill>
              <a:effectLst/>
              <a:latin typeface="Times New Roman" panose="02020603050405020304" pitchFamily="18" charset="0"/>
              <a:cs typeface="Times New Roman" panose="02020603050405020304" pitchFamily="18" charset="0"/>
            </a:endParaRPr>
          </a:p>
          <a:p>
            <a:r>
              <a:rPr lang="en-US" sz="1600" b="0" i="0" dirty="0">
                <a:solidFill>
                  <a:srgbClr val="222222"/>
                </a:solidFill>
                <a:effectLst/>
                <a:latin typeface="Arial" panose="020B0604020202020204" pitchFamily="34" charset="0"/>
              </a:rPr>
              <a:t>Motta, M., Kirby, W., </a:t>
            </a:r>
            <a:r>
              <a:rPr lang="en-US" sz="1600" b="0" i="0" dirty="0" err="1">
                <a:solidFill>
                  <a:srgbClr val="222222"/>
                </a:solidFill>
                <a:effectLst/>
                <a:latin typeface="Arial" panose="020B0604020202020204" pitchFamily="34" charset="0"/>
              </a:rPr>
              <a:t>Liepuoniute</a:t>
            </a:r>
            <a:r>
              <a:rPr lang="en-US" sz="1600" b="0" i="0" dirty="0">
                <a:solidFill>
                  <a:srgbClr val="222222"/>
                </a:solidFill>
                <a:effectLst/>
                <a:latin typeface="Arial" panose="020B0604020202020204" pitchFamily="34" charset="0"/>
              </a:rPr>
              <a:t>, I., Sung, K. J., Cohn, J., </a:t>
            </a:r>
            <a:r>
              <a:rPr lang="en-US" sz="1600" b="0" i="0" dirty="0" err="1">
                <a:solidFill>
                  <a:srgbClr val="222222"/>
                </a:solidFill>
                <a:effectLst/>
                <a:latin typeface="Arial" panose="020B0604020202020204" pitchFamily="34" charset="0"/>
              </a:rPr>
              <a:t>Mezzacapo</a:t>
            </a:r>
            <a:r>
              <a:rPr lang="en-US" sz="1600" b="0" i="0" dirty="0">
                <a:solidFill>
                  <a:srgbClr val="222222"/>
                </a:solidFill>
                <a:effectLst/>
                <a:latin typeface="Arial" panose="020B0604020202020204" pitchFamily="34" charset="0"/>
              </a:rPr>
              <a:t>, A., ... &amp; Rice, J. E. (2024). Subspace methods for electronic structure simulations on quantum computers. </a:t>
            </a:r>
            <a:r>
              <a:rPr lang="en-US" sz="1600" b="0" i="1" dirty="0">
                <a:solidFill>
                  <a:srgbClr val="222222"/>
                </a:solidFill>
                <a:effectLst/>
                <a:latin typeface="Arial" panose="020B0604020202020204" pitchFamily="34" charset="0"/>
              </a:rPr>
              <a:t>Electronic Structure</a:t>
            </a:r>
            <a:r>
              <a:rPr lang="en-US" sz="1600" b="0" i="0" dirty="0">
                <a:solidFill>
                  <a:srgbClr val="222222"/>
                </a:solidFill>
                <a:effectLst/>
                <a:latin typeface="Arial" panose="020B0604020202020204" pitchFamily="34" charset="0"/>
              </a:rPr>
              <a:t>, </a:t>
            </a:r>
            <a:r>
              <a:rPr lang="en-US" sz="1600" b="0" i="1" dirty="0">
                <a:solidFill>
                  <a:srgbClr val="222222"/>
                </a:solidFill>
                <a:effectLst/>
                <a:latin typeface="Arial" panose="020B0604020202020204" pitchFamily="34" charset="0"/>
              </a:rPr>
              <a:t>6</a:t>
            </a:r>
            <a:r>
              <a:rPr lang="en-US" sz="1600" b="0" i="0" dirty="0">
                <a:solidFill>
                  <a:srgbClr val="222222"/>
                </a:solidFill>
                <a:effectLst/>
                <a:latin typeface="Arial" panose="020B0604020202020204" pitchFamily="34" charset="0"/>
              </a:rPr>
              <a:t>(1), 013001.</a:t>
            </a:r>
            <a:r>
              <a:rPr lang="en-US" sz="1600" b="0" i="0" dirty="0">
                <a:solidFill>
                  <a:srgbClr val="222222"/>
                </a:solidFill>
                <a:effectLst/>
                <a:latin typeface="Arial" panose="020B0604020202020204" pitchFamily="34" charset="0"/>
                <a:hlinkClick r:id="rId5"/>
              </a:rPr>
              <a:t>https://doi.org/10.1088/2516-1075/ad3592</a:t>
            </a:r>
            <a:endParaRPr lang="en-US" sz="1600" b="0" i="0" dirty="0">
              <a:solidFill>
                <a:srgbClr val="222222"/>
              </a:solidFill>
              <a:effectLst/>
              <a:latin typeface="Arial" panose="020B0604020202020204" pitchFamily="34" charset="0"/>
            </a:endParaRPr>
          </a:p>
          <a:p>
            <a:r>
              <a:rPr lang="fr-FR" sz="1600" b="0" i="0" dirty="0">
                <a:solidFill>
                  <a:srgbClr val="212529"/>
                </a:solidFill>
                <a:effectLst/>
                <a:latin typeface="Poppins-Regular"/>
              </a:rPr>
              <a:t>Lin </a:t>
            </a:r>
            <a:r>
              <a:rPr lang="fr-FR" sz="1600" b="0" i="0" dirty="0" err="1">
                <a:solidFill>
                  <a:srgbClr val="212529"/>
                </a:solidFill>
                <a:effectLst/>
                <a:latin typeface="Poppins-Regular"/>
              </a:rPr>
              <a:t>Lin</a:t>
            </a:r>
            <a:r>
              <a:rPr lang="fr-FR" sz="1600" b="0" i="0" dirty="0">
                <a:solidFill>
                  <a:srgbClr val="212529"/>
                </a:solidFill>
                <a:effectLst/>
                <a:latin typeface="Poppins-Regular"/>
              </a:rPr>
              <a:t>. (2022). Lecture Notes on Quantum </a:t>
            </a:r>
            <a:r>
              <a:rPr lang="fr-FR" sz="1600" b="0" i="0" dirty="0" err="1">
                <a:solidFill>
                  <a:srgbClr val="212529"/>
                </a:solidFill>
                <a:effectLst/>
                <a:latin typeface="Poppins-Regular"/>
              </a:rPr>
              <a:t>Algorithms</a:t>
            </a:r>
            <a:r>
              <a:rPr lang="fr-FR" sz="1600" b="0" i="0" dirty="0">
                <a:solidFill>
                  <a:srgbClr val="212529"/>
                </a:solidFill>
                <a:effectLst/>
                <a:latin typeface="Poppins-Regular"/>
              </a:rPr>
              <a:t> for Scientific Computation. </a:t>
            </a:r>
            <a:r>
              <a:rPr lang="fr-FR" sz="1600" b="0" i="0" dirty="0">
                <a:solidFill>
                  <a:srgbClr val="212529"/>
                </a:solidFill>
                <a:effectLst/>
                <a:latin typeface="Poppins-Regular"/>
                <a:hlinkClick r:id="rId6"/>
              </a:rPr>
              <a:t>https://doi.org/10.48550/arXiv.2201.08309</a:t>
            </a:r>
            <a:endParaRPr lang="en-US" sz="1600" dirty="0"/>
          </a:p>
          <a:p>
            <a:endParaRPr lang="en-IN" sz="1600" b="0" i="0" dirty="0">
              <a:solidFill>
                <a:srgbClr val="222222"/>
              </a:solidFill>
              <a:effectLst/>
              <a:latin typeface="Arial" panose="020B0604020202020204" pitchFamily="34" charset="0"/>
            </a:endParaRPr>
          </a:p>
          <a:p>
            <a:endParaRPr lang="en-US" sz="24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64267D2-2A03-D4C2-C265-9B0D308E7E00}"/>
              </a:ext>
            </a:extLst>
          </p:cNvPr>
          <p:cNvSpPr>
            <a:spLocks noGrp="1"/>
          </p:cNvSpPr>
          <p:nvPr>
            <p:ph type="dt" sz="half" idx="10"/>
          </p:nvPr>
        </p:nvSpPr>
        <p:spPr/>
        <p:txBody>
          <a:bodyPr/>
          <a:lstStyle/>
          <a:p>
            <a:fld id="{9A374FA6-C65A-4F94-9F33-CC4E5DB85246}" type="datetime1">
              <a:rPr lang="en-US" smtClean="0"/>
              <a:t>9/26/2024</a:t>
            </a:fld>
            <a:endParaRPr lang="en-US"/>
          </a:p>
        </p:txBody>
      </p:sp>
      <p:sp>
        <p:nvSpPr>
          <p:cNvPr id="5" name="Slide Number Placeholder 4">
            <a:extLst>
              <a:ext uri="{FF2B5EF4-FFF2-40B4-BE49-F238E27FC236}">
                <a16:creationId xmlns:a16="http://schemas.microsoft.com/office/drawing/2014/main" id="{056389E1-0623-7EB3-910D-5336545992CF}"/>
              </a:ext>
            </a:extLst>
          </p:cNvPr>
          <p:cNvSpPr>
            <a:spLocks noGrp="1"/>
          </p:cNvSpPr>
          <p:nvPr>
            <p:ph type="sldNum" sz="quarter" idx="12"/>
          </p:nvPr>
        </p:nvSpPr>
        <p:spPr/>
        <p:txBody>
          <a:bodyPr/>
          <a:lstStyle/>
          <a:p>
            <a:fld id="{9EFCAA85-8796-4B17-9CA3-4CB18724EF60}" type="slidenum">
              <a:rPr lang="en-US" smtClean="0"/>
              <a:t>33</a:t>
            </a:fld>
            <a:endParaRPr lang="en-US"/>
          </a:p>
        </p:txBody>
      </p:sp>
    </p:spTree>
    <p:extLst>
      <p:ext uri="{BB962C8B-B14F-4D97-AF65-F5344CB8AC3E}">
        <p14:creationId xmlns:p14="http://schemas.microsoft.com/office/powerpoint/2010/main" val="3824125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862A5A0-C5EE-CE3C-C226-32FCD726A777}"/>
              </a:ext>
            </a:extLst>
          </p:cNvPr>
          <p:cNvSpPr>
            <a:spLocks noGrp="1"/>
          </p:cNvSpPr>
          <p:nvPr>
            <p:ph type="dt" sz="half" idx="10"/>
          </p:nvPr>
        </p:nvSpPr>
        <p:spPr/>
        <p:txBody>
          <a:bodyPr/>
          <a:lstStyle/>
          <a:p>
            <a:fld id="{9A374FA6-C65A-4F94-9F33-CC4E5DB85246}" type="datetime1">
              <a:rPr lang="en-US" smtClean="0"/>
              <a:t>9/26/2024</a:t>
            </a:fld>
            <a:endParaRPr lang="en-US"/>
          </a:p>
        </p:txBody>
      </p:sp>
      <p:sp>
        <p:nvSpPr>
          <p:cNvPr id="5" name="Slide Number Placeholder 4">
            <a:extLst>
              <a:ext uri="{FF2B5EF4-FFF2-40B4-BE49-F238E27FC236}">
                <a16:creationId xmlns:a16="http://schemas.microsoft.com/office/drawing/2014/main" id="{0BB7A509-0144-F14E-E379-E9926B6F0AAE}"/>
              </a:ext>
            </a:extLst>
          </p:cNvPr>
          <p:cNvSpPr>
            <a:spLocks noGrp="1"/>
          </p:cNvSpPr>
          <p:nvPr>
            <p:ph type="sldNum" sz="quarter" idx="12"/>
          </p:nvPr>
        </p:nvSpPr>
        <p:spPr/>
        <p:txBody>
          <a:bodyPr/>
          <a:lstStyle/>
          <a:p>
            <a:fld id="{9EFCAA85-8796-4B17-9CA3-4CB18724EF60}" type="slidenum">
              <a:rPr lang="en-US" smtClean="0"/>
              <a:t>4</a:t>
            </a:fld>
            <a:endParaRPr lang="en-US"/>
          </a:p>
        </p:txBody>
      </p:sp>
      <p:sp>
        <p:nvSpPr>
          <p:cNvPr id="22" name="Freeform: Shape 21">
            <a:extLst>
              <a:ext uri="{FF2B5EF4-FFF2-40B4-BE49-F238E27FC236}">
                <a16:creationId xmlns:a16="http://schemas.microsoft.com/office/drawing/2014/main" id="{D4AA7987-1F2F-C03F-3E27-63ADDF425F30}"/>
              </a:ext>
            </a:extLst>
          </p:cNvPr>
          <p:cNvSpPr/>
          <p:nvPr/>
        </p:nvSpPr>
        <p:spPr>
          <a:xfrm>
            <a:off x="632198" y="547237"/>
            <a:ext cx="6656369" cy="649007"/>
          </a:xfrm>
          <a:custGeom>
            <a:avLst/>
            <a:gdLst>
              <a:gd name="connsiteX0" fmla="*/ 0 w 3603633"/>
              <a:gd name="connsiteY0" fmla="*/ 64901 h 649007"/>
              <a:gd name="connsiteX1" fmla="*/ 64901 w 3603633"/>
              <a:gd name="connsiteY1" fmla="*/ 0 h 649007"/>
              <a:gd name="connsiteX2" fmla="*/ 3538732 w 3603633"/>
              <a:gd name="connsiteY2" fmla="*/ 0 h 649007"/>
              <a:gd name="connsiteX3" fmla="*/ 3603633 w 3603633"/>
              <a:gd name="connsiteY3" fmla="*/ 64901 h 649007"/>
              <a:gd name="connsiteX4" fmla="*/ 3603633 w 3603633"/>
              <a:gd name="connsiteY4" fmla="*/ 584106 h 649007"/>
              <a:gd name="connsiteX5" fmla="*/ 3538732 w 3603633"/>
              <a:gd name="connsiteY5" fmla="*/ 649007 h 649007"/>
              <a:gd name="connsiteX6" fmla="*/ 64901 w 3603633"/>
              <a:gd name="connsiteY6" fmla="*/ 649007 h 649007"/>
              <a:gd name="connsiteX7" fmla="*/ 0 w 3603633"/>
              <a:gd name="connsiteY7" fmla="*/ 584106 h 649007"/>
              <a:gd name="connsiteX8" fmla="*/ 0 w 3603633"/>
              <a:gd name="connsiteY8" fmla="*/ 64901 h 649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3633" h="649007">
                <a:moveTo>
                  <a:pt x="0" y="64901"/>
                </a:moveTo>
                <a:cubicBezTo>
                  <a:pt x="0" y="29057"/>
                  <a:pt x="29057" y="0"/>
                  <a:pt x="64901" y="0"/>
                </a:cubicBezTo>
                <a:lnTo>
                  <a:pt x="3538732" y="0"/>
                </a:lnTo>
                <a:cubicBezTo>
                  <a:pt x="3574576" y="0"/>
                  <a:pt x="3603633" y="29057"/>
                  <a:pt x="3603633" y="64901"/>
                </a:cubicBezTo>
                <a:lnTo>
                  <a:pt x="3603633" y="584106"/>
                </a:lnTo>
                <a:cubicBezTo>
                  <a:pt x="3603633" y="619950"/>
                  <a:pt x="3574576" y="649007"/>
                  <a:pt x="3538732" y="649007"/>
                </a:cubicBezTo>
                <a:lnTo>
                  <a:pt x="64901" y="649007"/>
                </a:lnTo>
                <a:cubicBezTo>
                  <a:pt x="29057" y="649007"/>
                  <a:pt x="0" y="619950"/>
                  <a:pt x="0" y="584106"/>
                </a:cubicBezTo>
                <a:lnTo>
                  <a:pt x="0" y="6490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8064" tIns="58379" rIns="78064" bIns="58379" numCol="1" spcCol="1270" anchor="ctr" anchorCtr="0">
            <a:noAutofit/>
          </a:bodyPr>
          <a:lstStyle/>
          <a:p>
            <a:pPr marL="0" lvl="0" indent="0" algn="ctr" defTabSz="1377950">
              <a:lnSpc>
                <a:spcPct val="90000"/>
              </a:lnSpc>
              <a:spcBef>
                <a:spcPct val="0"/>
              </a:spcBef>
              <a:spcAft>
                <a:spcPct val="35000"/>
              </a:spcAft>
              <a:buNone/>
            </a:pPr>
            <a:r>
              <a:rPr lang="en-IN" sz="3100" kern="1200"/>
              <a:t>Principles </a:t>
            </a:r>
            <a:r>
              <a:rPr lang="en-IN" sz="3100"/>
              <a:t>of </a:t>
            </a:r>
            <a:r>
              <a:rPr lang="en-IN" sz="3100" kern="1200"/>
              <a:t>Quantum Computing</a:t>
            </a:r>
            <a:endParaRPr lang="en-US" sz="3100" kern="1200"/>
          </a:p>
        </p:txBody>
      </p:sp>
      <p:sp>
        <p:nvSpPr>
          <p:cNvPr id="23" name="Freeform: Shape 22">
            <a:extLst>
              <a:ext uri="{FF2B5EF4-FFF2-40B4-BE49-F238E27FC236}">
                <a16:creationId xmlns:a16="http://schemas.microsoft.com/office/drawing/2014/main" id="{B0FAA8EA-8363-9771-7F32-51A721624894}"/>
              </a:ext>
            </a:extLst>
          </p:cNvPr>
          <p:cNvSpPr/>
          <p:nvPr/>
        </p:nvSpPr>
        <p:spPr>
          <a:xfrm>
            <a:off x="992561" y="1196244"/>
            <a:ext cx="402339" cy="829500"/>
          </a:xfrm>
          <a:custGeom>
            <a:avLst/>
            <a:gdLst/>
            <a:ahLst/>
            <a:cxnLst/>
            <a:rect l="0" t="0" r="0" b="0"/>
            <a:pathLst>
              <a:path>
                <a:moveTo>
                  <a:pt x="0" y="0"/>
                </a:moveTo>
                <a:lnTo>
                  <a:pt x="0" y="829500"/>
                </a:lnTo>
                <a:lnTo>
                  <a:pt x="402339" y="82950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mc:AlternateContent xmlns:mc="http://schemas.openxmlformats.org/markup-compatibility/2006" xmlns:a14="http://schemas.microsoft.com/office/drawing/2010/main">
        <mc:Choice Requires="a14">
          <p:sp>
            <p:nvSpPr>
              <p:cNvPr id="24" name="Freeform: Shape 23">
                <a:extLst>
                  <a:ext uri="{FF2B5EF4-FFF2-40B4-BE49-F238E27FC236}">
                    <a16:creationId xmlns:a16="http://schemas.microsoft.com/office/drawing/2014/main" id="{3C5A73A4-A2A3-033D-A501-9D89C51BB3A5}"/>
                  </a:ext>
                </a:extLst>
              </p:cNvPr>
              <p:cNvSpPr/>
              <p:nvPr/>
            </p:nvSpPr>
            <p:spPr>
              <a:xfrm>
                <a:off x="1394900" y="1516974"/>
                <a:ext cx="6144744" cy="1017540"/>
              </a:xfrm>
              <a:custGeom>
                <a:avLst/>
                <a:gdLst>
                  <a:gd name="connsiteX0" fmla="*/ 0 w 6549378"/>
                  <a:gd name="connsiteY0" fmla="*/ 101754 h 1017540"/>
                  <a:gd name="connsiteX1" fmla="*/ 101754 w 6549378"/>
                  <a:gd name="connsiteY1" fmla="*/ 0 h 1017540"/>
                  <a:gd name="connsiteX2" fmla="*/ 6447624 w 6549378"/>
                  <a:gd name="connsiteY2" fmla="*/ 0 h 1017540"/>
                  <a:gd name="connsiteX3" fmla="*/ 6549378 w 6549378"/>
                  <a:gd name="connsiteY3" fmla="*/ 101754 h 1017540"/>
                  <a:gd name="connsiteX4" fmla="*/ 6549378 w 6549378"/>
                  <a:gd name="connsiteY4" fmla="*/ 915786 h 1017540"/>
                  <a:gd name="connsiteX5" fmla="*/ 6447624 w 6549378"/>
                  <a:gd name="connsiteY5" fmla="*/ 1017540 h 1017540"/>
                  <a:gd name="connsiteX6" fmla="*/ 101754 w 6549378"/>
                  <a:gd name="connsiteY6" fmla="*/ 1017540 h 1017540"/>
                  <a:gd name="connsiteX7" fmla="*/ 0 w 6549378"/>
                  <a:gd name="connsiteY7" fmla="*/ 915786 h 1017540"/>
                  <a:gd name="connsiteX8" fmla="*/ 0 w 6549378"/>
                  <a:gd name="connsiteY8" fmla="*/ 101754 h 1017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9378" h="1017540">
                    <a:moveTo>
                      <a:pt x="0" y="101754"/>
                    </a:moveTo>
                    <a:cubicBezTo>
                      <a:pt x="0" y="45557"/>
                      <a:pt x="45557" y="0"/>
                      <a:pt x="101754" y="0"/>
                    </a:cubicBezTo>
                    <a:lnTo>
                      <a:pt x="6447624" y="0"/>
                    </a:lnTo>
                    <a:cubicBezTo>
                      <a:pt x="6503821" y="0"/>
                      <a:pt x="6549378" y="45557"/>
                      <a:pt x="6549378" y="101754"/>
                    </a:cubicBezTo>
                    <a:lnTo>
                      <a:pt x="6549378" y="915786"/>
                    </a:lnTo>
                    <a:cubicBezTo>
                      <a:pt x="6549378" y="971983"/>
                      <a:pt x="6503821" y="1017540"/>
                      <a:pt x="6447624" y="1017540"/>
                    </a:cubicBezTo>
                    <a:lnTo>
                      <a:pt x="101754" y="1017540"/>
                    </a:lnTo>
                    <a:cubicBezTo>
                      <a:pt x="45557" y="1017540"/>
                      <a:pt x="0" y="971983"/>
                      <a:pt x="0" y="915786"/>
                    </a:cubicBezTo>
                    <a:lnTo>
                      <a:pt x="0" y="101754"/>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4093" tIns="52663" rIns="64093" bIns="52663" numCol="1" spcCol="1270" anchor="ctr" anchorCtr="0">
                <a:noAutofit/>
              </a:bodyPr>
              <a:lstStyle/>
              <a:p>
                <a:pPr marL="0" lvl="0" indent="0" algn="l" defTabSz="800100">
                  <a:lnSpc>
                    <a:spcPct val="90000"/>
                  </a:lnSpc>
                  <a:spcBef>
                    <a:spcPct val="0"/>
                  </a:spcBef>
                  <a:spcAft>
                    <a:spcPct val="35000"/>
                  </a:spcAft>
                  <a:buNone/>
                </a:pPr>
                <a:r>
                  <a:rPr lang="en-IN" sz="1800" kern="1200">
                    <a:latin typeface="Times New Roman" panose="02020603050405020304" pitchFamily="18" charset="0"/>
                    <a:cs typeface="Times New Roman" panose="02020603050405020304" pitchFamily="18" charset="0"/>
                  </a:rPr>
                  <a:t>Superposition: Superposition of classical states:</a:t>
                </a:r>
              </a:p>
              <a:p>
                <a:pPr marL="0" lvl="0" indent="0" algn="l" defTabSz="800100">
                  <a:lnSpc>
                    <a:spcPct val="90000"/>
                  </a:lnSpc>
                  <a:spcBef>
                    <a:spcPct val="0"/>
                  </a:spcBef>
                  <a:spcAft>
                    <a:spcPct val="35000"/>
                  </a:spcAft>
                  <a:buNone/>
                </a:pPr>
                <a:r>
                  <a:rPr lang="en-IN" sz="1800" kern="1200">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IN" sz="1800" b="0" i="1" kern="1200" smtClean="0">
                            <a:latin typeface="Cambria Math" panose="02040503050406030204" pitchFamily="18" charset="0"/>
                          </a:rPr>
                        </m:ctrlPr>
                      </m:dPr>
                      <m:e>
                        <m:r>
                          <a:rPr lang="en-IN" sz="1800" b="0" i="1" kern="1200" smtClean="0">
                            <a:latin typeface="Cambria Math" panose="02040503050406030204" pitchFamily="18" charset="0"/>
                          </a:rPr>
                          <m:t>𝜓</m:t>
                        </m:r>
                      </m:e>
                    </m:d>
                    <m:r>
                      <a:rPr lang="en-IN" sz="1800" b="0" i="1" kern="1200" smtClean="0">
                        <a:latin typeface="Cambria Math" panose="02040503050406030204" pitchFamily="18" charset="0"/>
                      </a:rPr>
                      <m:t>=</m:t>
                    </m:r>
                    <m:nary>
                      <m:naryPr>
                        <m:chr m:val="∑"/>
                        <m:ctrlPr>
                          <a:rPr lang="en-IN" sz="1800" b="0" i="1" kern="1200" smtClean="0">
                            <a:latin typeface="Cambria Math" panose="02040503050406030204" pitchFamily="18" charset="0"/>
                          </a:rPr>
                        </m:ctrlPr>
                      </m:naryPr>
                      <m:sub>
                        <m:r>
                          <a:rPr lang="en-IN" sz="1800" b="0" i="1" kern="1200" smtClean="0">
                            <a:latin typeface="Cambria Math" panose="02040503050406030204" pitchFamily="18" charset="0"/>
                          </a:rPr>
                          <m:t>𝑖</m:t>
                        </m:r>
                        <m:r>
                          <a:rPr lang="en-IN" sz="1800" b="0" i="1" kern="1200" smtClean="0">
                            <a:latin typeface="Cambria Math" panose="02040503050406030204" pitchFamily="18" charset="0"/>
                          </a:rPr>
                          <m:t>=</m:t>
                        </m:r>
                        <m:r>
                          <a:rPr lang="en-IN" sz="1800" b="0" i="1" kern="1200" smtClean="0">
                            <a:latin typeface="Cambria Math" panose="02040503050406030204" pitchFamily="18" charset="0"/>
                          </a:rPr>
                          <m:t>0</m:t>
                        </m:r>
                      </m:sub>
                      <m:sup>
                        <m:r>
                          <a:rPr lang="en-IN" sz="1800" b="0" i="1" kern="1200" smtClean="0">
                            <a:latin typeface="Cambria Math" panose="02040503050406030204" pitchFamily="18" charset="0"/>
                          </a:rPr>
                          <m:t>𝑁</m:t>
                        </m:r>
                        <m:r>
                          <a:rPr lang="en-IN" sz="1800" b="0" i="1" kern="1200" smtClean="0">
                            <a:latin typeface="Cambria Math" panose="02040503050406030204" pitchFamily="18" charset="0"/>
                          </a:rPr>
                          <m:t>−</m:t>
                        </m:r>
                        <m:r>
                          <a:rPr lang="en-IN" sz="1800" b="0" i="1" kern="1200" smtClean="0">
                            <a:latin typeface="Cambria Math" panose="02040503050406030204" pitchFamily="18" charset="0"/>
                          </a:rPr>
                          <m:t>1</m:t>
                        </m:r>
                      </m:sup>
                      <m:e>
                        <m:sSub>
                          <m:sSubPr>
                            <m:ctrlPr>
                              <a:rPr lang="en-IN" sz="1800" b="0" i="1" kern="1200" smtClean="0">
                                <a:latin typeface="Cambria Math" panose="02040503050406030204" pitchFamily="18" charset="0"/>
                              </a:rPr>
                            </m:ctrlPr>
                          </m:sSubPr>
                          <m:e>
                            <m:r>
                              <a:rPr lang="en-IN" sz="1800" b="0" i="1" kern="1200" smtClean="0">
                                <a:latin typeface="Cambria Math" panose="02040503050406030204" pitchFamily="18" charset="0"/>
                              </a:rPr>
                              <m:t>𝛼</m:t>
                            </m:r>
                          </m:e>
                          <m:sub>
                            <m:r>
                              <a:rPr lang="en-IN" sz="1800" b="0" i="1" kern="1200" smtClean="0">
                                <a:latin typeface="Cambria Math" panose="02040503050406030204" pitchFamily="18" charset="0"/>
                              </a:rPr>
                              <m:t>𝑖</m:t>
                            </m:r>
                          </m:sub>
                        </m:sSub>
                        <m:r>
                          <a:rPr lang="en-IN" sz="1800" b="0" i="1" kern="1200" smtClean="0">
                            <a:latin typeface="Cambria Math" panose="02040503050406030204" pitchFamily="18" charset="0"/>
                          </a:rPr>
                          <m:t>|</m:t>
                        </m:r>
                        <m:r>
                          <a:rPr lang="en-IN" sz="1800" b="0" i="1" kern="1200" smtClean="0">
                            <a:latin typeface="Cambria Math" panose="02040503050406030204" pitchFamily="18" charset="0"/>
                          </a:rPr>
                          <m:t>𝑖</m:t>
                        </m:r>
                        <m:r>
                          <a:rPr lang="en-IN" sz="1800" b="0" i="1" kern="1200" smtClean="0">
                            <a:latin typeface="Cambria Math" panose="02040503050406030204" pitchFamily="18" charset="0"/>
                          </a:rPr>
                          <m:t>⟩</m:t>
                        </m:r>
                      </m:e>
                    </m:nary>
                    <m:r>
                      <a:rPr lang="en-IN" sz="1800" b="0" i="1" kern="1200" smtClean="0">
                        <a:latin typeface="Cambria Math" panose="02040503050406030204" pitchFamily="18" charset="0"/>
                      </a:rPr>
                      <m:t>;        </m:t>
                    </m:r>
                    <m:nary>
                      <m:naryPr>
                        <m:chr m:val="∑"/>
                        <m:ctrlPr>
                          <a:rPr lang="en-IN" sz="1800" b="0" i="1" kern="1200" smtClean="0">
                            <a:latin typeface="Cambria Math" panose="02040503050406030204" pitchFamily="18" charset="0"/>
                          </a:rPr>
                        </m:ctrlPr>
                      </m:naryPr>
                      <m:sub>
                        <m:r>
                          <a:rPr lang="en-IN" sz="1800" b="0" i="1" kern="1200" smtClean="0">
                            <a:latin typeface="Cambria Math" panose="02040503050406030204" pitchFamily="18" charset="0"/>
                          </a:rPr>
                          <m:t>𝑖</m:t>
                        </m:r>
                        <m:r>
                          <a:rPr lang="en-IN" sz="1800" b="0" i="1" kern="1200" smtClean="0">
                            <a:latin typeface="Cambria Math" panose="02040503050406030204" pitchFamily="18" charset="0"/>
                          </a:rPr>
                          <m:t>=</m:t>
                        </m:r>
                        <m:r>
                          <a:rPr lang="en-IN" sz="1800" b="0" i="1" kern="1200" smtClean="0">
                            <a:latin typeface="Cambria Math" panose="02040503050406030204" pitchFamily="18" charset="0"/>
                          </a:rPr>
                          <m:t>0</m:t>
                        </m:r>
                      </m:sub>
                      <m:sup>
                        <m:r>
                          <a:rPr lang="en-IN" sz="1800" b="0" i="1" kern="1200" smtClean="0">
                            <a:latin typeface="Cambria Math" panose="02040503050406030204" pitchFamily="18" charset="0"/>
                          </a:rPr>
                          <m:t>𝑁</m:t>
                        </m:r>
                        <m:r>
                          <a:rPr lang="en-IN" sz="1800" b="0" i="1" kern="1200" smtClean="0">
                            <a:latin typeface="Cambria Math" panose="02040503050406030204" pitchFamily="18" charset="0"/>
                          </a:rPr>
                          <m:t>−</m:t>
                        </m:r>
                        <m:r>
                          <a:rPr lang="en-IN" sz="1800" b="0" i="1" kern="1200" smtClean="0">
                            <a:latin typeface="Cambria Math" panose="02040503050406030204" pitchFamily="18" charset="0"/>
                          </a:rPr>
                          <m:t>1</m:t>
                        </m:r>
                      </m:sup>
                      <m:e>
                        <m:sSup>
                          <m:sSupPr>
                            <m:ctrlPr>
                              <a:rPr lang="en-IN" sz="1800" b="0" i="1" kern="1200" smtClean="0">
                                <a:latin typeface="Cambria Math" panose="02040503050406030204" pitchFamily="18" charset="0"/>
                              </a:rPr>
                            </m:ctrlPr>
                          </m:sSupPr>
                          <m:e>
                            <m:d>
                              <m:dPr>
                                <m:begChr m:val="|"/>
                                <m:endChr m:val="|"/>
                                <m:ctrlPr>
                                  <a:rPr lang="en-IN" sz="1800" b="0" i="1" kern="1200" smtClean="0">
                                    <a:latin typeface="Cambria Math" panose="02040503050406030204" pitchFamily="18" charset="0"/>
                                  </a:rPr>
                                </m:ctrlPr>
                              </m:dPr>
                              <m:e>
                                <m:sSub>
                                  <m:sSubPr>
                                    <m:ctrlPr>
                                      <a:rPr lang="en-IN" sz="1800" b="0" i="1" kern="1200" smtClean="0">
                                        <a:latin typeface="Cambria Math" panose="02040503050406030204" pitchFamily="18" charset="0"/>
                                      </a:rPr>
                                    </m:ctrlPr>
                                  </m:sSubPr>
                                  <m:e>
                                    <m:r>
                                      <a:rPr lang="en-IN" sz="1800" b="0" i="1" kern="1200" smtClean="0">
                                        <a:latin typeface="Cambria Math" panose="02040503050406030204" pitchFamily="18" charset="0"/>
                                      </a:rPr>
                                      <m:t>𝛼</m:t>
                                    </m:r>
                                  </m:e>
                                  <m:sub>
                                    <m:r>
                                      <a:rPr lang="en-IN" sz="1800" b="0" i="1" kern="1200" smtClean="0">
                                        <a:latin typeface="Cambria Math" panose="02040503050406030204" pitchFamily="18" charset="0"/>
                                      </a:rPr>
                                      <m:t>𝑖</m:t>
                                    </m:r>
                                  </m:sub>
                                </m:sSub>
                              </m:e>
                            </m:d>
                          </m:e>
                          <m:sup>
                            <m:r>
                              <a:rPr lang="en-IN" sz="1800" b="0" i="1" kern="1200" smtClean="0">
                                <a:latin typeface="Cambria Math" panose="02040503050406030204" pitchFamily="18" charset="0"/>
                              </a:rPr>
                              <m:t>2</m:t>
                            </m:r>
                          </m:sup>
                        </m:sSup>
                      </m:e>
                    </m:nary>
                    <m:r>
                      <a:rPr lang="en-IN" sz="1800" b="0" i="1" kern="1200" smtClean="0">
                        <a:latin typeface="Cambria Math" panose="02040503050406030204" pitchFamily="18" charset="0"/>
                      </a:rPr>
                      <m:t>=</m:t>
                    </m:r>
                    <m:r>
                      <a:rPr lang="en-IN" sz="1800" b="0" i="1" kern="1200" smtClean="0">
                        <a:latin typeface="Cambria Math" panose="02040503050406030204" pitchFamily="18" charset="0"/>
                      </a:rPr>
                      <m:t>1</m:t>
                    </m:r>
                    <m:r>
                      <a:rPr lang="en-IN" sz="1800" b="0" i="1" kern="1200" smtClean="0">
                        <a:latin typeface="Cambria Math" panose="02040503050406030204" pitchFamily="18" charset="0"/>
                      </a:rPr>
                      <m:t>;        </m:t>
                    </m:r>
                    <m:sSub>
                      <m:sSubPr>
                        <m:ctrlPr>
                          <a:rPr lang="en-IN" sz="1800" b="0" i="1" kern="1200" smtClean="0">
                            <a:latin typeface="Cambria Math" panose="02040503050406030204" pitchFamily="18" charset="0"/>
                          </a:rPr>
                        </m:ctrlPr>
                      </m:sSubPr>
                      <m:e>
                        <m:r>
                          <a:rPr lang="en-IN" sz="1800" b="0" i="1" kern="1200" smtClean="0">
                            <a:latin typeface="Cambria Math" panose="02040503050406030204" pitchFamily="18" charset="0"/>
                          </a:rPr>
                          <m:t>𝛼</m:t>
                        </m:r>
                      </m:e>
                      <m:sub>
                        <m:r>
                          <a:rPr lang="en-IN" sz="1800" b="0" i="1" kern="1200" smtClean="0">
                            <a:latin typeface="Cambria Math" panose="02040503050406030204" pitchFamily="18" charset="0"/>
                          </a:rPr>
                          <m:t>𝑖</m:t>
                        </m:r>
                      </m:sub>
                    </m:sSub>
                    <m:r>
                      <a:rPr lang="en-IN" sz="1800" b="0" i="1" kern="1200" smtClean="0">
                        <a:latin typeface="Cambria Math" panose="02040503050406030204" pitchFamily="18" charset="0"/>
                      </a:rPr>
                      <m:t>∈</m:t>
                    </m:r>
                    <m:r>
                      <a:rPr lang="en-IN" sz="1800" b="0" i="1" kern="1200" smtClean="0">
                        <a:latin typeface="Cambria Math" panose="02040503050406030204" pitchFamily="18" charset="0"/>
                        <a:ea typeface="Cambria Math" panose="02040503050406030204" pitchFamily="18" charset="0"/>
                      </a:rPr>
                      <m:t>ℂ</m:t>
                    </m:r>
                  </m:oMath>
                </a14:m>
                <a:endParaRPr lang="en-US" sz="1800" kern="1200"/>
              </a:p>
              <a:p>
                <a:pPr marL="0" lvl="0" indent="0" algn="l" defTabSz="800100">
                  <a:lnSpc>
                    <a:spcPct val="90000"/>
                  </a:lnSpc>
                  <a:spcBef>
                    <a:spcPct val="0"/>
                  </a:spcBef>
                  <a:spcAft>
                    <a:spcPct val="35000"/>
                  </a:spcAft>
                  <a:buFont typeface="Arial" panose="020B0604020202020204" pitchFamily="34" charset="0"/>
                  <a:buNone/>
                </a:pPr>
                <a:r>
                  <a:rPr lang="en-IN" sz="1800" kern="1200">
                    <a:latin typeface="Times New Roman" panose="02020603050405020304" pitchFamily="18" charset="0"/>
                    <a:cs typeface="Times New Roman" panose="02020603050405020304" pitchFamily="18" charset="0"/>
                  </a:rPr>
                  <a:t>Simultaneous computing – Quantum Parallelism</a:t>
                </a:r>
                <a:endParaRPr lang="en-US" sz="1800" kern="1200"/>
              </a:p>
            </p:txBody>
          </p:sp>
        </mc:Choice>
        <mc:Fallback xmlns="">
          <p:sp>
            <p:nvSpPr>
              <p:cNvPr id="24" name="Freeform: Shape 23">
                <a:extLst>
                  <a:ext uri="{FF2B5EF4-FFF2-40B4-BE49-F238E27FC236}">
                    <a16:creationId xmlns:a16="http://schemas.microsoft.com/office/drawing/2014/main" id="{3C5A73A4-A2A3-033D-A501-9D89C51BB3A5}"/>
                  </a:ext>
                </a:extLst>
              </p:cNvPr>
              <p:cNvSpPr>
                <a:spLocks noRot="1" noChangeAspect="1" noMove="1" noResize="1" noEditPoints="1" noAdjustHandles="1" noChangeArrowheads="1" noChangeShapeType="1" noTextEdit="1"/>
              </p:cNvSpPr>
              <p:nvPr/>
            </p:nvSpPr>
            <p:spPr>
              <a:xfrm>
                <a:off x="1394900" y="1516974"/>
                <a:ext cx="6144744" cy="1017540"/>
              </a:xfrm>
              <a:custGeom>
                <a:avLst/>
                <a:gdLst>
                  <a:gd name="connsiteX0" fmla="*/ 0 w 6549378"/>
                  <a:gd name="connsiteY0" fmla="*/ 101754 h 1017540"/>
                  <a:gd name="connsiteX1" fmla="*/ 101754 w 6549378"/>
                  <a:gd name="connsiteY1" fmla="*/ 0 h 1017540"/>
                  <a:gd name="connsiteX2" fmla="*/ 6447624 w 6549378"/>
                  <a:gd name="connsiteY2" fmla="*/ 0 h 1017540"/>
                  <a:gd name="connsiteX3" fmla="*/ 6549378 w 6549378"/>
                  <a:gd name="connsiteY3" fmla="*/ 101754 h 1017540"/>
                  <a:gd name="connsiteX4" fmla="*/ 6549378 w 6549378"/>
                  <a:gd name="connsiteY4" fmla="*/ 915786 h 1017540"/>
                  <a:gd name="connsiteX5" fmla="*/ 6447624 w 6549378"/>
                  <a:gd name="connsiteY5" fmla="*/ 1017540 h 1017540"/>
                  <a:gd name="connsiteX6" fmla="*/ 101754 w 6549378"/>
                  <a:gd name="connsiteY6" fmla="*/ 1017540 h 1017540"/>
                  <a:gd name="connsiteX7" fmla="*/ 0 w 6549378"/>
                  <a:gd name="connsiteY7" fmla="*/ 915786 h 1017540"/>
                  <a:gd name="connsiteX8" fmla="*/ 0 w 6549378"/>
                  <a:gd name="connsiteY8" fmla="*/ 101754 h 1017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9378" h="1017540">
                    <a:moveTo>
                      <a:pt x="0" y="101754"/>
                    </a:moveTo>
                    <a:cubicBezTo>
                      <a:pt x="0" y="45557"/>
                      <a:pt x="45557" y="0"/>
                      <a:pt x="101754" y="0"/>
                    </a:cubicBezTo>
                    <a:lnTo>
                      <a:pt x="6447624" y="0"/>
                    </a:lnTo>
                    <a:cubicBezTo>
                      <a:pt x="6503821" y="0"/>
                      <a:pt x="6549378" y="45557"/>
                      <a:pt x="6549378" y="101754"/>
                    </a:cubicBezTo>
                    <a:lnTo>
                      <a:pt x="6549378" y="915786"/>
                    </a:lnTo>
                    <a:cubicBezTo>
                      <a:pt x="6549378" y="971983"/>
                      <a:pt x="6503821" y="1017540"/>
                      <a:pt x="6447624" y="1017540"/>
                    </a:cubicBezTo>
                    <a:lnTo>
                      <a:pt x="101754" y="1017540"/>
                    </a:lnTo>
                    <a:cubicBezTo>
                      <a:pt x="45557" y="1017540"/>
                      <a:pt x="0" y="971983"/>
                      <a:pt x="0" y="915786"/>
                    </a:cubicBezTo>
                    <a:lnTo>
                      <a:pt x="0" y="101754"/>
                    </a:lnTo>
                    <a:close/>
                  </a:path>
                </a:pathLst>
              </a:custGeom>
              <a:blipFill>
                <a:blip r:embed="rId2"/>
                <a:stretch>
                  <a:fillRect l="-1188" t="-11243" b="-34320"/>
                </a:stretch>
              </a:blipFill>
            </p:spPr>
            <p:txBody>
              <a:bodyPr/>
              <a:lstStyle/>
              <a:p>
                <a:r>
                  <a:rPr lang="en-US">
                    <a:noFill/>
                  </a:rPr>
                  <a:t> </a:t>
                </a:r>
              </a:p>
            </p:txBody>
          </p:sp>
        </mc:Fallback>
      </mc:AlternateContent>
      <p:sp>
        <p:nvSpPr>
          <p:cNvPr id="25" name="Freeform: Shape 24">
            <a:extLst>
              <a:ext uri="{FF2B5EF4-FFF2-40B4-BE49-F238E27FC236}">
                <a16:creationId xmlns:a16="http://schemas.microsoft.com/office/drawing/2014/main" id="{5F1A1F64-E0EC-C0B5-1C53-B8C4F5074515}"/>
              </a:ext>
            </a:extLst>
          </p:cNvPr>
          <p:cNvSpPr/>
          <p:nvPr/>
        </p:nvSpPr>
        <p:spPr>
          <a:xfrm>
            <a:off x="992561" y="1196244"/>
            <a:ext cx="363925" cy="1983303"/>
          </a:xfrm>
          <a:custGeom>
            <a:avLst/>
            <a:gdLst/>
            <a:ahLst/>
            <a:cxnLst/>
            <a:rect l="0" t="0" r="0" b="0"/>
            <a:pathLst>
              <a:path>
                <a:moveTo>
                  <a:pt x="0" y="0"/>
                </a:moveTo>
                <a:lnTo>
                  <a:pt x="0" y="1983303"/>
                </a:lnTo>
                <a:lnTo>
                  <a:pt x="363925" y="198330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mc:AlternateContent xmlns:mc="http://schemas.openxmlformats.org/markup-compatibility/2006" xmlns:a14="http://schemas.microsoft.com/office/drawing/2010/main">
        <mc:Choice Requires="a14">
          <p:sp>
            <p:nvSpPr>
              <p:cNvPr id="26" name="Freeform: Shape 25">
                <a:extLst>
                  <a:ext uri="{FF2B5EF4-FFF2-40B4-BE49-F238E27FC236}">
                    <a16:creationId xmlns:a16="http://schemas.microsoft.com/office/drawing/2014/main" id="{DBDD6249-104F-3FF0-A72F-496CAAA9A870}"/>
                  </a:ext>
                </a:extLst>
              </p:cNvPr>
              <p:cNvSpPr/>
              <p:nvPr/>
            </p:nvSpPr>
            <p:spPr>
              <a:xfrm>
                <a:off x="1356486" y="2794543"/>
                <a:ext cx="3215514" cy="770007"/>
              </a:xfrm>
              <a:custGeom>
                <a:avLst/>
                <a:gdLst>
                  <a:gd name="connsiteX0" fmla="*/ 0 w 7158862"/>
                  <a:gd name="connsiteY0" fmla="*/ 77001 h 770007"/>
                  <a:gd name="connsiteX1" fmla="*/ 77001 w 7158862"/>
                  <a:gd name="connsiteY1" fmla="*/ 0 h 770007"/>
                  <a:gd name="connsiteX2" fmla="*/ 7081861 w 7158862"/>
                  <a:gd name="connsiteY2" fmla="*/ 0 h 770007"/>
                  <a:gd name="connsiteX3" fmla="*/ 7158862 w 7158862"/>
                  <a:gd name="connsiteY3" fmla="*/ 77001 h 770007"/>
                  <a:gd name="connsiteX4" fmla="*/ 7158862 w 7158862"/>
                  <a:gd name="connsiteY4" fmla="*/ 693006 h 770007"/>
                  <a:gd name="connsiteX5" fmla="*/ 7081861 w 7158862"/>
                  <a:gd name="connsiteY5" fmla="*/ 770007 h 770007"/>
                  <a:gd name="connsiteX6" fmla="*/ 77001 w 7158862"/>
                  <a:gd name="connsiteY6" fmla="*/ 770007 h 770007"/>
                  <a:gd name="connsiteX7" fmla="*/ 0 w 7158862"/>
                  <a:gd name="connsiteY7" fmla="*/ 693006 h 770007"/>
                  <a:gd name="connsiteX8" fmla="*/ 0 w 7158862"/>
                  <a:gd name="connsiteY8" fmla="*/ 77001 h 77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8862" h="770007">
                    <a:moveTo>
                      <a:pt x="0" y="77001"/>
                    </a:moveTo>
                    <a:cubicBezTo>
                      <a:pt x="0" y="34475"/>
                      <a:pt x="34475" y="0"/>
                      <a:pt x="77001" y="0"/>
                    </a:cubicBezTo>
                    <a:lnTo>
                      <a:pt x="7081861" y="0"/>
                    </a:lnTo>
                    <a:cubicBezTo>
                      <a:pt x="7124387" y="0"/>
                      <a:pt x="7158862" y="34475"/>
                      <a:pt x="7158862" y="77001"/>
                    </a:cubicBezTo>
                    <a:lnTo>
                      <a:pt x="7158862" y="693006"/>
                    </a:lnTo>
                    <a:cubicBezTo>
                      <a:pt x="7158862" y="735532"/>
                      <a:pt x="7124387" y="770007"/>
                      <a:pt x="7081861" y="770007"/>
                    </a:cubicBezTo>
                    <a:lnTo>
                      <a:pt x="77001" y="770007"/>
                    </a:lnTo>
                    <a:cubicBezTo>
                      <a:pt x="34475" y="770007"/>
                      <a:pt x="0" y="735532"/>
                      <a:pt x="0" y="693006"/>
                    </a:cubicBezTo>
                    <a:lnTo>
                      <a:pt x="0" y="77001"/>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6843" tIns="45413" rIns="56843" bIns="45413" numCol="1" spcCol="1270" anchor="t" anchorCtr="0">
                <a:noAutofit/>
              </a:bodyPr>
              <a:lstStyle/>
              <a:p>
                <a:pPr marL="0" lvl="0" indent="0" algn="l" defTabSz="800100">
                  <a:lnSpc>
                    <a:spcPct val="90000"/>
                  </a:lnSpc>
                  <a:spcBef>
                    <a:spcPct val="0"/>
                  </a:spcBef>
                  <a:spcAft>
                    <a:spcPct val="35000"/>
                  </a:spcAft>
                  <a:buNone/>
                </a:pPr>
                <a:r>
                  <a:rPr lang="en-IN" sz="1800" kern="1200">
                    <a:latin typeface="Times New Roman" panose="02020603050405020304" pitchFamily="18" charset="0"/>
                    <a:cs typeface="Times New Roman" panose="02020603050405020304" pitchFamily="18" charset="0"/>
                  </a:rPr>
                  <a:t>Entanglement: Bell states:</a:t>
                </a:r>
                <a:endParaRPr lang="en-US" sz="1800" kern="1200"/>
              </a:p>
              <a:p>
                <a:pPr marL="171450" lvl="1" indent="-171450" algn="l" defTabSz="711200">
                  <a:lnSpc>
                    <a:spcPct val="90000"/>
                  </a:lnSpc>
                  <a:spcBef>
                    <a:spcPct val="0"/>
                  </a:spcBef>
                  <a:spcAft>
                    <a:spcPct val="15000"/>
                  </a:spcAft>
                  <a:buChar char="•"/>
                </a:pPr>
                <a14:m>
                  <m:oMath xmlns:m="http://schemas.openxmlformats.org/officeDocument/2006/math">
                    <m:d>
                      <m:dPr>
                        <m:begChr m:val="|"/>
                        <m:endChr m:val="⟩"/>
                        <m:ctrlPr>
                          <a:rPr lang="en-IN" sz="1600" b="0" i="1" kern="1200" smtClean="0">
                            <a:latin typeface="Cambria Math" panose="02040503050406030204" pitchFamily="18" charset="0"/>
                          </a:rPr>
                        </m:ctrlPr>
                      </m:dPr>
                      <m:e>
                        <m:sSub>
                          <m:sSubPr>
                            <m:ctrlPr>
                              <a:rPr lang="en-IN" sz="1600" b="0" i="1" kern="1200" smtClean="0">
                                <a:latin typeface="Cambria Math" panose="02040503050406030204" pitchFamily="18" charset="0"/>
                              </a:rPr>
                            </m:ctrlPr>
                          </m:sSubPr>
                          <m:e>
                            <m:r>
                              <a:rPr lang="en-IN" sz="1600" b="0" i="1" kern="1200" smtClean="0">
                                <a:latin typeface="Cambria Math" panose="02040503050406030204" pitchFamily="18" charset="0"/>
                              </a:rPr>
                              <m:t>𝛽</m:t>
                            </m:r>
                          </m:e>
                          <m:sub>
                            <m:r>
                              <a:rPr lang="en-IN" sz="1600" b="0" i="1" kern="1200" smtClean="0">
                                <a:latin typeface="Cambria Math" panose="02040503050406030204" pitchFamily="18" charset="0"/>
                              </a:rPr>
                              <m:t>𝑥𝑦</m:t>
                            </m:r>
                          </m:sub>
                        </m:sSub>
                      </m:e>
                    </m:d>
                    <m:r>
                      <a:rPr lang="en-IN" sz="1600" b="0" i="1" kern="1200" smtClean="0">
                        <a:latin typeface="Cambria Math" panose="02040503050406030204" pitchFamily="18" charset="0"/>
                      </a:rPr>
                      <m:t>=</m:t>
                    </m:r>
                    <m:f>
                      <m:fPr>
                        <m:ctrlPr>
                          <a:rPr lang="en-IN" sz="1600" b="0" i="1" kern="1200" smtClean="0">
                            <a:latin typeface="Cambria Math" panose="02040503050406030204" pitchFamily="18" charset="0"/>
                          </a:rPr>
                        </m:ctrlPr>
                      </m:fPr>
                      <m:num>
                        <m:sSup>
                          <m:sSupPr>
                            <m:ctrlPr>
                              <a:rPr lang="en-IN" sz="1600" b="0" i="1" kern="1200" smtClean="0">
                                <a:latin typeface="Cambria Math" panose="02040503050406030204" pitchFamily="18" charset="0"/>
                              </a:rPr>
                            </m:ctrlPr>
                          </m:sSupPr>
                          <m:e>
                            <m:d>
                              <m:dPr>
                                <m:begChr m:val="|"/>
                                <m:endChr m:val="⟩"/>
                                <m:ctrlPr>
                                  <a:rPr lang="en-IN" sz="1600" b="0" i="1" kern="1200" smtClean="0">
                                    <a:latin typeface="Cambria Math" panose="02040503050406030204" pitchFamily="18" charset="0"/>
                                  </a:rPr>
                                </m:ctrlPr>
                              </m:dPr>
                              <m:e>
                                <m:r>
                                  <a:rPr lang="en-IN" sz="1600" b="0" i="1" kern="1200" smtClean="0">
                                    <a:latin typeface="Cambria Math" panose="02040503050406030204" pitchFamily="18" charset="0"/>
                                  </a:rPr>
                                  <m:t>0</m:t>
                                </m:r>
                                <m:r>
                                  <a:rPr lang="en-IN" sz="1600" b="0" i="1" kern="1200" smtClean="0">
                                    <a:latin typeface="Cambria Math" panose="02040503050406030204" pitchFamily="18" charset="0"/>
                                  </a:rPr>
                                  <m:t>𝑦</m:t>
                                </m:r>
                              </m:e>
                            </m:d>
                            <m:r>
                              <a:rPr lang="en-IN" sz="1600" b="0" i="1" kern="1200" smtClean="0">
                                <a:latin typeface="Cambria Math" panose="02040503050406030204" pitchFamily="18" charset="0"/>
                              </a:rPr>
                              <m:t>+</m:t>
                            </m:r>
                            <m:d>
                              <m:dPr>
                                <m:ctrlPr>
                                  <a:rPr lang="en-IN" sz="1600" b="0" i="1" kern="1200" smtClean="0">
                                    <a:latin typeface="Cambria Math" panose="02040503050406030204" pitchFamily="18" charset="0"/>
                                  </a:rPr>
                                </m:ctrlPr>
                              </m:dPr>
                              <m:e>
                                <m:r>
                                  <a:rPr lang="en-IN" sz="1600" b="0" i="1" kern="1200" smtClean="0">
                                    <a:latin typeface="Cambria Math" panose="02040503050406030204" pitchFamily="18" charset="0"/>
                                  </a:rPr>
                                  <m:t>−</m:t>
                                </m:r>
                                <m:r>
                                  <a:rPr lang="en-IN" sz="1600" b="0" i="1" kern="1200" smtClean="0">
                                    <a:latin typeface="Cambria Math" panose="02040503050406030204" pitchFamily="18" charset="0"/>
                                  </a:rPr>
                                  <m:t>1</m:t>
                                </m:r>
                              </m:e>
                            </m:d>
                          </m:e>
                          <m:sup>
                            <m:r>
                              <a:rPr lang="en-IN" sz="1600" b="0" i="1" kern="1200" smtClean="0">
                                <a:latin typeface="Cambria Math" panose="02040503050406030204" pitchFamily="18" charset="0"/>
                              </a:rPr>
                              <m:t>𝑥</m:t>
                            </m:r>
                          </m:sup>
                        </m:sSup>
                        <m:d>
                          <m:dPr>
                            <m:begChr m:val="|"/>
                            <m:endChr m:val="⟩"/>
                            <m:ctrlPr>
                              <a:rPr lang="en-IN" sz="1600" b="0" i="1" kern="1200" smtClean="0">
                                <a:latin typeface="Cambria Math" panose="02040503050406030204" pitchFamily="18" charset="0"/>
                              </a:rPr>
                            </m:ctrlPr>
                          </m:dPr>
                          <m:e>
                            <m:r>
                              <a:rPr lang="en-IN" sz="1600" b="0" i="1" kern="1200" smtClean="0">
                                <a:latin typeface="Cambria Math" panose="02040503050406030204" pitchFamily="18" charset="0"/>
                              </a:rPr>
                              <m:t>1</m:t>
                            </m:r>
                            <m:bar>
                              <m:barPr>
                                <m:pos m:val="top"/>
                                <m:ctrlPr>
                                  <a:rPr lang="en-IN" sz="1600" b="0" i="1" kern="1200" smtClean="0">
                                    <a:latin typeface="Cambria Math" panose="02040503050406030204" pitchFamily="18" charset="0"/>
                                  </a:rPr>
                                </m:ctrlPr>
                              </m:barPr>
                              <m:e>
                                <m:r>
                                  <a:rPr lang="en-IN" sz="1600" b="0" i="1" kern="1200" smtClean="0">
                                    <a:latin typeface="Cambria Math" panose="02040503050406030204" pitchFamily="18" charset="0"/>
                                  </a:rPr>
                                  <m:t>𝑦</m:t>
                                </m:r>
                              </m:e>
                            </m:bar>
                          </m:e>
                        </m:d>
                      </m:num>
                      <m:den>
                        <m:rad>
                          <m:radPr>
                            <m:degHide m:val="on"/>
                            <m:ctrlPr>
                              <a:rPr lang="en-IN" sz="1600" b="0" i="1" kern="1200" smtClean="0">
                                <a:latin typeface="Cambria Math" panose="02040503050406030204" pitchFamily="18" charset="0"/>
                              </a:rPr>
                            </m:ctrlPr>
                          </m:radPr>
                          <m:deg/>
                          <m:e>
                            <m:r>
                              <a:rPr lang="en-IN" sz="1600" b="0" i="1" kern="1200" smtClean="0">
                                <a:latin typeface="Cambria Math" panose="02040503050406030204" pitchFamily="18" charset="0"/>
                              </a:rPr>
                              <m:t>2</m:t>
                            </m:r>
                          </m:e>
                        </m:rad>
                      </m:den>
                    </m:f>
                    <m:r>
                      <a:rPr lang="en-IN" sz="1600" b="0" i="1" kern="1200" smtClean="0">
                        <a:latin typeface="Cambria Math" panose="02040503050406030204" pitchFamily="18" charset="0"/>
                      </a:rPr>
                      <m:t>;</m:t>
                    </m:r>
                    <m:r>
                      <a:rPr lang="en-IN" sz="1600" b="0" i="1" kern="1200" smtClean="0">
                        <a:latin typeface="Cambria Math" panose="02040503050406030204" pitchFamily="18" charset="0"/>
                      </a:rPr>
                      <m:t>𝑥</m:t>
                    </m:r>
                    <m:r>
                      <a:rPr lang="en-IN" sz="1600" b="0" i="1" kern="1200" smtClean="0">
                        <a:latin typeface="Cambria Math" panose="02040503050406030204" pitchFamily="18" charset="0"/>
                      </a:rPr>
                      <m:t>,</m:t>
                    </m:r>
                    <m:r>
                      <a:rPr lang="en-IN" sz="1600" b="0" i="1" kern="1200" smtClean="0">
                        <a:latin typeface="Cambria Math" panose="02040503050406030204" pitchFamily="18" charset="0"/>
                      </a:rPr>
                      <m:t>𝑦</m:t>
                    </m:r>
                    <m:r>
                      <a:rPr lang="en-IN" sz="1600" b="0" i="1" kern="1200" smtClean="0">
                        <a:latin typeface="Cambria Math" panose="02040503050406030204" pitchFamily="18" charset="0"/>
                      </a:rPr>
                      <m:t>∈</m:t>
                    </m:r>
                    <m:r>
                      <m:rPr>
                        <m:lit/>
                      </m:rPr>
                      <a:rPr lang="en-IN" sz="1600" b="0" i="1" kern="1200" smtClean="0">
                        <a:latin typeface="Cambria Math" panose="02040503050406030204" pitchFamily="18" charset="0"/>
                      </a:rPr>
                      <m:t>{</m:t>
                    </m:r>
                    <m:r>
                      <a:rPr lang="en-IN" sz="1600" b="0" i="1" kern="1200" smtClean="0">
                        <a:latin typeface="Cambria Math" panose="02040503050406030204" pitchFamily="18" charset="0"/>
                      </a:rPr>
                      <m:t>0</m:t>
                    </m:r>
                    <m:r>
                      <a:rPr lang="en-IN" sz="1600" b="0" i="1" kern="1200" smtClean="0">
                        <a:latin typeface="Cambria Math" panose="02040503050406030204" pitchFamily="18" charset="0"/>
                      </a:rPr>
                      <m:t>,</m:t>
                    </m:r>
                    <m:r>
                      <a:rPr lang="en-IN" sz="1600" b="0" i="1" kern="1200" smtClean="0">
                        <a:latin typeface="Cambria Math" panose="02040503050406030204" pitchFamily="18" charset="0"/>
                      </a:rPr>
                      <m:t>1</m:t>
                    </m:r>
                    <m:r>
                      <m:rPr>
                        <m:lit/>
                      </m:rPr>
                      <a:rPr lang="en-IN" sz="1600" b="0" i="1" kern="1200" smtClean="0">
                        <a:latin typeface="Cambria Math" panose="02040503050406030204" pitchFamily="18" charset="0"/>
                      </a:rPr>
                      <m:t>}</m:t>
                    </m:r>
                  </m:oMath>
                </a14:m>
                <a:endParaRPr lang="en-IN" sz="1600" kern="1200">
                  <a:latin typeface="Times New Roman" panose="02020603050405020304" pitchFamily="18" charset="0"/>
                  <a:cs typeface="Times New Roman" panose="02020603050405020304" pitchFamily="18" charset="0"/>
                </a:endParaRPr>
              </a:p>
            </p:txBody>
          </p:sp>
        </mc:Choice>
        <mc:Fallback xmlns="">
          <p:sp>
            <p:nvSpPr>
              <p:cNvPr id="26" name="Freeform: Shape 25">
                <a:extLst>
                  <a:ext uri="{FF2B5EF4-FFF2-40B4-BE49-F238E27FC236}">
                    <a16:creationId xmlns:a16="http://schemas.microsoft.com/office/drawing/2014/main" id="{DBDD6249-104F-3FF0-A72F-496CAAA9A870}"/>
                  </a:ext>
                </a:extLst>
              </p:cNvPr>
              <p:cNvSpPr>
                <a:spLocks noRot="1" noChangeAspect="1" noMove="1" noResize="1" noEditPoints="1" noAdjustHandles="1" noChangeArrowheads="1" noChangeShapeType="1" noTextEdit="1"/>
              </p:cNvSpPr>
              <p:nvPr/>
            </p:nvSpPr>
            <p:spPr>
              <a:xfrm>
                <a:off x="1356486" y="2794543"/>
                <a:ext cx="3215514" cy="770007"/>
              </a:xfrm>
              <a:custGeom>
                <a:avLst/>
                <a:gdLst>
                  <a:gd name="connsiteX0" fmla="*/ 0 w 7158862"/>
                  <a:gd name="connsiteY0" fmla="*/ 77001 h 770007"/>
                  <a:gd name="connsiteX1" fmla="*/ 77001 w 7158862"/>
                  <a:gd name="connsiteY1" fmla="*/ 0 h 770007"/>
                  <a:gd name="connsiteX2" fmla="*/ 7081861 w 7158862"/>
                  <a:gd name="connsiteY2" fmla="*/ 0 h 770007"/>
                  <a:gd name="connsiteX3" fmla="*/ 7158862 w 7158862"/>
                  <a:gd name="connsiteY3" fmla="*/ 77001 h 770007"/>
                  <a:gd name="connsiteX4" fmla="*/ 7158862 w 7158862"/>
                  <a:gd name="connsiteY4" fmla="*/ 693006 h 770007"/>
                  <a:gd name="connsiteX5" fmla="*/ 7081861 w 7158862"/>
                  <a:gd name="connsiteY5" fmla="*/ 770007 h 770007"/>
                  <a:gd name="connsiteX6" fmla="*/ 77001 w 7158862"/>
                  <a:gd name="connsiteY6" fmla="*/ 770007 h 770007"/>
                  <a:gd name="connsiteX7" fmla="*/ 0 w 7158862"/>
                  <a:gd name="connsiteY7" fmla="*/ 693006 h 770007"/>
                  <a:gd name="connsiteX8" fmla="*/ 0 w 7158862"/>
                  <a:gd name="connsiteY8" fmla="*/ 77001 h 77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8862" h="770007">
                    <a:moveTo>
                      <a:pt x="0" y="77001"/>
                    </a:moveTo>
                    <a:cubicBezTo>
                      <a:pt x="0" y="34475"/>
                      <a:pt x="34475" y="0"/>
                      <a:pt x="77001" y="0"/>
                    </a:cubicBezTo>
                    <a:lnTo>
                      <a:pt x="7081861" y="0"/>
                    </a:lnTo>
                    <a:cubicBezTo>
                      <a:pt x="7124387" y="0"/>
                      <a:pt x="7158862" y="34475"/>
                      <a:pt x="7158862" y="77001"/>
                    </a:cubicBezTo>
                    <a:lnTo>
                      <a:pt x="7158862" y="693006"/>
                    </a:lnTo>
                    <a:cubicBezTo>
                      <a:pt x="7158862" y="735532"/>
                      <a:pt x="7124387" y="770007"/>
                      <a:pt x="7081861" y="770007"/>
                    </a:cubicBezTo>
                    <a:lnTo>
                      <a:pt x="77001" y="770007"/>
                    </a:lnTo>
                    <a:cubicBezTo>
                      <a:pt x="34475" y="770007"/>
                      <a:pt x="0" y="735532"/>
                      <a:pt x="0" y="693006"/>
                    </a:cubicBezTo>
                    <a:lnTo>
                      <a:pt x="0" y="77001"/>
                    </a:lnTo>
                    <a:close/>
                  </a:path>
                </a:pathLst>
              </a:custGeom>
              <a:blipFill>
                <a:blip r:embed="rId3"/>
                <a:stretch>
                  <a:fillRect l="-2647" t="-6202" b="-775"/>
                </a:stretch>
              </a:blipFill>
            </p:spPr>
            <p:txBody>
              <a:bodyPr/>
              <a:lstStyle/>
              <a:p>
                <a:r>
                  <a:rPr lang="en-US">
                    <a:noFill/>
                  </a:rPr>
                  <a:t> </a:t>
                </a:r>
              </a:p>
            </p:txBody>
          </p:sp>
        </mc:Fallback>
      </mc:AlternateContent>
      <p:sp>
        <p:nvSpPr>
          <p:cNvPr id="27" name="Freeform: Shape 26">
            <a:extLst>
              <a:ext uri="{FF2B5EF4-FFF2-40B4-BE49-F238E27FC236}">
                <a16:creationId xmlns:a16="http://schemas.microsoft.com/office/drawing/2014/main" id="{794718ED-83C8-96A8-A83B-E7196575BD3F}"/>
              </a:ext>
            </a:extLst>
          </p:cNvPr>
          <p:cNvSpPr/>
          <p:nvPr/>
        </p:nvSpPr>
        <p:spPr>
          <a:xfrm>
            <a:off x="992561" y="1196244"/>
            <a:ext cx="410652" cy="2918551"/>
          </a:xfrm>
          <a:custGeom>
            <a:avLst/>
            <a:gdLst/>
            <a:ahLst/>
            <a:cxnLst/>
            <a:rect l="0" t="0" r="0" b="0"/>
            <a:pathLst>
              <a:path>
                <a:moveTo>
                  <a:pt x="0" y="0"/>
                </a:moveTo>
                <a:lnTo>
                  <a:pt x="0" y="2918551"/>
                </a:lnTo>
                <a:lnTo>
                  <a:pt x="410652" y="2918551"/>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mc:AlternateContent xmlns:mc="http://schemas.openxmlformats.org/markup-compatibility/2006" xmlns:a14="http://schemas.microsoft.com/office/drawing/2010/main">
        <mc:Choice Requires="a14">
          <p:sp>
            <p:nvSpPr>
              <p:cNvPr id="28" name="Freeform: Shape 27">
                <a:extLst>
                  <a:ext uri="{FF2B5EF4-FFF2-40B4-BE49-F238E27FC236}">
                    <a16:creationId xmlns:a16="http://schemas.microsoft.com/office/drawing/2014/main" id="{2F079F2A-02B5-7328-07AF-96AB261AD213}"/>
                  </a:ext>
                </a:extLst>
              </p:cNvPr>
              <p:cNvSpPr/>
              <p:nvPr/>
            </p:nvSpPr>
            <p:spPr>
              <a:xfrm>
                <a:off x="1403214" y="3711376"/>
                <a:ext cx="5725839" cy="806836"/>
              </a:xfrm>
              <a:custGeom>
                <a:avLst/>
                <a:gdLst>
                  <a:gd name="connsiteX0" fmla="*/ 0 w 5725839"/>
                  <a:gd name="connsiteY0" fmla="*/ 80684 h 806836"/>
                  <a:gd name="connsiteX1" fmla="*/ 80684 w 5725839"/>
                  <a:gd name="connsiteY1" fmla="*/ 0 h 806836"/>
                  <a:gd name="connsiteX2" fmla="*/ 5645155 w 5725839"/>
                  <a:gd name="connsiteY2" fmla="*/ 0 h 806836"/>
                  <a:gd name="connsiteX3" fmla="*/ 5725839 w 5725839"/>
                  <a:gd name="connsiteY3" fmla="*/ 80684 h 806836"/>
                  <a:gd name="connsiteX4" fmla="*/ 5725839 w 5725839"/>
                  <a:gd name="connsiteY4" fmla="*/ 726152 h 806836"/>
                  <a:gd name="connsiteX5" fmla="*/ 5645155 w 5725839"/>
                  <a:gd name="connsiteY5" fmla="*/ 806836 h 806836"/>
                  <a:gd name="connsiteX6" fmla="*/ 80684 w 5725839"/>
                  <a:gd name="connsiteY6" fmla="*/ 806836 h 806836"/>
                  <a:gd name="connsiteX7" fmla="*/ 0 w 5725839"/>
                  <a:gd name="connsiteY7" fmla="*/ 726152 h 806836"/>
                  <a:gd name="connsiteX8" fmla="*/ 0 w 5725839"/>
                  <a:gd name="connsiteY8" fmla="*/ 80684 h 806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5839" h="806836">
                    <a:moveTo>
                      <a:pt x="0" y="80684"/>
                    </a:moveTo>
                    <a:cubicBezTo>
                      <a:pt x="0" y="36123"/>
                      <a:pt x="36123" y="0"/>
                      <a:pt x="80684" y="0"/>
                    </a:cubicBezTo>
                    <a:lnTo>
                      <a:pt x="5645155" y="0"/>
                    </a:lnTo>
                    <a:cubicBezTo>
                      <a:pt x="5689716" y="0"/>
                      <a:pt x="5725839" y="36123"/>
                      <a:pt x="5725839" y="80684"/>
                    </a:cubicBezTo>
                    <a:lnTo>
                      <a:pt x="5725839" y="726152"/>
                    </a:lnTo>
                    <a:cubicBezTo>
                      <a:pt x="5725839" y="770713"/>
                      <a:pt x="5689716" y="806836"/>
                      <a:pt x="5645155" y="806836"/>
                    </a:cubicBezTo>
                    <a:lnTo>
                      <a:pt x="80684" y="806836"/>
                    </a:lnTo>
                    <a:cubicBezTo>
                      <a:pt x="36123" y="806836"/>
                      <a:pt x="0" y="770713"/>
                      <a:pt x="0" y="726152"/>
                    </a:cubicBezTo>
                    <a:lnTo>
                      <a:pt x="0" y="80684"/>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7921" tIns="46491" rIns="57921" bIns="46491" numCol="1" spcCol="1270" anchor="ctr" anchorCtr="0">
                <a:noAutofit/>
              </a:bodyPr>
              <a:lstStyle/>
              <a:p>
                <a:pPr marL="0" lvl="0" indent="0" algn="ctr" defTabSz="800100">
                  <a:lnSpc>
                    <a:spcPct val="90000"/>
                  </a:lnSpc>
                  <a:spcBef>
                    <a:spcPct val="0"/>
                  </a:spcBef>
                  <a:spcAft>
                    <a:spcPct val="35000"/>
                  </a:spcAft>
                  <a:buNone/>
                </a:pPr>
                <a:r>
                  <a:rPr lang="en-IN" sz="1800" kern="1200">
                    <a:latin typeface="Times New Roman" panose="02020603050405020304" pitchFamily="18" charset="0"/>
                    <a:cs typeface="Times New Roman" panose="02020603050405020304" pitchFamily="18" charset="0"/>
                  </a:rPr>
                  <a:t>Unitary Evolution: Evolution of a closed quantum system is described by a Unitary transformation </a:t>
                </a:r>
                <a14:m>
                  <m:oMath xmlns:m="http://schemas.openxmlformats.org/officeDocument/2006/math">
                    <m:r>
                      <a:rPr lang="en-IN" sz="1800" b="0" i="1" kern="1200" smtClean="0">
                        <a:latin typeface="Cambria Math" panose="02040503050406030204" pitchFamily="18" charset="0"/>
                        <a:cs typeface="Times New Roman" panose="02020603050405020304" pitchFamily="18" charset="0"/>
                      </a:rPr>
                      <m:t>(</m:t>
                    </m:r>
                    <m:r>
                      <a:rPr lang="en-IN" sz="1800" b="0" i="1" kern="1200" smtClean="0">
                        <a:latin typeface="Cambria Math" panose="02040503050406030204" pitchFamily="18" charset="0"/>
                        <a:cs typeface="Times New Roman" panose="02020603050405020304" pitchFamily="18" charset="0"/>
                      </a:rPr>
                      <m:t>𝑈</m:t>
                    </m:r>
                    <m:r>
                      <a:rPr lang="en-IN" sz="1800" b="0" i="1" kern="1200" smtClean="0">
                        <a:latin typeface="Cambria Math" panose="02040503050406030204" pitchFamily="18" charset="0"/>
                        <a:cs typeface="Times New Roman" panose="02020603050405020304" pitchFamily="18" charset="0"/>
                      </a:rPr>
                      <m:t>)</m:t>
                    </m:r>
                  </m:oMath>
                </a14:m>
                <a:r>
                  <a:rPr lang="en-IN" sz="1800" kern="1200">
                    <a:latin typeface="Times New Roman" panose="02020603050405020304" pitchFamily="18" charset="0"/>
                    <a:cs typeface="Times New Roman" panose="02020603050405020304" pitchFamily="18" charset="0"/>
                  </a:rPr>
                  <a:t>. </a:t>
                </a:r>
                <a14:m>
                  <m:oMath xmlns:m="http://schemas.openxmlformats.org/officeDocument/2006/math">
                    <m:r>
                      <a:rPr lang="en-IN" sz="1800" b="0" i="1" kern="1200" smtClean="0">
                        <a:latin typeface="Cambria Math" panose="02040503050406030204" pitchFamily="18" charset="0"/>
                      </a:rPr>
                      <m:t>𝑈</m:t>
                    </m:r>
                    <m:sSup>
                      <m:sSupPr>
                        <m:ctrlPr>
                          <a:rPr lang="en-IN" sz="1800" b="0" i="1" kern="1200" smtClean="0">
                            <a:latin typeface="Cambria Math" panose="02040503050406030204" pitchFamily="18" charset="0"/>
                          </a:rPr>
                        </m:ctrlPr>
                      </m:sSupPr>
                      <m:e>
                        <m:r>
                          <a:rPr lang="en-IN" sz="1800" b="0" i="1" kern="1200" smtClean="0">
                            <a:latin typeface="Cambria Math" panose="02040503050406030204" pitchFamily="18" charset="0"/>
                          </a:rPr>
                          <m:t>𝑈</m:t>
                        </m:r>
                      </m:e>
                      <m:sup>
                        <m:r>
                          <a:rPr lang="en-IN" sz="1800" b="0" i="1" kern="1200" smtClean="0">
                            <a:latin typeface="Cambria Math" panose="02040503050406030204" pitchFamily="18" charset="0"/>
                            <a:ea typeface="Cambria Math" panose="02040503050406030204" pitchFamily="18" charset="0"/>
                          </a:rPr>
                          <m:t>†</m:t>
                        </m:r>
                      </m:sup>
                    </m:sSup>
                    <m:r>
                      <a:rPr lang="en-IN" sz="1800" b="0" i="1" kern="1200" smtClean="0">
                        <a:latin typeface="Cambria Math" panose="02040503050406030204" pitchFamily="18" charset="0"/>
                        <a:ea typeface="Cambria Math" panose="02040503050406030204" pitchFamily="18" charset="0"/>
                      </a:rPr>
                      <m:t>=</m:t>
                    </m:r>
                    <m:sSup>
                      <m:sSupPr>
                        <m:ctrlPr>
                          <a:rPr lang="en-IN" sz="1800" b="0" i="1" kern="1200" smtClean="0">
                            <a:latin typeface="Cambria Math" panose="02040503050406030204" pitchFamily="18" charset="0"/>
                            <a:ea typeface="Cambria Math" panose="02040503050406030204" pitchFamily="18" charset="0"/>
                          </a:rPr>
                        </m:ctrlPr>
                      </m:sSupPr>
                      <m:e>
                        <m:r>
                          <a:rPr lang="en-IN" sz="1800" b="0" i="1" kern="1200" smtClean="0">
                            <a:latin typeface="Cambria Math" panose="02040503050406030204" pitchFamily="18" charset="0"/>
                            <a:ea typeface="Cambria Math" panose="02040503050406030204" pitchFamily="18" charset="0"/>
                          </a:rPr>
                          <m:t>𝑈</m:t>
                        </m:r>
                      </m:e>
                      <m:sup>
                        <m:r>
                          <a:rPr lang="en-IN" sz="1800" b="0" i="1" kern="1200" smtClean="0">
                            <a:latin typeface="Cambria Math" panose="02040503050406030204" pitchFamily="18" charset="0"/>
                            <a:ea typeface="Cambria Math" panose="02040503050406030204" pitchFamily="18" charset="0"/>
                          </a:rPr>
                          <m:t>†</m:t>
                        </m:r>
                      </m:sup>
                    </m:sSup>
                    <m:r>
                      <a:rPr lang="en-IN" sz="1800" b="0" i="1" kern="1200" smtClean="0">
                        <a:latin typeface="Cambria Math" panose="02040503050406030204" pitchFamily="18" charset="0"/>
                        <a:ea typeface="Cambria Math" panose="02040503050406030204" pitchFamily="18" charset="0"/>
                      </a:rPr>
                      <m:t>𝑈</m:t>
                    </m:r>
                    <m:r>
                      <a:rPr lang="en-IN" sz="1800" b="0" i="1" kern="1200" smtClean="0">
                        <a:latin typeface="Cambria Math" panose="02040503050406030204" pitchFamily="18" charset="0"/>
                        <a:ea typeface="Cambria Math" panose="02040503050406030204" pitchFamily="18" charset="0"/>
                      </a:rPr>
                      <m:t>=</m:t>
                    </m:r>
                    <m:r>
                      <a:rPr lang="en-IN" sz="1800" b="0" i="1" kern="1200" smtClean="0">
                        <a:latin typeface="Cambria Math" panose="02040503050406030204" pitchFamily="18" charset="0"/>
                        <a:ea typeface="Cambria Math" panose="02040503050406030204" pitchFamily="18" charset="0"/>
                      </a:rPr>
                      <m:t>𝐼</m:t>
                    </m:r>
                  </m:oMath>
                </a14:m>
                <a:endParaRPr lang="en-IN" sz="1800" kern="1200">
                  <a:latin typeface="Times New Roman" panose="02020603050405020304" pitchFamily="18" charset="0"/>
                  <a:cs typeface="Times New Roman" panose="02020603050405020304" pitchFamily="18" charset="0"/>
                </a:endParaRPr>
              </a:p>
            </p:txBody>
          </p:sp>
        </mc:Choice>
        <mc:Fallback xmlns="">
          <p:sp>
            <p:nvSpPr>
              <p:cNvPr id="28" name="Freeform: Shape 27">
                <a:extLst>
                  <a:ext uri="{FF2B5EF4-FFF2-40B4-BE49-F238E27FC236}">
                    <a16:creationId xmlns:a16="http://schemas.microsoft.com/office/drawing/2014/main" id="{2F079F2A-02B5-7328-07AF-96AB261AD213}"/>
                  </a:ext>
                </a:extLst>
              </p:cNvPr>
              <p:cNvSpPr>
                <a:spLocks noRot="1" noChangeAspect="1" noMove="1" noResize="1" noEditPoints="1" noAdjustHandles="1" noChangeArrowheads="1" noChangeShapeType="1" noTextEdit="1"/>
              </p:cNvSpPr>
              <p:nvPr/>
            </p:nvSpPr>
            <p:spPr>
              <a:xfrm>
                <a:off x="1403214" y="3711376"/>
                <a:ext cx="5725839" cy="806836"/>
              </a:xfrm>
              <a:custGeom>
                <a:avLst/>
                <a:gdLst>
                  <a:gd name="connsiteX0" fmla="*/ 0 w 5725839"/>
                  <a:gd name="connsiteY0" fmla="*/ 80684 h 806836"/>
                  <a:gd name="connsiteX1" fmla="*/ 80684 w 5725839"/>
                  <a:gd name="connsiteY1" fmla="*/ 0 h 806836"/>
                  <a:gd name="connsiteX2" fmla="*/ 5645155 w 5725839"/>
                  <a:gd name="connsiteY2" fmla="*/ 0 h 806836"/>
                  <a:gd name="connsiteX3" fmla="*/ 5725839 w 5725839"/>
                  <a:gd name="connsiteY3" fmla="*/ 80684 h 806836"/>
                  <a:gd name="connsiteX4" fmla="*/ 5725839 w 5725839"/>
                  <a:gd name="connsiteY4" fmla="*/ 726152 h 806836"/>
                  <a:gd name="connsiteX5" fmla="*/ 5645155 w 5725839"/>
                  <a:gd name="connsiteY5" fmla="*/ 806836 h 806836"/>
                  <a:gd name="connsiteX6" fmla="*/ 80684 w 5725839"/>
                  <a:gd name="connsiteY6" fmla="*/ 806836 h 806836"/>
                  <a:gd name="connsiteX7" fmla="*/ 0 w 5725839"/>
                  <a:gd name="connsiteY7" fmla="*/ 726152 h 806836"/>
                  <a:gd name="connsiteX8" fmla="*/ 0 w 5725839"/>
                  <a:gd name="connsiteY8" fmla="*/ 80684 h 806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25839" h="806836">
                    <a:moveTo>
                      <a:pt x="0" y="80684"/>
                    </a:moveTo>
                    <a:cubicBezTo>
                      <a:pt x="0" y="36123"/>
                      <a:pt x="36123" y="0"/>
                      <a:pt x="80684" y="0"/>
                    </a:cubicBezTo>
                    <a:lnTo>
                      <a:pt x="5645155" y="0"/>
                    </a:lnTo>
                    <a:cubicBezTo>
                      <a:pt x="5689716" y="0"/>
                      <a:pt x="5725839" y="36123"/>
                      <a:pt x="5725839" y="80684"/>
                    </a:cubicBezTo>
                    <a:lnTo>
                      <a:pt x="5725839" y="726152"/>
                    </a:lnTo>
                    <a:cubicBezTo>
                      <a:pt x="5725839" y="770713"/>
                      <a:pt x="5689716" y="806836"/>
                      <a:pt x="5645155" y="806836"/>
                    </a:cubicBezTo>
                    <a:lnTo>
                      <a:pt x="80684" y="806836"/>
                    </a:lnTo>
                    <a:cubicBezTo>
                      <a:pt x="36123" y="806836"/>
                      <a:pt x="0" y="770713"/>
                      <a:pt x="0" y="726152"/>
                    </a:cubicBezTo>
                    <a:lnTo>
                      <a:pt x="0" y="80684"/>
                    </a:lnTo>
                    <a:close/>
                  </a:path>
                </a:pathLst>
              </a:custGeom>
              <a:blipFill>
                <a:blip r:embed="rId4"/>
                <a:stretch>
                  <a:fillRect l="-1063" r="-1169"/>
                </a:stretch>
              </a:blipFill>
            </p:spPr>
            <p:txBody>
              <a:bodyPr/>
              <a:lstStyle/>
              <a:p>
                <a:r>
                  <a:rPr lang="en-US">
                    <a:noFill/>
                  </a:rPr>
                  <a:t> </a:t>
                </a:r>
              </a:p>
            </p:txBody>
          </p:sp>
        </mc:Fallback>
      </mc:AlternateContent>
      <p:sp>
        <p:nvSpPr>
          <p:cNvPr id="29" name="Freeform: Shape 28">
            <a:extLst>
              <a:ext uri="{FF2B5EF4-FFF2-40B4-BE49-F238E27FC236}">
                <a16:creationId xmlns:a16="http://schemas.microsoft.com/office/drawing/2014/main" id="{6D8E645E-12F3-E218-34F0-1B5E19B67353}"/>
              </a:ext>
            </a:extLst>
          </p:cNvPr>
          <p:cNvSpPr/>
          <p:nvPr/>
        </p:nvSpPr>
        <p:spPr>
          <a:xfrm>
            <a:off x="992561" y="1196244"/>
            <a:ext cx="363359" cy="4318643"/>
          </a:xfrm>
          <a:custGeom>
            <a:avLst/>
            <a:gdLst/>
            <a:ahLst/>
            <a:cxnLst/>
            <a:rect l="0" t="0" r="0" b="0"/>
            <a:pathLst>
              <a:path>
                <a:moveTo>
                  <a:pt x="0" y="0"/>
                </a:moveTo>
                <a:lnTo>
                  <a:pt x="0" y="4318643"/>
                </a:lnTo>
                <a:lnTo>
                  <a:pt x="363359" y="431864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mc:AlternateContent xmlns:mc="http://schemas.openxmlformats.org/markup-compatibility/2006" xmlns:a14="http://schemas.microsoft.com/office/drawing/2010/main">
        <mc:Choice Requires="a14">
          <p:sp>
            <p:nvSpPr>
              <p:cNvPr id="30" name="Freeform: Shape 29">
                <a:extLst>
                  <a:ext uri="{FF2B5EF4-FFF2-40B4-BE49-F238E27FC236}">
                    <a16:creationId xmlns:a16="http://schemas.microsoft.com/office/drawing/2014/main" id="{9C71820E-F846-072F-7AFC-7E6698E948C7}"/>
                  </a:ext>
                </a:extLst>
              </p:cNvPr>
              <p:cNvSpPr/>
              <p:nvPr/>
            </p:nvSpPr>
            <p:spPr>
              <a:xfrm>
                <a:off x="1355920" y="4673425"/>
                <a:ext cx="5477141" cy="1682925"/>
              </a:xfrm>
              <a:custGeom>
                <a:avLst/>
                <a:gdLst>
                  <a:gd name="connsiteX0" fmla="*/ 0 w 6432159"/>
                  <a:gd name="connsiteY0" fmla="*/ 168293 h 1682925"/>
                  <a:gd name="connsiteX1" fmla="*/ 168293 w 6432159"/>
                  <a:gd name="connsiteY1" fmla="*/ 0 h 1682925"/>
                  <a:gd name="connsiteX2" fmla="*/ 6263867 w 6432159"/>
                  <a:gd name="connsiteY2" fmla="*/ 0 h 1682925"/>
                  <a:gd name="connsiteX3" fmla="*/ 6432160 w 6432159"/>
                  <a:gd name="connsiteY3" fmla="*/ 168293 h 1682925"/>
                  <a:gd name="connsiteX4" fmla="*/ 6432159 w 6432159"/>
                  <a:gd name="connsiteY4" fmla="*/ 1514633 h 1682925"/>
                  <a:gd name="connsiteX5" fmla="*/ 6263866 w 6432159"/>
                  <a:gd name="connsiteY5" fmla="*/ 1682926 h 1682925"/>
                  <a:gd name="connsiteX6" fmla="*/ 168293 w 6432159"/>
                  <a:gd name="connsiteY6" fmla="*/ 1682925 h 1682925"/>
                  <a:gd name="connsiteX7" fmla="*/ 0 w 6432159"/>
                  <a:gd name="connsiteY7" fmla="*/ 1514632 h 1682925"/>
                  <a:gd name="connsiteX8" fmla="*/ 0 w 6432159"/>
                  <a:gd name="connsiteY8" fmla="*/ 168293 h 168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32159" h="1682925">
                    <a:moveTo>
                      <a:pt x="0" y="168293"/>
                    </a:moveTo>
                    <a:cubicBezTo>
                      <a:pt x="0" y="75347"/>
                      <a:pt x="75347" y="0"/>
                      <a:pt x="168293" y="0"/>
                    </a:cubicBezTo>
                    <a:lnTo>
                      <a:pt x="6263867" y="0"/>
                    </a:lnTo>
                    <a:cubicBezTo>
                      <a:pt x="6356813" y="0"/>
                      <a:pt x="6432160" y="75347"/>
                      <a:pt x="6432160" y="168293"/>
                    </a:cubicBezTo>
                    <a:cubicBezTo>
                      <a:pt x="6432160" y="617073"/>
                      <a:pt x="6432159" y="1065853"/>
                      <a:pt x="6432159" y="1514633"/>
                    </a:cubicBezTo>
                    <a:cubicBezTo>
                      <a:pt x="6432159" y="1607579"/>
                      <a:pt x="6356812" y="1682926"/>
                      <a:pt x="6263866" y="1682926"/>
                    </a:cubicBezTo>
                    <a:lnTo>
                      <a:pt x="168293" y="1682925"/>
                    </a:lnTo>
                    <a:cubicBezTo>
                      <a:pt x="75347" y="1682925"/>
                      <a:pt x="0" y="1607578"/>
                      <a:pt x="0" y="1514632"/>
                    </a:cubicBezTo>
                    <a:lnTo>
                      <a:pt x="0" y="168293"/>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83581" tIns="72151" rIns="83581" bIns="72151" numCol="1" spcCol="1270" anchor="t" anchorCtr="0">
                <a:noAutofit/>
              </a:bodyPr>
              <a:lstStyle/>
              <a:p>
                <a:pPr marL="0" lvl="0" indent="0" algn="l" defTabSz="800100">
                  <a:lnSpc>
                    <a:spcPct val="90000"/>
                  </a:lnSpc>
                  <a:spcBef>
                    <a:spcPct val="0"/>
                  </a:spcBef>
                  <a:spcAft>
                    <a:spcPct val="35000"/>
                  </a:spcAft>
                  <a:buNone/>
                </a:pPr>
                <a:r>
                  <a:rPr lang="en-IN" sz="1800" kern="1200">
                    <a:latin typeface="Times New Roman" panose="02020603050405020304" pitchFamily="18" charset="0"/>
                    <a:cs typeface="Times New Roman" panose="02020603050405020304" pitchFamily="18" charset="0"/>
                  </a:rPr>
                  <a:t>Measurement: Collapses to one of the classical states in computational basis (Measurement operator: </a:t>
                </a:r>
                <a14:m>
                  <m:oMath xmlns:m="http://schemas.openxmlformats.org/officeDocument/2006/math">
                    <m:sSub>
                      <m:sSubPr>
                        <m:ctrlPr>
                          <a:rPr lang="en-IN" sz="1800" b="0" i="1" kern="1200" smtClean="0">
                            <a:latin typeface="Cambria Math" panose="02040503050406030204" pitchFamily="18" charset="0"/>
                            <a:cs typeface="Times New Roman" panose="02020603050405020304" pitchFamily="18" charset="0"/>
                          </a:rPr>
                        </m:ctrlPr>
                      </m:sSubPr>
                      <m:e>
                        <m:r>
                          <a:rPr lang="en-IN" sz="1800" b="0" i="1" kern="1200" smtClean="0">
                            <a:latin typeface="Cambria Math" panose="02040503050406030204" pitchFamily="18" charset="0"/>
                            <a:cs typeface="Times New Roman" panose="02020603050405020304" pitchFamily="18" charset="0"/>
                          </a:rPr>
                          <m:t>𝑀</m:t>
                        </m:r>
                      </m:e>
                      <m:sub>
                        <m:r>
                          <a:rPr lang="en-IN" sz="1800" b="0" i="1" kern="1200" smtClean="0">
                            <a:latin typeface="Cambria Math" panose="02040503050406030204" pitchFamily="18" charset="0"/>
                            <a:cs typeface="Times New Roman" panose="02020603050405020304" pitchFamily="18" charset="0"/>
                          </a:rPr>
                          <m:t>𝑚</m:t>
                        </m:r>
                      </m:sub>
                    </m:sSub>
                    <m:r>
                      <a:rPr lang="en-IN" sz="1800" b="0" i="1" kern="1200" smtClean="0">
                        <a:latin typeface="Cambria Math" panose="02040503050406030204" pitchFamily="18" charset="0"/>
                        <a:cs typeface="Times New Roman" panose="02020603050405020304" pitchFamily="18" charset="0"/>
                      </a:rPr>
                      <m:t>=</m:t>
                    </m:r>
                    <m:sSubSup>
                      <m:sSubSupPr>
                        <m:ctrlPr>
                          <a:rPr lang="en-IN" sz="1800" b="0" i="1" kern="1200" smtClean="0">
                            <a:latin typeface="Cambria Math" panose="02040503050406030204" pitchFamily="18" charset="0"/>
                            <a:cs typeface="Times New Roman" panose="02020603050405020304" pitchFamily="18" charset="0"/>
                          </a:rPr>
                        </m:ctrlPr>
                      </m:sSubSupPr>
                      <m:e>
                        <m:r>
                          <a:rPr lang="en-IN" sz="1800" b="0" i="1" kern="1200" smtClean="0">
                            <a:latin typeface="Cambria Math" panose="02040503050406030204" pitchFamily="18" charset="0"/>
                            <a:cs typeface="Times New Roman" panose="02020603050405020304" pitchFamily="18" charset="0"/>
                          </a:rPr>
                          <m:t>𝑀</m:t>
                        </m:r>
                      </m:e>
                      <m:sub>
                        <m:r>
                          <a:rPr lang="en-IN" sz="1800" b="0" i="1" kern="1200" smtClean="0">
                            <a:latin typeface="Cambria Math" panose="02040503050406030204" pitchFamily="18" charset="0"/>
                            <a:cs typeface="Times New Roman" panose="02020603050405020304" pitchFamily="18" charset="0"/>
                          </a:rPr>
                          <m:t>𝑚</m:t>
                        </m:r>
                      </m:sub>
                      <m:sup>
                        <m:r>
                          <a:rPr lang="en-IN" sz="1800" b="0" i="1" kern="1200" smtClean="0">
                            <a:latin typeface="Cambria Math" panose="02040503050406030204" pitchFamily="18" charset="0"/>
                            <a:cs typeface="Times New Roman" panose="02020603050405020304" pitchFamily="18" charset="0"/>
                          </a:rPr>
                          <m:t>†</m:t>
                        </m:r>
                      </m:sup>
                    </m:sSubSup>
                  </m:oMath>
                </a14:m>
                <a:r>
                  <a:rPr lang="en-IN" sz="1800" kern="1200">
                    <a:latin typeface="Times New Roman" panose="02020603050405020304" pitchFamily="18" charset="0"/>
                    <a:cs typeface="Times New Roman" panose="02020603050405020304" pitchFamily="18" charset="0"/>
                  </a:rPr>
                  <a:t>).</a:t>
                </a:r>
              </a:p>
              <a:p>
                <a:pPr marL="171450" lvl="1" indent="-171450" algn="l" defTabSz="800100">
                  <a:lnSpc>
                    <a:spcPct val="90000"/>
                  </a:lnSpc>
                  <a:spcBef>
                    <a:spcPct val="0"/>
                  </a:spcBef>
                  <a:spcAft>
                    <a:spcPct val="15000"/>
                  </a:spcAft>
                  <a:buChar char="•"/>
                </a:pPr>
                <a14:m>
                  <m:oMath xmlns:m="http://schemas.openxmlformats.org/officeDocument/2006/math">
                    <m:r>
                      <a:rPr lang="en-IN" sz="1800" b="0" i="1" kern="1200" smtClean="0">
                        <a:latin typeface="Cambria Math" panose="02040503050406030204" pitchFamily="18" charset="0"/>
                        <a:cs typeface="Times New Roman" panose="02020603050405020304" pitchFamily="18" charset="0"/>
                      </a:rPr>
                      <m:t>𝑝</m:t>
                    </m:r>
                    <m:d>
                      <m:dPr>
                        <m:ctrlPr>
                          <a:rPr lang="en-IN" sz="1800" b="0" i="1" kern="1200" smtClean="0">
                            <a:latin typeface="Cambria Math" panose="02040503050406030204" pitchFamily="18" charset="0"/>
                            <a:cs typeface="Times New Roman" panose="02020603050405020304" pitchFamily="18" charset="0"/>
                          </a:rPr>
                        </m:ctrlPr>
                      </m:dPr>
                      <m:e>
                        <m:r>
                          <a:rPr lang="en-IN" sz="1800" b="0" i="1" kern="1200" smtClean="0">
                            <a:latin typeface="Cambria Math" panose="02040503050406030204" pitchFamily="18" charset="0"/>
                            <a:cs typeface="Times New Roman" panose="02020603050405020304" pitchFamily="18" charset="0"/>
                          </a:rPr>
                          <m:t>𝑚</m:t>
                        </m:r>
                      </m:e>
                    </m:d>
                    <m:r>
                      <a:rPr lang="en-IN" sz="1800" b="0" i="1" kern="1200" smtClean="0">
                        <a:latin typeface="Cambria Math" panose="02040503050406030204" pitchFamily="18" charset="0"/>
                        <a:cs typeface="Times New Roman" panose="02020603050405020304" pitchFamily="18" charset="0"/>
                      </a:rPr>
                      <m:t>=</m:t>
                    </m:r>
                    <m:d>
                      <m:dPr>
                        <m:begChr m:val="⟨"/>
                        <m:endChr m:val="⟩"/>
                        <m:ctrlPr>
                          <a:rPr lang="en-IN" sz="1800" b="0" i="1" kern="1200" smtClean="0">
                            <a:latin typeface="Cambria Math" panose="02040503050406030204" pitchFamily="18" charset="0"/>
                            <a:cs typeface="Times New Roman" panose="02020603050405020304" pitchFamily="18" charset="0"/>
                          </a:rPr>
                        </m:ctrlPr>
                      </m:dPr>
                      <m:e>
                        <m:r>
                          <a:rPr lang="en-IN" sz="1800" b="0" i="1" kern="1200" smtClean="0">
                            <a:latin typeface="Cambria Math" panose="02040503050406030204" pitchFamily="18" charset="0"/>
                            <a:cs typeface="Times New Roman" panose="02020603050405020304" pitchFamily="18" charset="0"/>
                          </a:rPr>
                          <m:t>𝜓</m:t>
                        </m:r>
                        <m:d>
                          <m:dPr>
                            <m:begChr m:val="|"/>
                            <m:endChr m:val="|"/>
                            <m:ctrlPr>
                              <a:rPr lang="en-IN" sz="1800" b="0" i="1" kern="1200" smtClean="0">
                                <a:latin typeface="Cambria Math" panose="02040503050406030204" pitchFamily="18" charset="0"/>
                                <a:cs typeface="Times New Roman" panose="02020603050405020304" pitchFamily="18" charset="0"/>
                              </a:rPr>
                            </m:ctrlPr>
                          </m:dPr>
                          <m:e>
                            <m:sSubSup>
                              <m:sSubSupPr>
                                <m:ctrlPr>
                                  <a:rPr lang="en-IN" sz="1800" b="0" i="1" kern="1200" smtClean="0">
                                    <a:latin typeface="Cambria Math" panose="02040503050406030204" pitchFamily="18" charset="0"/>
                                    <a:cs typeface="Times New Roman" panose="02020603050405020304" pitchFamily="18" charset="0"/>
                                  </a:rPr>
                                </m:ctrlPr>
                              </m:sSubSupPr>
                              <m:e>
                                <m:r>
                                  <a:rPr lang="en-IN" sz="1800" b="0" i="1" kern="1200" smtClean="0">
                                    <a:latin typeface="Cambria Math" panose="02040503050406030204" pitchFamily="18" charset="0"/>
                                    <a:cs typeface="Times New Roman" panose="02020603050405020304" pitchFamily="18" charset="0"/>
                                  </a:rPr>
                                  <m:t>𝑀</m:t>
                                </m:r>
                              </m:e>
                              <m:sub>
                                <m:r>
                                  <a:rPr lang="en-IN" sz="1800" b="0" i="1" kern="1200" smtClean="0">
                                    <a:latin typeface="Cambria Math" panose="02040503050406030204" pitchFamily="18" charset="0"/>
                                    <a:cs typeface="Times New Roman" panose="02020603050405020304" pitchFamily="18" charset="0"/>
                                  </a:rPr>
                                  <m:t>𝑚</m:t>
                                </m:r>
                              </m:sub>
                              <m:sup>
                                <m:r>
                                  <a:rPr lang="en-IN" sz="1800" b="0" i="1" kern="1200" smtClean="0">
                                    <a:latin typeface="Cambria Math" panose="02040503050406030204" pitchFamily="18" charset="0"/>
                                    <a:ea typeface="Cambria Math" panose="02040503050406030204" pitchFamily="18" charset="0"/>
                                    <a:cs typeface="Times New Roman" panose="02020603050405020304" pitchFamily="18" charset="0"/>
                                  </a:rPr>
                                  <m:t>†</m:t>
                                </m:r>
                              </m:sup>
                            </m:sSubSup>
                            <m:sSub>
                              <m:sSubPr>
                                <m:ctrlPr>
                                  <a:rPr lang="en-IN" sz="1800" b="0" i="1" kern="120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sz="1800" b="0" i="1" kern="1200" smtClean="0">
                                    <a:latin typeface="Cambria Math" panose="02040503050406030204" pitchFamily="18" charset="0"/>
                                    <a:ea typeface="Cambria Math" panose="02040503050406030204" pitchFamily="18" charset="0"/>
                                    <a:cs typeface="Times New Roman" panose="02020603050405020304" pitchFamily="18" charset="0"/>
                                  </a:rPr>
                                  <m:t>𝑀</m:t>
                                </m:r>
                              </m:e>
                              <m:sub>
                                <m:r>
                                  <a:rPr lang="en-IN" sz="1800" b="0" i="1" kern="1200" smtClean="0">
                                    <a:latin typeface="Cambria Math" panose="02040503050406030204" pitchFamily="18" charset="0"/>
                                    <a:ea typeface="Cambria Math" panose="02040503050406030204" pitchFamily="18" charset="0"/>
                                    <a:cs typeface="Times New Roman" panose="02020603050405020304" pitchFamily="18" charset="0"/>
                                  </a:rPr>
                                  <m:t>𝑚</m:t>
                                </m:r>
                              </m:sub>
                            </m:sSub>
                          </m:e>
                        </m:d>
                        <m:r>
                          <a:rPr lang="en-IN" sz="1800" b="0" i="1" kern="1200" smtClean="0">
                            <a:latin typeface="Cambria Math" panose="02040503050406030204" pitchFamily="18" charset="0"/>
                            <a:ea typeface="Cambria Math" panose="02040503050406030204" pitchFamily="18" charset="0"/>
                            <a:cs typeface="Times New Roman" panose="02020603050405020304" pitchFamily="18" charset="0"/>
                          </a:rPr>
                          <m:t>𝜓</m:t>
                        </m:r>
                      </m:e>
                    </m:d>
                    <m:r>
                      <a:rPr lang="en-IN" sz="1800" b="0" i="1" kern="120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IN" sz="1800" b="0" i="1" kern="1200" smtClean="0">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en-IN" sz="1800" b="0" i="1" kern="1200"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IN" sz="1800" b="0" i="1" kern="120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sz="1800" b="0" i="1" kern="1200" smtClean="0">
                                    <a:latin typeface="Cambria Math" panose="02040503050406030204" pitchFamily="18" charset="0"/>
                                    <a:ea typeface="Cambria Math" panose="02040503050406030204" pitchFamily="18" charset="0"/>
                                    <a:cs typeface="Times New Roman" panose="02020603050405020304" pitchFamily="18" charset="0"/>
                                  </a:rPr>
                                  <m:t>𝛼</m:t>
                                </m:r>
                              </m:e>
                              <m:sub>
                                <m:r>
                                  <a:rPr lang="en-IN" sz="1800" b="0" i="1" kern="1200" smtClean="0">
                                    <a:latin typeface="Cambria Math" panose="02040503050406030204" pitchFamily="18" charset="0"/>
                                    <a:ea typeface="Cambria Math" panose="02040503050406030204" pitchFamily="18" charset="0"/>
                                    <a:cs typeface="Times New Roman" panose="02020603050405020304" pitchFamily="18" charset="0"/>
                                  </a:rPr>
                                  <m:t>𝑖</m:t>
                                </m:r>
                              </m:sub>
                            </m:sSub>
                          </m:e>
                        </m:d>
                      </m:e>
                      <m:sup>
                        <m:r>
                          <a:rPr lang="en-IN" sz="1800" b="0" i="1" kern="1200" smtClean="0">
                            <a:latin typeface="Cambria Math" panose="02040503050406030204" pitchFamily="18" charset="0"/>
                            <a:ea typeface="Cambria Math" panose="02040503050406030204" pitchFamily="18" charset="0"/>
                            <a:cs typeface="Times New Roman" panose="02020603050405020304" pitchFamily="18" charset="0"/>
                          </a:rPr>
                          <m:t>2</m:t>
                        </m:r>
                      </m:sup>
                    </m:sSup>
                    <m:r>
                      <a:rPr lang="en-IN" sz="1800" b="0" i="1" kern="1200" smtClean="0">
                        <a:latin typeface="Cambria Math" panose="02040503050406030204" pitchFamily="18" charset="0"/>
                        <a:ea typeface="Cambria Math" panose="02040503050406030204" pitchFamily="18" charset="0"/>
                        <a:cs typeface="Times New Roman" panose="02020603050405020304" pitchFamily="18" charset="0"/>
                      </a:rPr>
                      <m:t>;</m:t>
                    </m:r>
                    <m:nary>
                      <m:naryPr>
                        <m:chr m:val="∑"/>
                        <m:ctrlPr>
                          <a:rPr lang="en-IN" sz="1800" b="0" i="1" kern="1200" smtClean="0">
                            <a:latin typeface="Cambria Math" panose="02040503050406030204" pitchFamily="18" charset="0"/>
                            <a:ea typeface="Cambria Math" panose="02040503050406030204" pitchFamily="18" charset="0"/>
                            <a:cs typeface="Times New Roman" panose="02020603050405020304" pitchFamily="18" charset="0"/>
                          </a:rPr>
                        </m:ctrlPr>
                      </m:naryPr>
                      <m:sub>
                        <m:r>
                          <a:rPr lang="en-IN" sz="1800" b="0" i="1" kern="1200" smtClean="0">
                            <a:latin typeface="Cambria Math" panose="02040503050406030204" pitchFamily="18" charset="0"/>
                            <a:ea typeface="Cambria Math" panose="02040503050406030204" pitchFamily="18" charset="0"/>
                            <a:cs typeface="Times New Roman" panose="02020603050405020304" pitchFamily="18" charset="0"/>
                          </a:rPr>
                          <m:t>𝑖</m:t>
                        </m:r>
                        <m:r>
                          <a:rPr lang="en-IN" sz="1800" b="0" i="1" kern="1200" smtClean="0">
                            <a:latin typeface="Cambria Math" panose="02040503050406030204" pitchFamily="18" charset="0"/>
                            <a:ea typeface="Cambria Math" panose="02040503050406030204" pitchFamily="18" charset="0"/>
                            <a:cs typeface="Times New Roman" panose="02020603050405020304" pitchFamily="18" charset="0"/>
                          </a:rPr>
                          <m:t>=</m:t>
                        </m:r>
                        <m:r>
                          <a:rPr lang="en-IN" sz="1800" b="0" i="1" kern="1200" smtClean="0">
                            <a:latin typeface="Cambria Math" panose="02040503050406030204" pitchFamily="18" charset="0"/>
                            <a:ea typeface="Cambria Math" panose="02040503050406030204" pitchFamily="18" charset="0"/>
                            <a:cs typeface="Times New Roman" panose="02020603050405020304" pitchFamily="18" charset="0"/>
                          </a:rPr>
                          <m:t>0</m:t>
                        </m:r>
                      </m:sub>
                      <m:sup>
                        <m:r>
                          <a:rPr lang="en-IN" sz="1800" b="0" i="1" kern="1200" smtClean="0">
                            <a:latin typeface="Cambria Math" panose="02040503050406030204" pitchFamily="18" charset="0"/>
                            <a:ea typeface="Cambria Math" panose="02040503050406030204" pitchFamily="18" charset="0"/>
                            <a:cs typeface="Times New Roman" panose="02020603050405020304" pitchFamily="18" charset="0"/>
                          </a:rPr>
                          <m:t>𝑁</m:t>
                        </m:r>
                      </m:sup>
                      <m:e>
                        <m:sSup>
                          <m:sSupPr>
                            <m:ctrlPr>
                              <a:rPr lang="en-IN" sz="1800" b="0" i="1" kern="1200" smtClean="0">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en-IN" sz="1800" b="0" i="1" kern="1200"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IN" sz="1800" b="0" i="1" kern="120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sz="1800" b="0" i="1" kern="1200" smtClean="0">
                                        <a:latin typeface="Cambria Math" panose="02040503050406030204" pitchFamily="18" charset="0"/>
                                        <a:ea typeface="Cambria Math" panose="02040503050406030204" pitchFamily="18" charset="0"/>
                                        <a:cs typeface="Times New Roman" panose="02020603050405020304" pitchFamily="18" charset="0"/>
                                      </a:rPr>
                                      <m:t>𝛼</m:t>
                                    </m:r>
                                  </m:e>
                                  <m:sub>
                                    <m:r>
                                      <a:rPr lang="en-IN" sz="1800" b="0" i="1" kern="1200" smtClean="0">
                                        <a:latin typeface="Cambria Math" panose="02040503050406030204" pitchFamily="18" charset="0"/>
                                        <a:ea typeface="Cambria Math" panose="02040503050406030204" pitchFamily="18" charset="0"/>
                                        <a:cs typeface="Times New Roman" panose="02020603050405020304" pitchFamily="18" charset="0"/>
                                      </a:rPr>
                                      <m:t>𝑖</m:t>
                                    </m:r>
                                  </m:sub>
                                </m:sSub>
                              </m:e>
                            </m:d>
                          </m:e>
                          <m:sup>
                            <m:r>
                              <a:rPr lang="en-IN" sz="1800" b="0" i="1" kern="1200" smtClean="0">
                                <a:latin typeface="Cambria Math" panose="02040503050406030204" pitchFamily="18" charset="0"/>
                                <a:ea typeface="Cambria Math" panose="02040503050406030204" pitchFamily="18" charset="0"/>
                                <a:cs typeface="Times New Roman" panose="02020603050405020304" pitchFamily="18" charset="0"/>
                              </a:rPr>
                              <m:t>2</m:t>
                            </m:r>
                          </m:sup>
                        </m:sSup>
                      </m:e>
                    </m:nary>
                    <m:r>
                      <a:rPr lang="en-IN" sz="1800" b="0" i="1" kern="1200" smtClean="0">
                        <a:latin typeface="Cambria Math" panose="02040503050406030204" pitchFamily="18" charset="0"/>
                        <a:ea typeface="Cambria Math" panose="02040503050406030204" pitchFamily="18" charset="0"/>
                        <a:cs typeface="Times New Roman" panose="02020603050405020304" pitchFamily="18" charset="0"/>
                      </a:rPr>
                      <m:t>=</m:t>
                    </m:r>
                    <m:r>
                      <a:rPr lang="en-IN" sz="1800" b="0" i="1" kern="1200" smtClean="0">
                        <a:latin typeface="Cambria Math" panose="02040503050406030204" pitchFamily="18" charset="0"/>
                        <a:ea typeface="Cambria Math" panose="02040503050406030204" pitchFamily="18" charset="0"/>
                        <a:cs typeface="Times New Roman" panose="02020603050405020304" pitchFamily="18" charset="0"/>
                      </a:rPr>
                      <m:t>1</m:t>
                    </m:r>
                  </m:oMath>
                </a14:m>
                <a:endParaRPr lang="en-IN" sz="1800" b="0" kern="1200">
                  <a:latin typeface="Times New Roman" panose="02020603050405020304" pitchFamily="18" charset="0"/>
                  <a:ea typeface="Cambria Math" panose="02040503050406030204" pitchFamily="18" charset="0"/>
                  <a:cs typeface="Times New Roman" panose="02020603050405020304" pitchFamily="18" charset="0"/>
                </a:endParaRPr>
              </a:p>
              <a:p>
                <a:pPr marL="342900" lvl="2" indent="-171450" algn="l" defTabSz="800100">
                  <a:lnSpc>
                    <a:spcPct val="90000"/>
                  </a:lnSpc>
                  <a:spcBef>
                    <a:spcPct val="0"/>
                  </a:spcBef>
                  <a:spcAft>
                    <a:spcPct val="15000"/>
                  </a:spcAft>
                  <a:buChar char="•"/>
                </a:pPr>
                <a14:m>
                  <m:oMath xmlns:m="http://schemas.openxmlformats.org/officeDocument/2006/math">
                    <m:f>
                      <m:fPr>
                        <m:ctrlPr>
                          <a:rPr lang="en-IN" sz="1800" i="1" kern="1200" smtClean="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IN" sz="1800" i="1" kern="1200">
                                <a:latin typeface="Cambria Math" panose="02040503050406030204" pitchFamily="18" charset="0"/>
                                <a:ea typeface="Cambria Math" panose="02040503050406030204" pitchFamily="18" charset="0"/>
                                <a:cs typeface="Times New Roman" panose="02020603050405020304" pitchFamily="18" charset="0"/>
                              </a:rPr>
                            </m:ctrlPr>
                          </m:sSubPr>
                          <m:e>
                            <m:r>
                              <a:rPr lang="en-IN" sz="1800" i="1" kern="1200">
                                <a:latin typeface="Cambria Math" panose="02040503050406030204" pitchFamily="18" charset="0"/>
                                <a:ea typeface="Cambria Math" panose="02040503050406030204" pitchFamily="18" charset="0"/>
                                <a:cs typeface="Times New Roman" panose="02020603050405020304" pitchFamily="18" charset="0"/>
                              </a:rPr>
                              <m:t>𝑀</m:t>
                            </m:r>
                          </m:e>
                          <m:sub>
                            <m:r>
                              <a:rPr lang="en-IN" sz="1800" i="1" kern="1200">
                                <a:latin typeface="Cambria Math" panose="02040503050406030204" pitchFamily="18" charset="0"/>
                                <a:ea typeface="Cambria Math" panose="02040503050406030204" pitchFamily="18" charset="0"/>
                                <a:cs typeface="Times New Roman" panose="02020603050405020304" pitchFamily="18" charset="0"/>
                              </a:rPr>
                              <m:t>𝑚</m:t>
                            </m:r>
                          </m:sub>
                        </m:sSub>
                        <m:r>
                          <a:rPr lang="en-IN" sz="1800" i="1" kern="1200">
                            <a:latin typeface="Cambria Math" panose="02040503050406030204" pitchFamily="18" charset="0"/>
                            <a:ea typeface="Cambria Math" panose="02040503050406030204" pitchFamily="18" charset="0"/>
                            <a:cs typeface="Times New Roman" panose="02020603050405020304" pitchFamily="18" charset="0"/>
                          </a:rPr>
                          <m:t>|</m:t>
                        </m:r>
                        <m:r>
                          <a:rPr lang="en-IN" sz="1800" i="1" kern="1200">
                            <a:latin typeface="Cambria Math" panose="02040503050406030204" pitchFamily="18" charset="0"/>
                            <a:ea typeface="Cambria Math" panose="02040503050406030204" pitchFamily="18" charset="0"/>
                            <a:cs typeface="Times New Roman" panose="02020603050405020304" pitchFamily="18" charset="0"/>
                          </a:rPr>
                          <m:t>𝜓</m:t>
                        </m:r>
                        <m:r>
                          <a:rPr lang="en-IN" sz="1800" i="1" kern="1200">
                            <a:latin typeface="Cambria Math" panose="02040503050406030204" pitchFamily="18" charset="0"/>
                            <a:ea typeface="Cambria Math" panose="02040503050406030204" pitchFamily="18" charset="0"/>
                            <a:cs typeface="Times New Roman" panose="02020603050405020304" pitchFamily="18" charset="0"/>
                          </a:rPr>
                          <m:t>⟩</m:t>
                        </m:r>
                      </m:num>
                      <m:den>
                        <m:rad>
                          <m:radPr>
                            <m:degHide m:val="on"/>
                            <m:ctrlPr>
                              <a:rPr lang="en-IN" sz="1800" i="1" kern="1200">
                                <a:latin typeface="Cambria Math" panose="02040503050406030204" pitchFamily="18" charset="0"/>
                                <a:ea typeface="Cambria Math" panose="02040503050406030204" pitchFamily="18" charset="0"/>
                                <a:cs typeface="Times New Roman" panose="02020603050405020304" pitchFamily="18" charset="0"/>
                              </a:rPr>
                            </m:ctrlPr>
                          </m:radPr>
                          <m:deg/>
                          <m:e>
                            <m:r>
                              <a:rPr lang="en-IN" sz="1800" i="1" kern="1200">
                                <a:latin typeface="Cambria Math" panose="02040503050406030204" pitchFamily="18" charset="0"/>
                                <a:ea typeface="Cambria Math" panose="02040503050406030204" pitchFamily="18" charset="0"/>
                                <a:cs typeface="Times New Roman" panose="02020603050405020304" pitchFamily="18" charset="0"/>
                              </a:rPr>
                              <m:t>𝑝</m:t>
                            </m:r>
                            <m:d>
                              <m:dPr>
                                <m:ctrlPr>
                                  <a:rPr lang="en-IN" sz="1800" i="1" kern="1200">
                                    <a:latin typeface="Cambria Math" panose="02040503050406030204" pitchFamily="18" charset="0"/>
                                    <a:ea typeface="Cambria Math" panose="02040503050406030204" pitchFamily="18" charset="0"/>
                                    <a:cs typeface="Times New Roman" panose="02020603050405020304" pitchFamily="18" charset="0"/>
                                  </a:rPr>
                                </m:ctrlPr>
                              </m:dPr>
                              <m:e>
                                <m:r>
                                  <a:rPr lang="en-IN" sz="1800" i="1" kern="1200">
                                    <a:latin typeface="Cambria Math" panose="02040503050406030204" pitchFamily="18" charset="0"/>
                                    <a:ea typeface="Cambria Math" panose="02040503050406030204" pitchFamily="18" charset="0"/>
                                    <a:cs typeface="Times New Roman" panose="02020603050405020304" pitchFamily="18" charset="0"/>
                                  </a:rPr>
                                  <m:t>𝑚</m:t>
                                </m:r>
                              </m:e>
                            </m:d>
                          </m:e>
                        </m:rad>
                      </m:den>
                    </m:f>
                  </m:oMath>
                </a14:m>
                <a:endParaRPr lang="en-IN" sz="1800" b="0" kern="120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30" name="Freeform: Shape 29">
                <a:extLst>
                  <a:ext uri="{FF2B5EF4-FFF2-40B4-BE49-F238E27FC236}">
                    <a16:creationId xmlns:a16="http://schemas.microsoft.com/office/drawing/2014/main" id="{9C71820E-F846-072F-7AFC-7E6698E948C7}"/>
                  </a:ext>
                </a:extLst>
              </p:cNvPr>
              <p:cNvSpPr>
                <a:spLocks noRot="1" noChangeAspect="1" noMove="1" noResize="1" noEditPoints="1" noAdjustHandles="1" noChangeArrowheads="1" noChangeShapeType="1" noTextEdit="1"/>
              </p:cNvSpPr>
              <p:nvPr/>
            </p:nvSpPr>
            <p:spPr>
              <a:xfrm>
                <a:off x="1355920" y="4673425"/>
                <a:ext cx="5477141" cy="1682925"/>
              </a:xfrm>
              <a:custGeom>
                <a:avLst/>
                <a:gdLst>
                  <a:gd name="connsiteX0" fmla="*/ 0 w 6432159"/>
                  <a:gd name="connsiteY0" fmla="*/ 168293 h 1682925"/>
                  <a:gd name="connsiteX1" fmla="*/ 168293 w 6432159"/>
                  <a:gd name="connsiteY1" fmla="*/ 0 h 1682925"/>
                  <a:gd name="connsiteX2" fmla="*/ 6263867 w 6432159"/>
                  <a:gd name="connsiteY2" fmla="*/ 0 h 1682925"/>
                  <a:gd name="connsiteX3" fmla="*/ 6432160 w 6432159"/>
                  <a:gd name="connsiteY3" fmla="*/ 168293 h 1682925"/>
                  <a:gd name="connsiteX4" fmla="*/ 6432159 w 6432159"/>
                  <a:gd name="connsiteY4" fmla="*/ 1514633 h 1682925"/>
                  <a:gd name="connsiteX5" fmla="*/ 6263866 w 6432159"/>
                  <a:gd name="connsiteY5" fmla="*/ 1682926 h 1682925"/>
                  <a:gd name="connsiteX6" fmla="*/ 168293 w 6432159"/>
                  <a:gd name="connsiteY6" fmla="*/ 1682925 h 1682925"/>
                  <a:gd name="connsiteX7" fmla="*/ 0 w 6432159"/>
                  <a:gd name="connsiteY7" fmla="*/ 1514632 h 1682925"/>
                  <a:gd name="connsiteX8" fmla="*/ 0 w 6432159"/>
                  <a:gd name="connsiteY8" fmla="*/ 168293 h 168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32159" h="1682925">
                    <a:moveTo>
                      <a:pt x="0" y="168293"/>
                    </a:moveTo>
                    <a:cubicBezTo>
                      <a:pt x="0" y="75347"/>
                      <a:pt x="75347" y="0"/>
                      <a:pt x="168293" y="0"/>
                    </a:cubicBezTo>
                    <a:lnTo>
                      <a:pt x="6263867" y="0"/>
                    </a:lnTo>
                    <a:cubicBezTo>
                      <a:pt x="6356813" y="0"/>
                      <a:pt x="6432160" y="75347"/>
                      <a:pt x="6432160" y="168293"/>
                    </a:cubicBezTo>
                    <a:cubicBezTo>
                      <a:pt x="6432160" y="617073"/>
                      <a:pt x="6432159" y="1065853"/>
                      <a:pt x="6432159" y="1514633"/>
                    </a:cubicBezTo>
                    <a:cubicBezTo>
                      <a:pt x="6432159" y="1607579"/>
                      <a:pt x="6356812" y="1682926"/>
                      <a:pt x="6263866" y="1682926"/>
                    </a:cubicBezTo>
                    <a:lnTo>
                      <a:pt x="168293" y="1682925"/>
                    </a:lnTo>
                    <a:cubicBezTo>
                      <a:pt x="75347" y="1682925"/>
                      <a:pt x="0" y="1607578"/>
                      <a:pt x="0" y="1514632"/>
                    </a:cubicBezTo>
                    <a:lnTo>
                      <a:pt x="0" y="168293"/>
                    </a:lnTo>
                    <a:close/>
                  </a:path>
                </a:pathLst>
              </a:custGeom>
              <a:blipFill>
                <a:blip r:embed="rId5"/>
                <a:stretch>
                  <a:fillRect l="-888" t="-1799" r="-444" b="-2158"/>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D9085D9-D8BA-6644-1AC7-B5941C3B27BF}"/>
              </a:ext>
            </a:extLst>
          </p:cNvPr>
          <p:cNvSpPr txBox="1"/>
          <p:nvPr/>
        </p:nvSpPr>
        <p:spPr>
          <a:xfrm>
            <a:off x="4636990" y="2534514"/>
            <a:ext cx="3150524" cy="1200329"/>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a:latin typeface="Times New Roman" panose="02020603050405020304" pitchFamily="18" charset="0"/>
                <a:cs typeface="Times New Roman" panose="02020603050405020304" pitchFamily="18" charset="0"/>
              </a:rPr>
              <a:t>State space of a Multi-qubit system is tensor product of the state spaces of the individual qubit systems</a:t>
            </a:r>
            <a:endParaRPr 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2" name="Rectangle: Rounded Corners 31">
                <a:extLst>
                  <a:ext uri="{FF2B5EF4-FFF2-40B4-BE49-F238E27FC236}">
                    <a16:creationId xmlns:a16="http://schemas.microsoft.com/office/drawing/2014/main" id="{7B20CE41-BA75-A26C-5728-8B358B6E4D28}"/>
                  </a:ext>
                </a:extLst>
              </p:cNvPr>
              <p:cNvSpPr/>
              <p:nvPr/>
            </p:nvSpPr>
            <p:spPr>
              <a:xfrm>
                <a:off x="6002796" y="1391646"/>
                <a:ext cx="3150524" cy="11768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Example, For a qubit: </a:t>
                </a:r>
              </a:p>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𝛼</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m:t>
                          </m:r>
                        </m:e>
                      </m:d>
                      <m:r>
                        <a:rPr lang="en-IN" b="0" i="1" smtClean="0">
                          <a:latin typeface="Cambria Math" panose="02040503050406030204" pitchFamily="18" charset="0"/>
                        </a:rPr>
                        <m:t>+</m:t>
                      </m:r>
                      <m:r>
                        <a:rPr lang="en-IN" b="0" i="1" smtClean="0">
                          <a:latin typeface="Cambria Math" panose="02040503050406030204" pitchFamily="18" charset="0"/>
                        </a:rPr>
                        <m:t>𝛽</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1</m:t>
                          </m:r>
                        </m:e>
                      </m:d>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𝛼</m:t>
                              </m:r>
                            </m:e>
                          </m:d>
                        </m:e>
                        <m:sup>
                          <m:r>
                            <a:rPr lang="en-IN" b="0" i="1" smtClean="0">
                              <a:latin typeface="Cambria Math" panose="02040503050406030204" pitchFamily="18" charset="0"/>
                            </a:rPr>
                            <m:t>2</m:t>
                          </m:r>
                        </m:sup>
                      </m:sSup>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𝛽</m:t>
                              </m:r>
                            </m:e>
                          </m:d>
                        </m:e>
                        <m:sup>
                          <m:r>
                            <a:rPr lang="en-IN" b="0" i="1" smtClean="0">
                              <a:latin typeface="Cambria Math" panose="02040503050406030204" pitchFamily="18" charset="0"/>
                            </a:rPr>
                            <m:t>2</m:t>
                          </m:r>
                        </m:sup>
                      </m:sSup>
                      <m:r>
                        <a:rPr lang="en-IN" b="0" i="1" smtClean="0">
                          <a:latin typeface="Cambria Math" panose="02040503050406030204" pitchFamily="18" charset="0"/>
                        </a:rPr>
                        <m:t>=</m:t>
                      </m:r>
                      <m:r>
                        <a:rPr lang="en-IN" b="0" i="1" smtClean="0">
                          <a:latin typeface="Cambria Math" panose="02040503050406030204" pitchFamily="18" charset="0"/>
                        </a:rPr>
                        <m:t>1</m:t>
                      </m:r>
                    </m:oMath>
                  </m:oMathPara>
                </a14:m>
                <a:endParaRPr lang="en-IN" b="0" dirty="0">
                  <a:latin typeface="Times New Roman" panose="02020603050405020304" pitchFamily="18" charset="0"/>
                </a:endParaRPr>
              </a:p>
            </p:txBody>
          </p:sp>
        </mc:Choice>
        <mc:Fallback xmlns="">
          <p:sp>
            <p:nvSpPr>
              <p:cNvPr id="32" name="Rectangle: Rounded Corners 31">
                <a:extLst>
                  <a:ext uri="{FF2B5EF4-FFF2-40B4-BE49-F238E27FC236}">
                    <a16:creationId xmlns:a16="http://schemas.microsoft.com/office/drawing/2014/main" id="{7B20CE41-BA75-A26C-5728-8B358B6E4D28}"/>
                  </a:ext>
                </a:extLst>
              </p:cNvPr>
              <p:cNvSpPr>
                <a:spLocks noRot="1" noChangeAspect="1" noMove="1" noResize="1" noEditPoints="1" noAdjustHandles="1" noChangeArrowheads="1" noChangeShapeType="1" noTextEdit="1"/>
              </p:cNvSpPr>
              <p:nvPr/>
            </p:nvSpPr>
            <p:spPr>
              <a:xfrm>
                <a:off x="6002796" y="1391646"/>
                <a:ext cx="3150524" cy="1176862"/>
              </a:xfrm>
              <a:prstGeom prst="round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22087491"/>
      </p:ext>
    </p:extLst>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outVertical)">
                                      <p:cBhvr>
                                        <p:cTn id="7" dur="250"/>
                                        <p:tgtEl>
                                          <p:spTgt spid="22"/>
                                        </p:tgtEl>
                                      </p:cBhvr>
                                    </p:animEffect>
                                  </p:childTnLst>
                                </p:cTn>
                              </p:par>
                            </p:childTnLst>
                          </p:cTn>
                        </p:par>
                        <p:par>
                          <p:cTn id="8" fill="hold">
                            <p:stCondLst>
                              <p:cond delay="250"/>
                            </p:stCondLst>
                            <p:childTnLst>
                              <p:par>
                                <p:cTn id="9" presetID="22" presetClass="entr" presetSubtype="1"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up)">
                                      <p:cBhvr>
                                        <p:cTn id="11" dur="250"/>
                                        <p:tgtEl>
                                          <p:spTgt spid="23"/>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25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additive="base">
                                        <p:cTn id="20" dur="250" fill="hold"/>
                                        <p:tgtEl>
                                          <p:spTgt spid="32"/>
                                        </p:tgtEl>
                                        <p:attrNameLst>
                                          <p:attrName>ppt_x</p:attrName>
                                        </p:attrNameLst>
                                      </p:cBhvr>
                                      <p:tavLst>
                                        <p:tav tm="0">
                                          <p:val>
                                            <p:strVal val="1+#ppt_w/2"/>
                                          </p:val>
                                        </p:tav>
                                        <p:tav tm="100000">
                                          <p:val>
                                            <p:strVal val="#ppt_x"/>
                                          </p:val>
                                        </p:tav>
                                      </p:tavLst>
                                    </p:anim>
                                    <p:anim calcmode="lin" valueType="num">
                                      <p:cBhvr additive="base">
                                        <p:cTn id="21" dur="25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xit" presetSubtype="2" fill="hold" grpId="1" nodeType="clickEffect">
                                  <p:stCondLst>
                                    <p:cond delay="0"/>
                                  </p:stCondLst>
                                  <p:childTnLst>
                                    <p:anim calcmode="lin" valueType="num">
                                      <p:cBhvr additive="base">
                                        <p:cTn id="25" dur="250"/>
                                        <p:tgtEl>
                                          <p:spTgt spid="32"/>
                                        </p:tgtEl>
                                        <p:attrNameLst>
                                          <p:attrName>ppt_x</p:attrName>
                                        </p:attrNameLst>
                                      </p:cBhvr>
                                      <p:tavLst>
                                        <p:tav tm="0">
                                          <p:val>
                                            <p:strVal val="ppt_x"/>
                                          </p:val>
                                        </p:tav>
                                        <p:tav tm="100000">
                                          <p:val>
                                            <p:strVal val="1+ppt_w/2"/>
                                          </p:val>
                                        </p:tav>
                                      </p:tavLst>
                                    </p:anim>
                                    <p:anim calcmode="lin" valueType="num">
                                      <p:cBhvr additive="base">
                                        <p:cTn id="26" dur="250"/>
                                        <p:tgtEl>
                                          <p:spTgt spid="32"/>
                                        </p:tgtEl>
                                        <p:attrNameLst>
                                          <p:attrName>ppt_y</p:attrName>
                                        </p:attrNameLst>
                                      </p:cBhvr>
                                      <p:tavLst>
                                        <p:tav tm="0">
                                          <p:val>
                                            <p:strVal val="ppt_y"/>
                                          </p:val>
                                        </p:tav>
                                        <p:tav tm="100000">
                                          <p:val>
                                            <p:strVal val="ppt_y"/>
                                          </p:val>
                                        </p:tav>
                                      </p:tavLst>
                                    </p:anim>
                                    <p:set>
                                      <p:cBhvr>
                                        <p:cTn id="27" dur="1" fill="hold">
                                          <p:stCondLst>
                                            <p:cond delay="249"/>
                                          </p:stCondLst>
                                        </p:cTn>
                                        <p:tgtEl>
                                          <p:spTgt spid="32"/>
                                        </p:tgtEl>
                                        <p:attrNameLst>
                                          <p:attrName>style.visibility</p:attrName>
                                        </p:attrNameLst>
                                      </p:cBhvr>
                                      <p:to>
                                        <p:strVal val="hidden"/>
                                      </p:to>
                                    </p:set>
                                  </p:childTnLst>
                                </p:cTn>
                              </p:par>
                            </p:childTnLst>
                          </p:cTn>
                        </p:par>
                        <p:par>
                          <p:cTn id="28" fill="hold">
                            <p:stCondLst>
                              <p:cond delay="250"/>
                            </p:stCondLst>
                            <p:childTnLst>
                              <p:par>
                                <p:cTn id="29" presetID="2" presetClass="entr" presetSubtype="4"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250" fill="hold"/>
                                        <p:tgtEl>
                                          <p:spTgt spid="9"/>
                                        </p:tgtEl>
                                        <p:attrNameLst>
                                          <p:attrName>ppt_x</p:attrName>
                                        </p:attrNameLst>
                                      </p:cBhvr>
                                      <p:tavLst>
                                        <p:tav tm="0">
                                          <p:val>
                                            <p:strVal val="#ppt_x"/>
                                          </p:val>
                                        </p:tav>
                                        <p:tav tm="100000">
                                          <p:val>
                                            <p:strVal val="#ppt_x"/>
                                          </p:val>
                                        </p:tav>
                                      </p:tavLst>
                                    </p:anim>
                                    <p:anim calcmode="lin" valueType="num">
                                      <p:cBhvr additive="base">
                                        <p:cTn id="32" dur="2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up)">
                                      <p:cBhvr>
                                        <p:cTn id="37" dur="500"/>
                                        <p:tgtEl>
                                          <p:spTgt spid="25"/>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left)">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up)">
                                      <p:cBhvr>
                                        <p:cTn id="46" dur="500"/>
                                        <p:tgtEl>
                                          <p:spTgt spid="27"/>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left)">
                                      <p:cBhvr>
                                        <p:cTn id="50" dur="500"/>
                                        <p:tgtEl>
                                          <p:spTgt spid="2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up)">
                                      <p:cBhvr>
                                        <p:cTn id="55" dur="250"/>
                                        <p:tgtEl>
                                          <p:spTgt spid="29"/>
                                        </p:tgtEl>
                                      </p:cBhvr>
                                    </p:animEffect>
                                  </p:childTnLst>
                                </p:cTn>
                              </p:par>
                            </p:childTnLst>
                          </p:cTn>
                        </p:par>
                        <p:par>
                          <p:cTn id="56" fill="hold">
                            <p:stCondLst>
                              <p:cond delay="250"/>
                            </p:stCondLst>
                            <p:childTnLst>
                              <p:par>
                                <p:cTn id="57" presetID="22" presetClass="entr" presetSubtype="8"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wipe(left)">
                                      <p:cBhvr>
                                        <p:cTn id="5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9" grpId="0" animBg="1"/>
      <p:bldP spid="32" grpId="0" animBg="1"/>
      <p:bldP spid="3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730E-F3F2-46A6-97EB-83171B57D852}"/>
              </a:ext>
            </a:extLst>
          </p:cNvPr>
          <p:cNvSpPr>
            <a:spLocks noGrp="1"/>
          </p:cNvSpPr>
          <p:nvPr>
            <p:ph type="title"/>
          </p:nvPr>
        </p:nvSpPr>
        <p:spPr/>
        <p:txBody>
          <a:bodyPr/>
          <a:lstStyle/>
          <a:p>
            <a:r>
              <a:rPr lang="en-IN"/>
              <a:t>Notable Applications</a:t>
            </a:r>
            <a:endParaRPr lang="en-US"/>
          </a:p>
        </p:txBody>
      </p:sp>
      <p:sp>
        <p:nvSpPr>
          <p:cNvPr id="3" name="Text Placeholder 2">
            <a:extLst>
              <a:ext uri="{FF2B5EF4-FFF2-40B4-BE49-F238E27FC236}">
                <a16:creationId xmlns:a16="http://schemas.microsoft.com/office/drawing/2014/main" id="{F3E8AD81-9EC8-1CFB-4E19-84AE705DBF00}"/>
              </a:ext>
            </a:extLst>
          </p:cNvPr>
          <p:cNvSpPr>
            <a:spLocks noGrp="1"/>
          </p:cNvSpPr>
          <p:nvPr>
            <p:ph type="body" idx="1"/>
          </p:nvPr>
        </p:nvSpPr>
        <p:spPr/>
        <p:txBody>
          <a:bodyPr/>
          <a:lstStyle/>
          <a:p>
            <a:r>
              <a:rPr lang="en-IN"/>
              <a:t>Grover, Shor, HHL algorithms</a:t>
            </a:r>
            <a:endParaRPr lang="en-US"/>
          </a:p>
        </p:txBody>
      </p:sp>
      <p:sp>
        <p:nvSpPr>
          <p:cNvPr id="4" name="Date Placeholder 3">
            <a:extLst>
              <a:ext uri="{FF2B5EF4-FFF2-40B4-BE49-F238E27FC236}">
                <a16:creationId xmlns:a16="http://schemas.microsoft.com/office/drawing/2014/main" id="{7E2025B4-ED97-A550-20D4-8557A69C71D9}"/>
              </a:ext>
            </a:extLst>
          </p:cNvPr>
          <p:cNvSpPr>
            <a:spLocks noGrp="1"/>
          </p:cNvSpPr>
          <p:nvPr>
            <p:ph type="dt" sz="half" idx="10"/>
          </p:nvPr>
        </p:nvSpPr>
        <p:spPr/>
        <p:txBody>
          <a:bodyPr/>
          <a:lstStyle/>
          <a:p>
            <a:fld id="{C043A2E4-E413-42F4-B6D3-CFEB1D9887B1}" type="datetime1">
              <a:rPr lang="en-US" smtClean="0"/>
              <a:t>9/26/2024</a:t>
            </a:fld>
            <a:endParaRPr lang="en-US"/>
          </a:p>
        </p:txBody>
      </p:sp>
      <p:sp>
        <p:nvSpPr>
          <p:cNvPr id="5" name="Slide Number Placeholder 4">
            <a:extLst>
              <a:ext uri="{FF2B5EF4-FFF2-40B4-BE49-F238E27FC236}">
                <a16:creationId xmlns:a16="http://schemas.microsoft.com/office/drawing/2014/main" id="{90BC24A0-CEDD-F453-E805-6769E32AD714}"/>
              </a:ext>
            </a:extLst>
          </p:cNvPr>
          <p:cNvSpPr>
            <a:spLocks noGrp="1"/>
          </p:cNvSpPr>
          <p:nvPr>
            <p:ph type="sldNum" sz="quarter" idx="12"/>
          </p:nvPr>
        </p:nvSpPr>
        <p:spPr/>
        <p:txBody>
          <a:bodyPr/>
          <a:lstStyle/>
          <a:p>
            <a:fld id="{9EFCAA85-8796-4B17-9CA3-4CB18724EF60}" type="slidenum">
              <a:rPr lang="en-US" smtClean="0"/>
              <a:t>5</a:t>
            </a:fld>
            <a:endParaRPr lang="en-US"/>
          </a:p>
        </p:txBody>
      </p:sp>
    </p:spTree>
    <p:extLst>
      <p:ext uri="{BB962C8B-B14F-4D97-AF65-F5344CB8AC3E}">
        <p14:creationId xmlns:p14="http://schemas.microsoft.com/office/powerpoint/2010/main" val="21296941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2AB4B-FB7A-13F9-9CCC-7A44387A08D4}"/>
              </a:ext>
            </a:extLst>
          </p:cNvPr>
          <p:cNvSpPr>
            <a:spLocks noGrp="1"/>
          </p:cNvSpPr>
          <p:nvPr>
            <p:ph type="title"/>
          </p:nvPr>
        </p:nvSpPr>
        <p:spPr/>
        <p:txBody>
          <a:bodyPr/>
          <a:lstStyle/>
          <a:p>
            <a:r>
              <a:rPr lang="en-IN">
                <a:latin typeface="+mj-lt"/>
                <a:cs typeface="Times New Roman" panose="02020603050405020304" pitchFamily="18" charset="0"/>
              </a:rPr>
              <a:t>Grover’s Algorithm: Unstructured Search</a:t>
            </a:r>
            <a:endParaRPr lang="en-US">
              <a:latin typeface="+mj-lt"/>
              <a:cs typeface="Times New Roman" panose="02020603050405020304" pitchFamily="18" charset="0"/>
            </a:endParaRPr>
          </a:p>
        </p:txBody>
      </p:sp>
      <p:sp>
        <p:nvSpPr>
          <p:cNvPr id="4" name="Date Placeholder 3">
            <a:extLst>
              <a:ext uri="{FF2B5EF4-FFF2-40B4-BE49-F238E27FC236}">
                <a16:creationId xmlns:a16="http://schemas.microsoft.com/office/drawing/2014/main" id="{D808BB1C-BA6C-2BC6-94CD-87C940BEB585}"/>
              </a:ext>
            </a:extLst>
          </p:cNvPr>
          <p:cNvSpPr>
            <a:spLocks noGrp="1"/>
          </p:cNvSpPr>
          <p:nvPr>
            <p:ph type="dt" sz="half" idx="10"/>
          </p:nvPr>
        </p:nvSpPr>
        <p:spPr/>
        <p:txBody>
          <a:bodyPr/>
          <a:lstStyle/>
          <a:p>
            <a:fld id="{9A374FA6-C65A-4F94-9F33-CC4E5DB85246}" type="datetime1">
              <a:rPr lang="en-US" smtClean="0">
                <a:latin typeface="Times New Roman" panose="02020603050405020304" pitchFamily="18" charset="0"/>
                <a:cs typeface="Times New Roman" panose="02020603050405020304" pitchFamily="18" charset="0"/>
              </a:rPr>
              <a:t>9/26/2024</a:t>
            </a:fld>
            <a:endParaRPr lang="en-US">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A8DC5DD-7FAE-4D92-D1B4-E841FEAB2AA8}"/>
              </a:ext>
            </a:extLst>
          </p:cNvPr>
          <p:cNvSpPr>
            <a:spLocks noGrp="1"/>
          </p:cNvSpPr>
          <p:nvPr>
            <p:ph type="sldNum" sz="quarter" idx="12"/>
          </p:nvPr>
        </p:nvSpPr>
        <p:spPr/>
        <p:txBody>
          <a:bodyPr/>
          <a:lstStyle/>
          <a:p>
            <a:fld id="{9EFCAA85-8796-4B17-9CA3-4CB18724EF60}"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0079632-8D53-4F33-08D2-720C5D6790F8}"/>
                  </a:ext>
                </a:extLst>
              </p:cNvPr>
              <p:cNvSpPr txBox="1"/>
              <p:nvPr/>
            </p:nvSpPr>
            <p:spPr>
              <a:xfrm>
                <a:off x="723207" y="1576556"/>
                <a:ext cx="7697586" cy="1938992"/>
              </a:xfrm>
              <a:prstGeom prst="rect">
                <a:avLst/>
              </a:prstGeom>
              <a:noFill/>
            </p:spPr>
            <p:txBody>
              <a:bodyPr wrap="square" rtlCol="0">
                <a:spAutoFit/>
              </a:bodyPr>
              <a:lstStyle/>
              <a:p>
                <a:r>
                  <a:rPr lang="en-IN" sz="2000" b="1">
                    <a:latin typeface="Times New Roman" panose="02020603050405020304" pitchFamily="18" charset="0"/>
                    <a:cs typeface="Times New Roman" panose="02020603050405020304" pitchFamily="18" charset="0"/>
                  </a:rPr>
                  <a:t>The Problem Definition:</a:t>
                </a:r>
              </a:p>
              <a:p>
                <a:r>
                  <a:rPr lang="en-IN" sz="2000">
                    <a:latin typeface="Times New Roman" panose="02020603050405020304" pitchFamily="18" charset="0"/>
                    <a:cs typeface="Times New Roman" panose="02020603050405020304" pitchFamily="18" charset="0"/>
                  </a:rPr>
                  <a:t>For </a:t>
                </a:r>
                <a14:m>
                  <m:oMath xmlns:m="http://schemas.openxmlformats.org/officeDocument/2006/math">
                    <m:r>
                      <a:rPr lang="en-IN" sz="2000" b="0" i="1" smtClean="0">
                        <a:latin typeface="Cambria Math" panose="02040503050406030204" pitchFamily="18" charset="0"/>
                      </a:rPr>
                      <m:t>𝑁</m:t>
                    </m:r>
                    <m:r>
                      <a:rPr lang="en-IN" sz="2000" b="0" i="1" smtClean="0">
                        <a:latin typeface="Cambria Math" panose="02040503050406030204" pitchFamily="18" charset="0"/>
                      </a:rPr>
                      <m:t>=</m:t>
                    </m:r>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2</m:t>
                        </m:r>
                      </m:e>
                      <m:sup>
                        <m:r>
                          <a:rPr lang="en-IN" sz="2000" b="0" i="1" smtClean="0">
                            <a:latin typeface="Cambria Math" panose="02040503050406030204" pitchFamily="18" charset="0"/>
                          </a:rPr>
                          <m:t>𝑛</m:t>
                        </m:r>
                      </m:sup>
                    </m:sSup>
                  </m:oMath>
                </a14:m>
                <a:r>
                  <a:rPr lang="en-US" sz="2000">
                    <a:latin typeface="Times New Roman" panose="02020603050405020304" pitchFamily="18" charset="0"/>
                    <a:cs typeface="Times New Roman" panose="02020603050405020304" pitchFamily="18" charset="0"/>
                  </a:rPr>
                  <a:t>, we are given an arbitrary </a:t>
                </a:r>
                <a14:m>
                  <m:oMath xmlns:m="http://schemas.openxmlformats.org/officeDocument/2006/math">
                    <m:r>
                      <a:rPr lang="en-IN" sz="2000" b="0" i="1" smtClean="0">
                        <a:latin typeface="Cambria Math" panose="02040503050406030204" pitchFamily="18" charset="0"/>
                      </a:rPr>
                      <m:t>𝑥</m:t>
                    </m:r>
                    <m:r>
                      <a:rPr lang="en-IN" sz="2000" b="0" i="1" smtClean="0">
                        <a:latin typeface="Cambria Math" panose="02040503050406030204" pitchFamily="18" charset="0"/>
                      </a:rPr>
                      <m:t>∈</m:t>
                    </m:r>
                    <m:r>
                      <m:rPr>
                        <m:lit/>
                      </m:rPr>
                      <a:rPr lang="en-IN" sz="2000" b="0" i="1" smtClean="0">
                        <a:latin typeface="Cambria Math" panose="02040503050406030204" pitchFamily="18" charset="0"/>
                      </a:rPr>
                      <m:t>{</m:t>
                    </m:r>
                    <m:r>
                      <a:rPr lang="en-IN" sz="2000" b="0" i="1" smtClean="0">
                        <a:latin typeface="Cambria Math" panose="02040503050406030204" pitchFamily="18" charset="0"/>
                      </a:rPr>
                      <m:t>0,1</m:t>
                    </m:r>
                    <m:sSup>
                      <m:sSupPr>
                        <m:ctrlPr>
                          <a:rPr lang="en-IN" sz="2000" b="0" i="1" smtClean="0">
                            <a:latin typeface="Cambria Math" panose="02040503050406030204" pitchFamily="18" charset="0"/>
                          </a:rPr>
                        </m:ctrlPr>
                      </m:sSupPr>
                      <m:e>
                        <m:r>
                          <m:rPr>
                            <m:lit/>
                          </m:rPr>
                          <a:rPr lang="en-IN" sz="2000" b="0" i="1" smtClean="0">
                            <a:latin typeface="Cambria Math" panose="02040503050406030204" pitchFamily="18" charset="0"/>
                          </a:rPr>
                          <m:t>}</m:t>
                        </m:r>
                      </m:e>
                      <m:sup>
                        <m:r>
                          <a:rPr lang="en-IN" sz="2000" b="0" i="1" smtClean="0">
                            <a:latin typeface="Cambria Math" panose="02040503050406030204" pitchFamily="18" charset="0"/>
                          </a:rPr>
                          <m:t>𝑛</m:t>
                        </m:r>
                      </m:sup>
                    </m:sSup>
                  </m:oMath>
                </a14:m>
                <a:r>
                  <a:rPr lang="en-US" sz="2000">
                    <a:latin typeface="Times New Roman" panose="02020603050405020304" pitchFamily="18" charset="0"/>
                    <a:cs typeface="Times New Roman" panose="02020603050405020304" pitchFamily="18" charset="0"/>
                  </a:rPr>
                  <a:t>.  Suppose we have a function</a:t>
                </a:r>
              </a:p>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𝑓</m:t>
                      </m:r>
                      <m:r>
                        <a:rPr lang="en-IN" sz="2000" b="0" i="1" smtClean="0">
                          <a:latin typeface="Cambria Math" panose="02040503050406030204" pitchFamily="18" charset="0"/>
                        </a:rPr>
                        <m:t>:</m:t>
                      </m:r>
                      <m:r>
                        <m:rPr>
                          <m:lit/>
                        </m:rPr>
                        <a:rPr lang="en-IN" sz="2000" b="0" i="1" smtClean="0">
                          <a:latin typeface="Cambria Math" panose="02040503050406030204" pitchFamily="18" charset="0"/>
                        </a:rPr>
                        <m:t>{</m:t>
                      </m:r>
                      <m:r>
                        <a:rPr lang="en-IN" sz="2000" b="0" i="1" smtClean="0">
                          <a:latin typeface="Cambria Math" panose="02040503050406030204" pitchFamily="18" charset="0"/>
                        </a:rPr>
                        <m:t>0,1</m:t>
                      </m:r>
                      <m:sSup>
                        <m:sSupPr>
                          <m:ctrlPr>
                            <a:rPr lang="en-IN" sz="2000" b="0" i="1" smtClean="0">
                              <a:latin typeface="Cambria Math" panose="02040503050406030204" pitchFamily="18" charset="0"/>
                            </a:rPr>
                          </m:ctrlPr>
                        </m:sSupPr>
                        <m:e>
                          <m:r>
                            <m:rPr>
                              <m:lit/>
                            </m:rPr>
                            <a:rPr lang="en-IN" sz="2000" b="0" i="1" smtClean="0">
                              <a:latin typeface="Cambria Math" panose="02040503050406030204" pitchFamily="18" charset="0"/>
                            </a:rPr>
                            <m:t>}</m:t>
                          </m:r>
                        </m:e>
                        <m:sup>
                          <m:r>
                            <a:rPr lang="en-IN" sz="2000" b="0" i="1" smtClean="0">
                              <a:latin typeface="Cambria Math" panose="02040503050406030204" pitchFamily="18" charset="0"/>
                            </a:rPr>
                            <m:t>𝑛</m:t>
                          </m:r>
                        </m:sup>
                      </m:sSup>
                      <m:r>
                        <a:rPr lang="en-IN" sz="2000" b="0" i="1" smtClean="0">
                          <a:latin typeface="Cambria Math" panose="02040503050406030204" pitchFamily="18" charset="0"/>
                        </a:rPr>
                        <m:t>→</m:t>
                      </m:r>
                      <m:r>
                        <m:rPr>
                          <m:lit/>
                        </m:rPr>
                        <a:rPr lang="en-IN" sz="2000" b="0" i="1" smtClean="0">
                          <a:latin typeface="Cambria Math" panose="02040503050406030204" pitchFamily="18" charset="0"/>
                        </a:rPr>
                        <m:t>{</m:t>
                      </m:r>
                      <m:r>
                        <a:rPr lang="en-IN" sz="2000" b="0" i="1" smtClean="0">
                          <a:latin typeface="Cambria Math" panose="02040503050406030204" pitchFamily="18" charset="0"/>
                        </a:rPr>
                        <m:t>0,1</m:t>
                      </m:r>
                      <m:r>
                        <m:rPr>
                          <m:lit/>
                        </m:rPr>
                        <a:rPr lang="en-IN" sz="2000" b="0" i="1" smtClean="0">
                          <a:latin typeface="Cambria Math" panose="02040503050406030204" pitchFamily="18" charset="0"/>
                        </a:rPr>
                        <m:t>}</m:t>
                      </m:r>
                    </m:oMath>
                  </m:oMathPara>
                </a14:m>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Find a string </a:t>
                </a:r>
                <a14:m>
                  <m:oMath xmlns:m="http://schemas.openxmlformats.org/officeDocument/2006/math">
                    <m:r>
                      <a:rPr lang="en-IN" sz="2000" b="0" i="1" smtClean="0">
                        <a:latin typeface="Cambria Math" panose="02040503050406030204" pitchFamily="18" charset="0"/>
                      </a:rPr>
                      <m:t>𝑥</m:t>
                    </m:r>
                    <m:r>
                      <a:rPr lang="en-IN" sz="2000" b="0" i="1" smtClean="0">
                        <a:latin typeface="Cambria Math" panose="02040503050406030204" pitchFamily="18" charset="0"/>
                      </a:rPr>
                      <m:t>∈</m:t>
                    </m:r>
                    <m:r>
                      <m:rPr>
                        <m:lit/>
                      </m:rPr>
                      <a:rPr lang="en-IN" sz="2000" b="0" i="1" smtClean="0">
                        <a:latin typeface="Cambria Math" panose="02040503050406030204" pitchFamily="18" charset="0"/>
                      </a:rPr>
                      <m:t>{</m:t>
                    </m:r>
                    <m:r>
                      <a:rPr lang="en-IN" sz="2000" b="0" i="1" smtClean="0">
                        <a:latin typeface="Cambria Math" panose="02040503050406030204" pitchFamily="18" charset="0"/>
                      </a:rPr>
                      <m:t>0,1</m:t>
                    </m:r>
                    <m:sSup>
                      <m:sSupPr>
                        <m:ctrlPr>
                          <a:rPr lang="en-IN" sz="2000" b="0" i="1" smtClean="0">
                            <a:latin typeface="Cambria Math" panose="02040503050406030204" pitchFamily="18" charset="0"/>
                          </a:rPr>
                        </m:ctrlPr>
                      </m:sSupPr>
                      <m:e>
                        <m:r>
                          <m:rPr>
                            <m:lit/>
                          </m:rPr>
                          <a:rPr lang="en-IN" sz="2000" b="0" i="1" smtClean="0">
                            <a:latin typeface="Cambria Math" panose="02040503050406030204" pitchFamily="18" charset="0"/>
                          </a:rPr>
                          <m:t>}</m:t>
                        </m:r>
                      </m:e>
                      <m:sup>
                        <m:r>
                          <a:rPr lang="en-IN" sz="2000" b="0" i="1" smtClean="0">
                            <a:latin typeface="Cambria Math" panose="02040503050406030204" pitchFamily="18" charset="0"/>
                          </a:rPr>
                          <m:t>𝑛</m:t>
                        </m:r>
                      </m:sup>
                    </m:sSup>
                  </m:oMath>
                </a14:m>
                <a:r>
                  <a:rPr lang="en-US" sz="2000">
                    <a:latin typeface="Times New Roman" panose="02020603050405020304" pitchFamily="18" charset="0"/>
                    <a:cs typeface="Times New Roman" panose="02020603050405020304" pitchFamily="18" charset="0"/>
                  </a:rPr>
                  <a:t> such that </a:t>
                </a:r>
                <a14:m>
                  <m:oMath xmlns:m="http://schemas.openxmlformats.org/officeDocument/2006/math">
                    <m:r>
                      <a:rPr lang="en-IN" sz="2000" b="0" i="1" smtClean="0">
                        <a:latin typeface="Cambria Math" panose="02040503050406030204" pitchFamily="18" charset="0"/>
                      </a:rPr>
                      <m:t>𝑓</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e>
                    </m:d>
                    <m:r>
                      <a:rPr lang="en-IN" sz="2000" b="0" i="1" smtClean="0">
                        <a:latin typeface="Cambria Math" panose="02040503050406030204" pitchFamily="18" charset="0"/>
                      </a:rPr>
                      <m:t>=1</m:t>
                    </m:r>
                  </m:oMath>
                </a14:m>
                <a:r>
                  <a:rPr lang="en-US" sz="2000">
                    <a:latin typeface="Times New Roman" panose="02020603050405020304" pitchFamily="18" charset="0"/>
                    <a:cs typeface="Times New Roman" panose="02020603050405020304" pitchFamily="18" charset="0"/>
                  </a:rPr>
                  <a:t>, or to conclude that no such </a:t>
                </a:r>
                <a14:m>
                  <m:oMath xmlns:m="http://schemas.openxmlformats.org/officeDocument/2006/math">
                    <m:r>
                      <a:rPr lang="en-IN" sz="2000" b="0" i="1" smtClean="0">
                        <a:latin typeface="Cambria Math" panose="02040503050406030204" pitchFamily="18" charset="0"/>
                      </a:rPr>
                      <m:t>𝑥</m:t>
                    </m:r>
                  </m:oMath>
                </a14:m>
                <a:r>
                  <a:rPr lang="en-US" sz="2000">
                    <a:latin typeface="Times New Roman" panose="02020603050405020304" pitchFamily="18" charset="0"/>
                    <a:cs typeface="Times New Roman" panose="02020603050405020304" pitchFamily="18" charset="0"/>
                  </a:rPr>
                  <a:t> exists (</a:t>
                </a:r>
                <a14:m>
                  <m:oMath xmlns:m="http://schemas.openxmlformats.org/officeDocument/2006/math">
                    <m:r>
                      <a:rPr lang="en-IN" sz="2000" b="0" i="1" smtClean="0">
                        <a:latin typeface="Cambria Math" panose="02040503050406030204" pitchFamily="18" charset="0"/>
                      </a:rPr>
                      <m:t>𝑓</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𝑥</m:t>
                        </m:r>
                      </m:e>
                    </m:d>
                    <m:r>
                      <a:rPr lang="en-IN" sz="2000" b="0" i="1" smtClean="0">
                        <a:latin typeface="Cambria Math" panose="02040503050406030204" pitchFamily="18" charset="0"/>
                      </a:rPr>
                      <m:t>=0 ∀</m:t>
                    </m:r>
                    <m:r>
                      <a:rPr lang="en-IN" sz="2000" b="0" i="1" smtClean="0">
                        <a:latin typeface="Cambria Math" panose="02040503050406030204" pitchFamily="18" charset="0"/>
                      </a:rPr>
                      <m:t>𝑥</m:t>
                    </m:r>
                  </m:oMath>
                </a14:m>
                <a:r>
                  <a:rPr lang="en-US" sz="2000">
                    <a:latin typeface="Times New Roman" panose="02020603050405020304" pitchFamily="18" charset="0"/>
                    <a:cs typeface="Times New Roman" panose="02020603050405020304" pitchFamily="18" charset="0"/>
                  </a:rPr>
                  <a:t>).</a:t>
                </a:r>
              </a:p>
            </p:txBody>
          </p:sp>
        </mc:Choice>
        <mc:Fallback xmlns="">
          <p:sp>
            <p:nvSpPr>
              <p:cNvPr id="9" name="TextBox 8">
                <a:extLst>
                  <a:ext uri="{FF2B5EF4-FFF2-40B4-BE49-F238E27FC236}">
                    <a16:creationId xmlns:a16="http://schemas.microsoft.com/office/drawing/2014/main" id="{10079632-8D53-4F33-08D2-720C5D6790F8}"/>
                  </a:ext>
                </a:extLst>
              </p:cNvPr>
              <p:cNvSpPr txBox="1">
                <a:spLocks noRot="1" noChangeAspect="1" noMove="1" noResize="1" noEditPoints="1" noAdjustHandles="1" noChangeArrowheads="1" noChangeShapeType="1" noTextEdit="1"/>
              </p:cNvSpPr>
              <p:nvPr/>
            </p:nvSpPr>
            <p:spPr>
              <a:xfrm>
                <a:off x="723207" y="1576556"/>
                <a:ext cx="7697586" cy="1938992"/>
              </a:xfrm>
              <a:prstGeom prst="rect">
                <a:avLst/>
              </a:prstGeom>
              <a:blipFill>
                <a:blip r:embed="rId2"/>
                <a:stretch>
                  <a:fillRect l="-872" t="-1887" b="-47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30359B78-ADF6-DAC5-300B-D08A2104C417}"/>
                  </a:ext>
                </a:extLst>
              </p:cNvPr>
              <p:cNvGraphicFramePr>
                <a:graphicFrameLocks noGrp="1"/>
              </p:cNvGraphicFramePr>
              <p:nvPr>
                <p:extLst>
                  <p:ext uri="{D42A27DB-BD31-4B8C-83A1-F6EECF244321}">
                    <p14:modId xmlns:p14="http://schemas.microsoft.com/office/powerpoint/2010/main" val="4106804816"/>
                  </p:ext>
                </p:extLst>
              </p:nvPr>
            </p:nvGraphicFramePr>
            <p:xfrm>
              <a:off x="723207" y="3515548"/>
              <a:ext cx="7567992" cy="2568746"/>
            </p:xfrm>
            <a:graphic>
              <a:graphicData uri="http://schemas.openxmlformats.org/drawingml/2006/table">
                <a:tbl>
                  <a:tblPr firstRow="1" bandRow="1">
                    <a:tableStyleId>{073A0DAA-6AF3-43AB-8588-CEC1D06C72B9}</a:tableStyleId>
                  </a:tblPr>
                  <a:tblGrid>
                    <a:gridCol w="3783996">
                      <a:extLst>
                        <a:ext uri="{9D8B030D-6E8A-4147-A177-3AD203B41FA5}">
                          <a16:colId xmlns:a16="http://schemas.microsoft.com/office/drawing/2014/main" val="1121675789"/>
                        </a:ext>
                      </a:extLst>
                    </a:gridCol>
                    <a:gridCol w="3783996">
                      <a:extLst>
                        <a:ext uri="{9D8B030D-6E8A-4147-A177-3AD203B41FA5}">
                          <a16:colId xmlns:a16="http://schemas.microsoft.com/office/drawing/2014/main" val="71522388"/>
                        </a:ext>
                      </a:extLst>
                    </a:gridCol>
                  </a:tblGrid>
                  <a:tr h="432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a:latin typeface="Times New Roman" panose="02020603050405020304" pitchFamily="18" charset="0"/>
                              <a:cs typeface="Times New Roman" panose="02020603050405020304" pitchFamily="18" charset="0"/>
                            </a:rPr>
                            <a:t>Classical Algorithms</a:t>
                          </a:r>
                        </a:p>
                      </a:txBody>
                      <a:tcPr marL="100339" marR="100339" marT="50169" marB="50169"/>
                    </a:tc>
                    <a:tc>
                      <a:txBody>
                        <a:bodyPr/>
                        <a:lstStyle/>
                        <a:p>
                          <a:pPr algn="ctr"/>
                          <a:r>
                            <a:rPr lang="en-IN" sz="2000">
                              <a:latin typeface="Times New Roman" panose="02020603050405020304" pitchFamily="18" charset="0"/>
                              <a:cs typeface="Times New Roman" panose="02020603050405020304" pitchFamily="18" charset="0"/>
                            </a:rPr>
                            <a:t>Quantum Algorithms</a:t>
                          </a:r>
                          <a:endParaRPr lang="en-US" sz="2000">
                            <a:latin typeface="Times New Roman" panose="02020603050405020304" pitchFamily="18" charset="0"/>
                            <a:cs typeface="Times New Roman" panose="02020603050405020304" pitchFamily="18" charset="0"/>
                          </a:endParaRPr>
                        </a:p>
                      </a:txBody>
                      <a:tcPr marL="100339" marR="100339" marT="50169" marB="50169"/>
                    </a:tc>
                    <a:extLst>
                      <a:ext uri="{0D108BD9-81ED-4DB2-BD59-A6C34878D82A}">
                        <a16:rowId xmlns:a16="http://schemas.microsoft.com/office/drawing/2014/main" val="34206446"/>
                      </a:ext>
                    </a:extLst>
                  </a:tr>
                  <a:tr h="2135827">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a:latin typeface="Times New Roman" panose="02020603050405020304" pitchFamily="18" charset="0"/>
                              <a:cs typeface="Times New Roman" panose="02020603050405020304" pitchFamily="18" charset="0"/>
                            </a:rPr>
                            <a:t>Deterministic Algorithm: Linear Search</a:t>
                          </a:r>
                          <a:r>
                            <a:rPr lang="en-US" sz="2000">
                              <a:latin typeface="Times New Roman" panose="02020603050405020304" pitchFamily="18" charset="0"/>
                              <a:cs typeface="Times New Roman" panose="02020603050405020304" pitchFamily="18" charset="0"/>
                            </a:rPr>
                            <a:t>: </a:t>
                          </a:r>
                          <a14:m>
                            <m:oMath xmlns:m="http://schemas.openxmlformats.org/officeDocument/2006/math">
                              <m:r>
                                <a:rPr lang="en-IN" sz="2000" b="0" smtClean="0">
                                  <a:latin typeface="Cambria Math" panose="02040503050406030204" pitchFamily="18" charset="0"/>
                                </a:rPr>
                                <m:t>𝑂</m:t>
                              </m:r>
                              <m:r>
                                <a:rPr lang="en-IN" sz="2000" b="0" smtClean="0">
                                  <a:latin typeface="Cambria Math" panose="02040503050406030204" pitchFamily="18" charset="0"/>
                                </a:rPr>
                                <m:t>(</m:t>
                              </m:r>
                              <m:r>
                                <a:rPr lang="en-IN" sz="2000" b="0" smtClean="0">
                                  <a:latin typeface="Cambria Math" panose="02040503050406030204" pitchFamily="18" charset="0"/>
                                </a:rPr>
                                <m:t>𝑁</m:t>
                              </m:r>
                              <m:r>
                                <a:rPr lang="en-IN" sz="2000" b="0" smtClean="0">
                                  <a:latin typeface="Cambria Math" panose="02040503050406030204" pitchFamily="18" charset="0"/>
                                </a:rPr>
                                <m:t>)</m:t>
                              </m:r>
                            </m:oMath>
                          </a14:m>
                          <a:endParaRPr lang="en-IN" sz="2000">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a:latin typeface="Times New Roman" panose="02020603050405020304" pitchFamily="18" charset="0"/>
                              <a:cs typeface="Times New Roman" panose="02020603050405020304" pitchFamily="18" charset="0"/>
                            </a:rPr>
                            <a:t>Probabilistic Algorithm: </a:t>
                          </a:r>
                          <a14:m>
                            <m:oMath xmlns:m="http://schemas.openxmlformats.org/officeDocument/2006/math">
                              <m:r>
                                <m:rPr>
                                  <m:sty m:val="p"/>
                                </m:rPr>
                                <a:rPr lang="en-IN" sz="2000" b="0" smtClean="0">
                                  <a:latin typeface="Cambria Math" panose="02040503050406030204" pitchFamily="18" charset="0"/>
                                </a:rPr>
                                <m:t>Ω</m:t>
                              </m:r>
                              <m:r>
                                <a:rPr lang="en-IN" sz="2000" b="0" smtClean="0">
                                  <a:latin typeface="Cambria Math" panose="02040503050406030204" pitchFamily="18" charset="0"/>
                                </a:rPr>
                                <m:t>(</m:t>
                              </m:r>
                              <m:r>
                                <a:rPr lang="en-IN" sz="2000" b="0" smtClean="0">
                                  <a:latin typeface="Cambria Math" panose="02040503050406030204" pitchFamily="18" charset="0"/>
                                </a:rPr>
                                <m:t>𝑁</m:t>
                              </m:r>
                              <m:r>
                                <a:rPr lang="en-IN" sz="2000" b="0" smtClean="0">
                                  <a:latin typeface="Cambria Math" panose="02040503050406030204" pitchFamily="18" charset="0"/>
                                </a:rPr>
                                <m:t>)</m:t>
                              </m:r>
                            </m:oMath>
                          </a14:m>
                          <a:r>
                            <a:rPr lang="en-IN" sz="2000">
                              <a:latin typeface="Times New Roman" panose="02020603050405020304" pitchFamily="18" charset="0"/>
                              <a:cs typeface="Times New Roman" panose="02020603050405020304" pitchFamily="18" charset="0"/>
                            </a:rPr>
                            <a:t> (for constant error)</a:t>
                          </a:r>
                        </a:p>
                        <a:p>
                          <a:pPr marL="285750" indent="-28575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txBody>
                      <a:tcPr marL="100339" marR="100339" marT="50169" marB="50169"/>
                    </a:tc>
                    <a:tc>
                      <a:txBody>
                        <a:bodyPr/>
                        <a:lstStyle/>
                        <a:p>
                          <a:r>
                            <a:rPr lang="en-IN" sz="2000" b="1">
                              <a:latin typeface="Times New Roman" panose="02020603050405020304" pitchFamily="18" charset="0"/>
                              <a:cs typeface="Times New Roman" panose="02020603050405020304" pitchFamily="18" charset="0"/>
                            </a:rPr>
                            <a:t>(Optimal Solution)</a:t>
                          </a:r>
                        </a:p>
                        <a:p>
                          <a:pPr lvl="1"/>
                          <a:r>
                            <a:rPr lang="en-IN" sz="2000">
                              <a:latin typeface="Times New Roman" panose="02020603050405020304" pitchFamily="18" charset="0"/>
                              <a:cs typeface="Times New Roman" panose="02020603050405020304" pitchFamily="18" charset="0"/>
                            </a:rPr>
                            <a:t>Grover’s Algorithm: </a:t>
                          </a:r>
                          <a14:m>
                            <m:oMath xmlns:m="http://schemas.openxmlformats.org/officeDocument/2006/math">
                              <m:r>
                                <a:rPr lang="en-IN" sz="2000" b="0" smtClean="0">
                                  <a:latin typeface="Cambria Math" panose="02040503050406030204" pitchFamily="18" charset="0"/>
                                </a:rPr>
                                <m:t>𝑂</m:t>
                              </m:r>
                              <m:d>
                                <m:dPr>
                                  <m:ctrlPr>
                                    <a:rPr lang="en-IN" sz="2000" b="0" i="1" smtClean="0">
                                      <a:latin typeface="Cambria Math" panose="02040503050406030204" pitchFamily="18" charset="0"/>
                                    </a:rPr>
                                  </m:ctrlPr>
                                </m:dPr>
                                <m:e>
                                  <m:rad>
                                    <m:radPr>
                                      <m:degHide m:val="on"/>
                                      <m:ctrlPr>
                                        <a:rPr lang="en-IN" sz="2000" b="0" i="1" smtClean="0">
                                          <a:latin typeface="Cambria Math" panose="02040503050406030204" pitchFamily="18" charset="0"/>
                                        </a:rPr>
                                      </m:ctrlPr>
                                    </m:radPr>
                                    <m:deg/>
                                    <m:e>
                                      <m:r>
                                        <a:rPr lang="en-IN" sz="2000" b="0" smtClean="0">
                                          <a:latin typeface="Cambria Math" panose="02040503050406030204" pitchFamily="18" charset="0"/>
                                        </a:rPr>
                                        <m:t>𝑁</m:t>
                                      </m:r>
                                    </m:e>
                                  </m:rad>
                                  <m:r>
                                    <a:rPr lang="en-IN" sz="2000" b="0" smtClean="0">
                                      <a:latin typeface="Cambria Math" panose="02040503050406030204" pitchFamily="18" charset="0"/>
                                    </a:rPr>
                                    <m:t> </m:t>
                                  </m:r>
                                </m:e>
                              </m:d>
                            </m:oMath>
                          </a14:m>
                          <a:endParaRPr lang="en-US" sz="2000">
                            <a:latin typeface="Times New Roman" panose="02020603050405020304" pitchFamily="18" charset="0"/>
                            <a:cs typeface="Times New Roman" panose="02020603050405020304" pitchFamily="18" charset="0"/>
                          </a:endParaRPr>
                        </a:p>
                      </a:txBody>
                      <a:tcPr marL="100339" marR="100339" marT="50169" marB="50169"/>
                    </a:tc>
                    <a:extLst>
                      <a:ext uri="{0D108BD9-81ED-4DB2-BD59-A6C34878D82A}">
                        <a16:rowId xmlns:a16="http://schemas.microsoft.com/office/drawing/2014/main" val="4008554785"/>
                      </a:ext>
                    </a:extLst>
                  </a:tr>
                </a:tbl>
              </a:graphicData>
            </a:graphic>
          </p:graphicFrame>
        </mc:Choice>
        <mc:Fallback xmlns="">
          <p:graphicFrame>
            <p:nvGraphicFramePr>
              <p:cNvPr id="3" name="Table 2">
                <a:extLst>
                  <a:ext uri="{FF2B5EF4-FFF2-40B4-BE49-F238E27FC236}">
                    <a16:creationId xmlns:a16="http://schemas.microsoft.com/office/drawing/2014/main" id="{30359B78-ADF6-DAC5-300B-D08A2104C417}"/>
                  </a:ext>
                </a:extLst>
              </p:cNvPr>
              <p:cNvGraphicFramePr>
                <a:graphicFrameLocks noGrp="1"/>
              </p:cNvGraphicFramePr>
              <p:nvPr>
                <p:extLst>
                  <p:ext uri="{D42A27DB-BD31-4B8C-83A1-F6EECF244321}">
                    <p14:modId xmlns:p14="http://schemas.microsoft.com/office/powerpoint/2010/main" val="4106804816"/>
                  </p:ext>
                </p:extLst>
              </p:nvPr>
            </p:nvGraphicFramePr>
            <p:xfrm>
              <a:off x="723207" y="3515548"/>
              <a:ext cx="7567992" cy="2568746"/>
            </p:xfrm>
            <a:graphic>
              <a:graphicData uri="http://schemas.openxmlformats.org/drawingml/2006/table">
                <a:tbl>
                  <a:tblPr firstRow="1" bandRow="1">
                    <a:tableStyleId>{073A0DAA-6AF3-43AB-8588-CEC1D06C72B9}</a:tableStyleId>
                  </a:tblPr>
                  <a:tblGrid>
                    <a:gridCol w="3783996">
                      <a:extLst>
                        <a:ext uri="{9D8B030D-6E8A-4147-A177-3AD203B41FA5}">
                          <a16:colId xmlns:a16="http://schemas.microsoft.com/office/drawing/2014/main" val="1121675789"/>
                        </a:ext>
                      </a:extLst>
                    </a:gridCol>
                    <a:gridCol w="3783996">
                      <a:extLst>
                        <a:ext uri="{9D8B030D-6E8A-4147-A177-3AD203B41FA5}">
                          <a16:colId xmlns:a16="http://schemas.microsoft.com/office/drawing/2014/main" val="71522388"/>
                        </a:ext>
                      </a:extLst>
                    </a:gridCol>
                  </a:tblGrid>
                  <a:tr h="432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a:latin typeface="Times New Roman" panose="02020603050405020304" pitchFamily="18" charset="0"/>
                              <a:cs typeface="Times New Roman" panose="02020603050405020304" pitchFamily="18" charset="0"/>
                            </a:rPr>
                            <a:t>Classical Algorithms</a:t>
                          </a:r>
                        </a:p>
                      </a:txBody>
                      <a:tcPr marL="100339" marR="100339" marT="50169" marB="50169"/>
                    </a:tc>
                    <a:tc>
                      <a:txBody>
                        <a:bodyPr/>
                        <a:lstStyle/>
                        <a:p>
                          <a:pPr algn="ctr"/>
                          <a:r>
                            <a:rPr lang="en-IN" sz="2000">
                              <a:latin typeface="Times New Roman" panose="02020603050405020304" pitchFamily="18" charset="0"/>
                              <a:cs typeface="Times New Roman" panose="02020603050405020304" pitchFamily="18" charset="0"/>
                            </a:rPr>
                            <a:t>Quantum Algorithms</a:t>
                          </a:r>
                          <a:endParaRPr lang="en-US" sz="2000">
                            <a:latin typeface="Times New Roman" panose="02020603050405020304" pitchFamily="18" charset="0"/>
                            <a:cs typeface="Times New Roman" panose="02020603050405020304" pitchFamily="18" charset="0"/>
                          </a:endParaRPr>
                        </a:p>
                      </a:txBody>
                      <a:tcPr marL="100339" marR="100339" marT="50169" marB="50169"/>
                    </a:tc>
                    <a:extLst>
                      <a:ext uri="{0D108BD9-81ED-4DB2-BD59-A6C34878D82A}">
                        <a16:rowId xmlns:a16="http://schemas.microsoft.com/office/drawing/2014/main" val="34206446"/>
                      </a:ext>
                    </a:extLst>
                  </a:tr>
                  <a:tr h="2135827">
                    <a:tc>
                      <a:txBody>
                        <a:bodyPr/>
                        <a:lstStyle/>
                        <a:p>
                          <a:endParaRPr lang="en-US"/>
                        </a:p>
                      </a:txBody>
                      <a:tcPr marL="100339" marR="100339" marT="50169" marB="50169">
                        <a:blipFill>
                          <a:blip r:embed="rId3"/>
                          <a:stretch>
                            <a:fillRect l="-161" t="-21307" r="-100482" b="-568"/>
                          </a:stretch>
                        </a:blipFill>
                      </a:tcPr>
                    </a:tc>
                    <a:tc>
                      <a:txBody>
                        <a:bodyPr/>
                        <a:lstStyle/>
                        <a:p>
                          <a:endParaRPr lang="en-US"/>
                        </a:p>
                      </a:txBody>
                      <a:tcPr marL="100339" marR="100339" marT="50169" marB="50169">
                        <a:blipFill>
                          <a:blip r:embed="rId3"/>
                          <a:stretch>
                            <a:fillRect l="-100322" t="-21307" r="-644" b="-568"/>
                          </a:stretch>
                        </a:blipFill>
                      </a:tcPr>
                    </a:tc>
                    <a:extLst>
                      <a:ext uri="{0D108BD9-81ED-4DB2-BD59-A6C34878D82A}">
                        <a16:rowId xmlns:a16="http://schemas.microsoft.com/office/drawing/2014/main" val="4008554785"/>
                      </a:ext>
                    </a:extLst>
                  </a:tr>
                </a:tbl>
              </a:graphicData>
            </a:graphic>
          </p:graphicFrame>
        </mc:Fallback>
      </mc:AlternateContent>
      <p:cxnSp>
        <p:nvCxnSpPr>
          <p:cNvPr id="11" name="Straight Arrow Connector 10">
            <a:extLst>
              <a:ext uri="{FF2B5EF4-FFF2-40B4-BE49-F238E27FC236}">
                <a16:creationId xmlns:a16="http://schemas.microsoft.com/office/drawing/2014/main" id="{7A3A4DE6-BFE0-609B-A0A5-29A703A2FA6D}"/>
              </a:ext>
            </a:extLst>
          </p:cNvPr>
          <p:cNvCxnSpPr>
            <a:cxnSpLocks/>
          </p:cNvCxnSpPr>
          <p:nvPr/>
        </p:nvCxnSpPr>
        <p:spPr>
          <a:xfrm>
            <a:off x="5864659" y="5933458"/>
            <a:ext cx="113053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DB39CBD-EA1B-BA23-A077-113D530B5AA8}"/>
              </a:ext>
            </a:extLst>
          </p:cNvPr>
          <p:cNvCxnSpPr>
            <a:cxnSpLocks/>
          </p:cNvCxnSpPr>
          <p:nvPr/>
        </p:nvCxnSpPr>
        <p:spPr>
          <a:xfrm flipV="1">
            <a:off x="5864659" y="4901302"/>
            <a:ext cx="0" cy="10501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174F995-441E-EDA5-1B80-9607E52C1AE3}"/>
                  </a:ext>
                </a:extLst>
              </p:cNvPr>
              <p:cNvSpPr txBox="1"/>
              <p:nvPr/>
            </p:nvSpPr>
            <p:spPr>
              <a:xfrm>
                <a:off x="5345580" y="4713806"/>
                <a:ext cx="5975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m:t>
                          </m:r>
                          <m:r>
                            <a:rPr lang="en-IN" b="0" i="1" smtClean="0">
                              <a:latin typeface="Cambria Math" panose="02040503050406030204" pitchFamily="18" charset="0"/>
                            </a:rPr>
                            <m:t>𝛼</m:t>
                          </m:r>
                        </m:e>
                        <m:sub>
                          <m:r>
                            <a:rPr lang="en-IN" b="0" i="1" smtClean="0">
                              <a:latin typeface="Cambria Math" panose="02040503050406030204" pitchFamily="18" charset="0"/>
                            </a:rPr>
                            <m:t>𝑖</m:t>
                          </m:r>
                        </m:sub>
                      </m:sSub>
                      <m:r>
                        <a:rPr lang="en-IN" b="0" i="1" smtClean="0">
                          <a:latin typeface="Cambria Math" panose="02040503050406030204" pitchFamily="18" charset="0"/>
                        </a:rPr>
                        <m:t>|</m:t>
                      </m:r>
                    </m:oMath>
                  </m:oMathPara>
                </a14:m>
                <a:endParaRPr lang="en-US"/>
              </a:p>
            </p:txBody>
          </p:sp>
        </mc:Choice>
        <mc:Fallback xmlns="">
          <p:sp>
            <p:nvSpPr>
              <p:cNvPr id="26" name="TextBox 25">
                <a:extLst>
                  <a:ext uri="{FF2B5EF4-FFF2-40B4-BE49-F238E27FC236}">
                    <a16:creationId xmlns:a16="http://schemas.microsoft.com/office/drawing/2014/main" id="{1174F995-441E-EDA5-1B80-9607E52C1AE3}"/>
                  </a:ext>
                </a:extLst>
              </p:cNvPr>
              <p:cNvSpPr txBox="1">
                <a:spLocks noRot="1" noChangeAspect="1" noMove="1" noResize="1" noEditPoints="1" noAdjustHandles="1" noChangeArrowheads="1" noChangeShapeType="1" noTextEdit="1"/>
              </p:cNvSpPr>
              <p:nvPr/>
            </p:nvSpPr>
            <p:spPr>
              <a:xfrm>
                <a:off x="5345580" y="4713806"/>
                <a:ext cx="597536" cy="369332"/>
              </a:xfrm>
              <a:prstGeom prst="rect">
                <a:avLst/>
              </a:prstGeom>
              <a:blipFill>
                <a:blip r:embed="rId4"/>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F4CC3FC-2253-3FB0-9D02-6421B2E2B0D5}"/>
                  </a:ext>
                </a:extLst>
              </p:cNvPr>
              <p:cNvSpPr txBox="1"/>
              <p:nvPr/>
            </p:nvSpPr>
            <p:spPr>
              <a:xfrm>
                <a:off x="6928709" y="5809352"/>
                <a:ext cx="31861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𝑖</m:t>
                      </m:r>
                    </m:oMath>
                  </m:oMathPara>
                </a14:m>
                <a:endParaRPr lang="en-US"/>
              </a:p>
            </p:txBody>
          </p:sp>
        </mc:Choice>
        <mc:Fallback xmlns="">
          <p:sp>
            <p:nvSpPr>
              <p:cNvPr id="28" name="TextBox 27">
                <a:extLst>
                  <a:ext uri="{FF2B5EF4-FFF2-40B4-BE49-F238E27FC236}">
                    <a16:creationId xmlns:a16="http://schemas.microsoft.com/office/drawing/2014/main" id="{2F4CC3FC-2253-3FB0-9D02-6421B2E2B0D5}"/>
                  </a:ext>
                </a:extLst>
              </p:cNvPr>
              <p:cNvSpPr txBox="1">
                <a:spLocks noRot="1" noChangeAspect="1" noMove="1" noResize="1" noEditPoints="1" noAdjustHandles="1" noChangeArrowheads="1" noChangeShapeType="1" noTextEdit="1"/>
              </p:cNvSpPr>
              <p:nvPr/>
            </p:nvSpPr>
            <p:spPr>
              <a:xfrm>
                <a:off x="6928709" y="5809352"/>
                <a:ext cx="318612" cy="369332"/>
              </a:xfrm>
              <a:prstGeom prst="rect">
                <a:avLst/>
              </a:prstGeom>
              <a:blipFill>
                <a:blip r:embed="rId5"/>
                <a:stretch>
                  <a:fillRect/>
                </a:stretch>
              </a:blipFill>
            </p:spPr>
            <p:txBody>
              <a:bodyPr/>
              <a:lstStyle/>
              <a:p>
                <a:r>
                  <a:rPr lang="en-US">
                    <a:noFill/>
                  </a:rPr>
                  <a:t> </a:t>
                </a:r>
              </a:p>
            </p:txBody>
          </p:sp>
        </mc:Fallback>
      </mc:AlternateContent>
      <p:grpSp>
        <p:nvGrpSpPr>
          <p:cNvPr id="66" name="Group 65">
            <a:extLst>
              <a:ext uri="{FF2B5EF4-FFF2-40B4-BE49-F238E27FC236}">
                <a16:creationId xmlns:a16="http://schemas.microsoft.com/office/drawing/2014/main" id="{10038804-9E34-C602-FF98-9EA6CBB556A4}"/>
              </a:ext>
            </a:extLst>
          </p:cNvPr>
          <p:cNvGrpSpPr/>
          <p:nvPr/>
        </p:nvGrpSpPr>
        <p:grpSpPr>
          <a:xfrm>
            <a:off x="5985241" y="5640297"/>
            <a:ext cx="852520" cy="302100"/>
            <a:chOff x="6871845" y="6191050"/>
            <a:chExt cx="875607" cy="342772"/>
          </a:xfrm>
        </p:grpSpPr>
        <p:cxnSp>
          <p:nvCxnSpPr>
            <p:cNvPr id="67" name="Straight Connector 66">
              <a:extLst>
                <a:ext uri="{FF2B5EF4-FFF2-40B4-BE49-F238E27FC236}">
                  <a16:creationId xmlns:a16="http://schemas.microsoft.com/office/drawing/2014/main" id="{3BEBDF9A-0B26-A2BD-7482-00D370CA268E}"/>
                </a:ext>
              </a:extLst>
            </p:cNvPr>
            <p:cNvCxnSpPr>
              <a:cxnSpLocks/>
            </p:cNvCxnSpPr>
            <p:nvPr/>
          </p:nvCxnSpPr>
          <p:spPr>
            <a:xfrm flipV="1">
              <a:off x="6871845" y="6198650"/>
              <a:ext cx="0" cy="3296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60CC539-1965-786F-4DC6-E5D88C1DA602}"/>
                </a:ext>
              </a:extLst>
            </p:cNvPr>
            <p:cNvCxnSpPr>
              <a:cxnSpLocks/>
            </p:cNvCxnSpPr>
            <p:nvPr/>
          </p:nvCxnSpPr>
          <p:spPr>
            <a:xfrm flipV="1">
              <a:off x="6990994" y="6198650"/>
              <a:ext cx="0" cy="3296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B303D08-25AF-183C-2629-945BE17B5674}"/>
                </a:ext>
              </a:extLst>
            </p:cNvPr>
            <p:cNvCxnSpPr>
              <a:cxnSpLocks/>
            </p:cNvCxnSpPr>
            <p:nvPr/>
          </p:nvCxnSpPr>
          <p:spPr>
            <a:xfrm flipV="1">
              <a:off x="7128798" y="6198650"/>
              <a:ext cx="0" cy="3296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4427248-8140-4FB3-5B17-DA1AB49275EA}"/>
                </a:ext>
              </a:extLst>
            </p:cNvPr>
            <p:cNvCxnSpPr>
              <a:cxnSpLocks/>
            </p:cNvCxnSpPr>
            <p:nvPr/>
          </p:nvCxnSpPr>
          <p:spPr>
            <a:xfrm flipV="1">
              <a:off x="7259823" y="6191050"/>
              <a:ext cx="0" cy="3296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8CE04F3-4B20-F4EF-8DF2-8F76DCB2F622}"/>
                </a:ext>
              </a:extLst>
            </p:cNvPr>
            <p:cNvCxnSpPr>
              <a:cxnSpLocks/>
            </p:cNvCxnSpPr>
            <p:nvPr/>
          </p:nvCxnSpPr>
          <p:spPr>
            <a:xfrm flipV="1">
              <a:off x="7391238" y="6204199"/>
              <a:ext cx="0" cy="3296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C6C11F1-45F1-3214-A67A-200D5F4FD1D0}"/>
                </a:ext>
              </a:extLst>
            </p:cNvPr>
            <p:cNvCxnSpPr>
              <a:cxnSpLocks/>
            </p:cNvCxnSpPr>
            <p:nvPr/>
          </p:nvCxnSpPr>
          <p:spPr>
            <a:xfrm flipV="1">
              <a:off x="7647404" y="6198650"/>
              <a:ext cx="0" cy="3296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6F092BF-D275-FE89-E23C-63E5AABDD043}"/>
                </a:ext>
              </a:extLst>
            </p:cNvPr>
            <p:cNvCxnSpPr>
              <a:cxnSpLocks/>
            </p:cNvCxnSpPr>
            <p:nvPr/>
          </p:nvCxnSpPr>
          <p:spPr>
            <a:xfrm flipV="1">
              <a:off x="7747452" y="6198650"/>
              <a:ext cx="0" cy="329623"/>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81" name="Straight Connector 80">
            <a:extLst>
              <a:ext uri="{FF2B5EF4-FFF2-40B4-BE49-F238E27FC236}">
                <a16:creationId xmlns:a16="http://schemas.microsoft.com/office/drawing/2014/main" id="{F5BF2176-76D3-DA9C-9FDE-DD43CE147ADC}"/>
              </a:ext>
            </a:extLst>
          </p:cNvPr>
          <p:cNvCxnSpPr>
            <a:cxnSpLocks/>
          </p:cNvCxnSpPr>
          <p:nvPr/>
        </p:nvCxnSpPr>
        <p:spPr>
          <a:xfrm flipV="1">
            <a:off x="6608351" y="5905171"/>
            <a:ext cx="0" cy="3296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74A0CA1-595B-A127-52A0-BACA81B8F3FD}"/>
              </a:ext>
            </a:extLst>
          </p:cNvPr>
          <p:cNvCxnSpPr>
            <a:cxnSpLocks/>
          </p:cNvCxnSpPr>
          <p:nvPr/>
        </p:nvCxnSpPr>
        <p:spPr>
          <a:xfrm>
            <a:off x="5879476" y="5603835"/>
            <a:ext cx="1064050"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412E1D8-3060-2690-CA72-715993C21160}"/>
              </a:ext>
            </a:extLst>
          </p:cNvPr>
          <p:cNvCxnSpPr>
            <a:cxnSpLocks/>
          </p:cNvCxnSpPr>
          <p:nvPr/>
        </p:nvCxnSpPr>
        <p:spPr>
          <a:xfrm flipV="1">
            <a:off x="6222817" y="5603834"/>
            <a:ext cx="0" cy="3296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3709FF-2B1D-EC5D-7917-4FE22B73EEA9}"/>
              </a:ext>
            </a:extLst>
          </p:cNvPr>
          <p:cNvCxnSpPr>
            <a:cxnSpLocks/>
          </p:cNvCxnSpPr>
          <p:nvPr/>
        </p:nvCxnSpPr>
        <p:spPr>
          <a:xfrm flipV="1">
            <a:off x="6358604" y="5603835"/>
            <a:ext cx="0" cy="3296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770FB69-51B2-9570-D88B-820EB6753BDB}"/>
              </a:ext>
            </a:extLst>
          </p:cNvPr>
          <p:cNvCxnSpPr>
            <a:cxnSpLocks/>
          </p:cNvCxnSpPr>
          <p:nvPr/>
        </p:nvCxnSpPr>
        <p:spPr>
          <a:xfrm flipV="1">
            <a:off x="6734099" y="5603835"/>
            <a:ext cx="0" cy="3296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41DDA86-6FF0-5A9A-14C8-7F14C979A618}"/>
              </a:ext>
            </a:extLst>
          </p:cNvPr>
          <p:cNvCxnSpPr>
            <a:cxnSpLocks/>
          </p:cNvCxnSpPr>
          <p:nvPr/>
        </p:nvCxnSpPr>
        <p:spPr>
          <a:xfrm flipV="1">
            <a:off x="5978989" y="5603835"/>
            <a:ext cx="0" cy="3296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2832EE1-D6AD-116C-719B-866C66B087BB}"/>
              </a:ext>
            </a:extLst>
          </p:cNvPr>
          <p:cNvCxnSpPr>
            <a:cxnSpLocks/>
          </p:cNvCxnSpPr>
          <p:nvPr/>
        </p:nvCxnSpPr>
        <p:spPr>
          <a:xfrm flipV="1">
            <a:off x="6098138" y="5603835"/>
            <a:ext cx="0" cy="3296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48F2A81-7B98-86D9-CABA-C307F8598167}"/>
              </a:ext>
            </a:extLst>
          </p:cNvPr>
          <p:cNvCxnSpPr>
            <a:cxnSpLocks/>
          </p:cNvCxnSpPr>
          <p:nvPr/>
        </p:nvCxnSpPr>
        <p:spPr>
          <a:xfrm flipV="1">
            <a:off x="6824413" y="5594894"/>
            <a:ext cx="0" cy="3296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19ABC59-9A11-A640-3022-B020910145C4}"/>
              </a:ext>
            </a:extLst>
          </p:cNvPr>
          <p:cNvCxnSpPr>
            <a:cxnSpLocks/>
          </p:cNvCxnSpPr>
          <p:nvPr/>
        </p:nvCxnSpPr>
        <p:spPr>
          <a:xfrm flipV="1">
            <a:off x="6608351" y="5603833"/>
            <a:ext cx="0" cy="3296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BB559D9-ADCC-ADCE-681F-AE7149F4ECC8}"/>
              </a:ext>
            </a:extLst>
          </p:cNvPr>
          <p:cNvCxnSpPr>
            <a:cxnSpLocks/>
          </p:cNvCxnSpPr>
          <p:nvPr/>
        </p:nvCxnSpPr>
        <p:spPr>
          <a:xfrm flipV="1">
            <a:off x="6488044" y="5603835"/>
            <a:ext cx="0" cy="3296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3AF9C3-8207-31EA-8914-3CE403270F88}"/>
              </a:ext>
            </a:extLst>
          </p:cNvPr>
          <p:cNvCxnSpPr>
            <a:cxnSpLocks/>
          </p:cNvCxnSpPr>
          <p:nvPr/>
        </p:nvCxnSpPr>
        <p:spPr>
          <a:xfrm flipV="1">
            <a:off x="6608351" y="5458377"/>
            <a:ext cx="0" cy="46614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ADEB5B62-646D-1CB1-B780-A9A05AA65A9F}"/>
              </a:ext>
            </a:extLst>
          </p:cNvPr>
          <p:cNvSpPr txBox="1"/>
          <p:nvPr/>
        </p:nvSpPr>
        <p:spPr>
          <a:xfrm>
            <a:off x="1659467" y="6084294"/>
            <a:ext cx="6403973" cy="646331"/>
          </a:xfrm>
          <a:prstGeom prst="rect">
            <a:avLst/>
          </a:prstGeom>
          <a:noFill/>
        </p:spPr>
        <p:txBody>
          <a:bodyPr wrap="square">
            <a:spAutoFit/>
          </a:bodyPr>
          <a:lstStyle/>
          <a:p>
            <a:r>
              <a:rPr lang="en-US" sz="1200" b="0" i="0">
                <a:solidFill>
                  <a:srgbClr val="222222"/>
                </a:solidFill>
                <a:effectLst/>
                <a:latin typeface="Arial" panose="020B0604020202020204" pitchFamily="34" charset="0"/>
              </a:rPr>
              <a:t>Grover, L. K. (1998, May). A framework for fast quantum mechanical algorithms. In </a:t>
            </a:r>
            <a:r>
              <a:rPr lang="en-US" sz="1200" b="0" i="1">
                <a:solidFill>
                  <a:srgbClr val="222222"/>
                </a:solidFill>
                <a:effectLst/>
                <a:latin typeface="Arial" panose="020B0604020202020204" pitchFamily="34" charset="0"/>
              </a:rPr>
              <a:t>Proceedings of the thirtieth annual ACM symposium on Theory of computing</a:t>
            </a:r>
            <a:r>
              <a:rPr lang="en-US" sz="1200" b="0" i="0">
                <a:solidFill>
                  <a:srgbClr val="222222"/>
                </a:solidFill>
                <a:effectLst/>
                <a:latin typeface="Arial" panose="020B0604020202020204" pitchFamily="34" charset="0"/>
              </a:rPr>
              <a:t> (pp. 53-62).</a:t>
            </a:r>
            <a:r>
              <a:rPr lang="en-US" sz="1200" b="0" i="0">
                <a:solidFill>
                  <a:srgbClr val="222222"/>
                </a:solidFill>
                <a:effectLst/>
                <a:latin typeface="Arial" panose="020B0604020202020204" pitchFamily="34" charset="0"/>
                <a:hlinkClick r:id="rId6"/>
              </a:rPr>
              <a:t>https://doi.org/10.1145/237814.237866</a:t>
            </a:r>
            <a:endParaRPr lang="en-US" sz="1200"/>
          </a:p>
        </p:txBody>
      </p:sp>
      <p:sp>
        <p:nvSpPr>
          <p:cNvPr id="6" name="TextBox 5">
            <a:extLst>
              <a:ext uri="{FF2B5EF4-FFF2-40B4-BE49-F238E27FC236}">
                <a16:creationId xmlns:a16="http://schemas.microsoft.com/office/drawing/2014/main" id="{C791AA8B-A3B2-5FD4-0226-8B069C3D574C}"/>
              </a:ext>
            </a:extLst>
          </p:cNvPr>
          <p:cNvSpPr txBox="1"/>
          <p:nvPr/>
        </p:nvSpPr>
        <p:spPr>
          <a:xfrm>
            <a:off x="6034654" y="4910388"/>
            <a:ext cx="2106722" cy="369332"/>
          </a:xfrm>
          <a:prstGeom prst="rect">
            <a:avLst/>
          </a:prstGeom>
          <a:noFill/>
        </p:spPr>
        <p:txBody>
          <a:bodyPr wrap="square" rtlCol="0">
            <a:spAutoFit/>
          </a:bodyPr>
          <a:lstStyle/>
          <a:p>
            <a:r>
              <a:rPr lang="en-IN">
                <a:solidFill>
                  <a:srgbClr val="FF0000"/>
                </a:solidFill>
                <a:latin typeface="Times New Roman" panose="02020603050405020304" pitchFamily="18" charset="0"/>
                <a:cs typeface="Times New Roman" panose="02020603050405020304" pitchFamily="18" charset="0"/>
              </a:rPr>
              <a:t>Quadratic Speedup!!</a:t>
            </a:r>
            <a:endParaRPr lang="en-US">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14755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50"/>
                                        <p:tgtEl>
                                          <p:spTgt spid="2"/>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par>
                          <p:cTn id="21" fill="hold">
                            <p:stCondLst>
                              <p:cond delay="0"/>
                            </p:stCondLst>
                            <p:childTnLst>
                              <p:par>
                                <p:cTn id="22" presetID="26" presetClass="emph" presetSubtype="0" fill="hold" grpId="0" nodeType="afterEffect">
                                  <p:stCondLst>
                                    <p:cond delay="0"/>
                                  </p:stCondLst>
                                  <p:childTnLst>
                                    <p:animEffect transition="out" filter="fade">
                                      <p:cBhvr>
                                        <p:cTn id="23" dur="500" tmFilter="0, 0; .2, .5; .8, .5; 1, 0"/>
                                        <p:tgtEl>
                                          <p:spTgt spid="6"/>
                                        </p:tgtEl>
                                      </p:cBhvr>
                                    </p:animEffect>
                                    <p:animScale>
                                      <p:cBhvr>
                                        <p:cTn id="24" dur="250" autoRev="1" fill="hold"/>
                                        <p:tgtEl>
                                          <p:spTgt spid="6"/>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16" presetClass="entr" presetSubtype="37"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outVertical)">
                                      <p:cBhvr>
                                        <p:cTn id="29" dur="250"/>
                                        <p:tgtEl>
                                          <p:spTgt spid="11"/>
                                        </p:tgtEl>
                                      </p:cBhvr>
                                    </p:animEffect>
                                  </p:childTnLst>
                                </p:cTn>
                              </p:par>
                            </p:childTnLst>
                          </p:cTn>
                        </p:par>
                        <p:par>
                          <p:cTn id="30" fill="hold">
                            <p:stCondLst>
                              <p:cond delay="250"/>
                            </p:stCondLst>
                            <p:childTnLst>
                              <p:par>
                                <p:cTn id="31" presetID="16" presetClass="entr" presetSubtype="4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arn(outHorizontal)">
                                      <p:cBhvr>
                                        <p:cTn id="33" dur="250"/>
                                        <p:tgtEl>
                                          <p:spTgt spid="12"/>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250"/>
                                        <p:tgtEl>
                                          <p:spTgt spid="26"/>
                                        </p:tgtEl>
                                      </p:cBhvr>
                                    </p:animEffect>
                                  </p:childTnLst>
                                </p:cTn>
                              </p:par>
                            </p:childTnLst>
                          </p:cTn>
                        </p:par>
                        <p:par>
                          <p:cTn id="38" fill="hold">
                            <p:stCondLst>
                              <p:cond delay="750"/>
                            </p:stCondLst>
                            <p:childTnLst>
                              <p:par>
                                <p:cTn id="39" presetID="10" presetClass="entr" presetSubtype="0"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25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3"/>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21"/>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9"/>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20"/>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22"/>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25"/>
                                        </p:tgtEl>
                                        <p:attrNameLst>
                                          <p:attrName>style.visibility</p:attrName>
                                        </p:attrNameLst>
                                      </p:cBhvr>
                                      <p:to>
                                        <p:strVal val="visible"/>
                                      </p:to>
                                    </p:set>
                                  </p:childTnLst>
                                </p:cTn>
                              </p:par>
                            </p:childTnLst>
                          </p:cTn>
                        </p:par>
                        <p:par>
                          <p:cTn id="60" fill="hold">
                            <p:stCondLst>
                              <p:cond delay="0"/>
                            </p:stCondLst>
                            <p:childTnLst>
                              <p:par>
                                <p:cTn id="61" presetID="16" presetClass="entr" presetSubtype="37" fill="hold" nodeType="after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barn(outVertical)">
                                      <p:cBhvr>
                                        <p:cTn id="63" dur="500"/>
                                        <p:tgtEl>
                                          <p:spTgt spid="54"/>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22"/>
                                        </p:tgtEl>
                                        <p:attrNameLst>
                                          <p:attrName>style.visibility</p:attrName>
                                        </p:attrNameLst>
                                      </p:cBhvr>
                                      <p:to>
                                        <p:strVal val="hidden"/>
                                      </p:to>
                                    </p:set>
                                  </p:childTnLst>
                                </p:cTn>
                              </p:par>
                            </p:childTnLst>
                          </p:cTn>
                        </p:par>
                        <p:par>
                          <p:cTn id="68" fill="hold">
                            <p:stCondLst>
                              <p:cond delay="0"/>
                            </p:stCondLst>
                            <p:childTnLst>
                              <p:par>
                                <p:cTn id="69" presetID="1" presetClass="entr" presetSubtype="0" fill="hold" nodeType="afterEffect">
                                  <p:stCondLst>
                                    <p:cond delay="0"/>
                                  </p:stCondLst>
                                  <p:childTnLst>
                                    <p:set>
                                      <p:cBhvr>
                                        <p:cTn id="70" dur="1" fill="hold">
                                          <p:stCondLst>
                                            <p:cond delay="0"/>
                                          </p:stCondLst>
                                        </p:cTn>
                                        <p:tgtEl>
                                          <p:spTgt spid="8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81"/>
                                        </p:tgtEl>
                                        <p:attrNameLst>
                                          <p:attrName>style.visibility</p:attrName>
                                        </p:attrNameLst>
                                      </p:cBhvr>
                                      <p:to>
                                        <p:strVal val="hidden"/>
                                      </p:to>
                                    </p:set>
                                  </p:childTnLst>
                                </p:cTn>
                              </p:par>
                            </p:childTnLst>
                          </p:cTn>
                        </p:par>
                        <p:par>
                          <p:cTn id="75" fill="hold">
                            <p:stCondLst>
                              <p:cond delay="0"/>
                            </p:stCondLst>
                            <p:childTnLst>
                              <p:par>
                                <p:cTn id="76" presetID="1" presetClass="exit" presetSubtype="0" fill="hold" nodeType="afterEffect">
                                  <p:stCondLst>
                                    <p:cond delay="0"/>
                                  </p:stCondLst>
                                  <p:childTnLst>
                                    <p:set>
                                      <p:cBhvr>
                                        <p:cTn id="77" dur="1" fill="hold">
                                          <p:stCondLst>
                                            <p:cond delay="0"/>
                                          </p:stCondLst>
                                        </p:cTn>
                                        <p:tgtEl>
                                          <p:spTgt spid="23"/>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21"/>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24"/>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18"/>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19"/>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20"/>
                                        </p:tgtEl>
                                        <p:attrNameLst>
                                          <p:attrName>style.visibility</p:attrName>
                                        </p:attrNameLst>
                                      </p:cBhvr>
                                      <p:to>
                                        <p:strVal val="hidden"/>
                                      </p:to>
                                    </p:set>
                                  </p:childTnLst>
                                </p:cTn>
                              </p:par>
                              <p:par>
                                <p:cTn id="88" presetID="1" presetClass="exit" presetSubtype="0" fill="hold" nodeType="withEffect">
                                  <p:stCondLst>
                                    <p:cond delay="0"/>
                                  </p:stCondLst>
                                  <p:childTnLst>
                                    <p:set>
                                      <p:cBhvr>
                                        <p:cTn id="89" dur="1" fill="hold">
                                          <p:stCondLst>
                                            <p:cond delay="0"/>
                                          </p:stCondLst>
                                        </p:cTn>
                                        <p:tgtEl>
                                          <p:spTgt spid="22"/>
                                        </p:tgtEl>
                                        <p:attrNameLst>
                                          <p:attrName>style.visibility</p:attrName>
                                        </p:attrNameLst>
                                      </p:cBhvr>
                                      <p:to>
                                        <p:strVal val="hidden"/>
                                      </p:to>
                                    </p:set>
                                  </p:childTnLst>
                                </p:cTn>
                              </p:par>
                              <p:par>
                                <p:cTn id="90" presetID="1" presetClass="exit" presetSubtype="0" fill="hold" nodeType="withEffect">
                                  <p:stCondLst>
                                    <p:cond delay="0"/>
                                  </p:stCondLst>
                                  <p:childTnLst>
                                    <p:set>
                                      <p:cBhvr>
                                        <p:cTn id="91" dur="1" fill="hold">
                                          <p:stCondLst>
                                            <p:cond delay="0"/>
                                          </p:stCondLst>
                                        </p:cTn>
                                        <p:tgtEl>
                                          <p:spTgt spid="25"/>
                                        </p:tgtEl>
                                        <p:attrNameLst>
                                          <p:attrName>style.visibility</p:attrName>
                                        </p:attrNameLst>
                                      </p:cBhvr>
                                      <p:to>
                                        <p:strVal val="hidden"/>
                                      </p:to>
                                    </p:set>
                                  </p:childTnLst>
                                </p:cTn>
                              </p:par>
                            </p:childTnLst>
                          </p:cTn>
                        </p:par>
                        <p:par>
                          <p:cTn id="92" fill="hold">
                            <p:stCondLst>
                              <p:cond delay="0"/>
                            </p:stCondLst>
                            <p:childTnLst>
                              <p:par>
                                <p:cTn id="93" presetID="1" presetClass="entr" presetSubtype="0" fill="hold" nodeType="afterEffect">
                                  <p:stCondLst>
                                    <p:cond delay="0"/>
                                  </p:stCondLst>
                                  <p:childTnLst>
                                    <p:set>
                                      <p:cBhvr>
                                        <p:cTn id="94" dur="1" fill="hold">
                                          <p:stCondLst>
                                            <p:cond delay="0"/>
                                          </p:stCondLst>
                                        </p:cTn>
                                        <p:tgtEl>
                                          <p:spTgt spid="66"/>
                                        </p:tgtEl>
                                        <p:attrNameLst>
                                          <p:attrName>style.visibility</p:attrName>
                                        </p:attrNameLst>
                                      </p:cBhvr>
                                      <p:to>
                                        <p:strVal val="visible"/>
                                      </p:to>
                                    </p:set>
                                  </p:childTnLst>
                                </p:cTn>
                              </p:par>
                            </p:childTnLst>
                          </p:cTn>
                        </p:par>
                        <p:par>
                          <p:cTn id="95" fill="hold">
                            <p:stCondLst>
                              <p:cond delay="0"/>
                            </p:stCondLst>
                            <p:childTnLst>
                              <p:par>
                                <p:cTn id="96" presetID="1" presetClass="entr" presetSubtype="0" fill="hold" nodeType="afterEffect">
                                  <p:stCondLst>
                                    <p:cond delay="0"/>
                                  </p:stCondLst>
                                  <p:childTnLst>
                                    <p:set>
                                      <p:cBhvr>
                                        <p:cTn id="97"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26" grpId="0"/>
      <p:bldP spid="28" grpId="0"/>
      <p:bldP spid="6" grpId="0"/>
      <p:bldP spid="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EFC4-7A1A-93AD-2F32-110BC8265521}"/>
              </a:ext>
            </a:extLst>
          </p:cNvPr>
          <p:cNvSpPr>
            <a:spLocks noGrp="1"/>
          </p:cNvSpPr>
          <p:nvPr>
            <p:ph type="title"/>
          </p:nvPr>
        </p:nvSpPr>
        <p:spPr/>
        <p:txBody>
          <a:bodyPr/>
          <a:lstStyle/>
          <a:p>
            <a:r>
              <a:rPr lang="en-IN"/>
              <a:t>Shor’s Algorithm</a:t>
            </a:r>
            <a:endParaRPr lang="en-US"/>
          </a:p>
        </p:txBody>
      </p:sp>
      <mc:AlternateContent xmlns:mc="http://schemas.openxmlformats.org/markup-compatibility/2006" xmlns:a14="http://schemas.microsoft.com/office/drawing/2010/main">
        <mc:Choice Requires="a14">
          <p:graphicFrame>
            <p:nvGraphicFramePr>
              <p:cNvPr id="6" name="Content Placeholder 5">
                <a:extLst>
                  <a:ext uri="{FF2B5EF4-FFF2-40B4-BE49-F238E27FC236}">
                    <a16:creationId xmlns:a16="http://schemas.microsoft.com/office/drawing/2014/main" id="{572E9352-39E8-D31F-38CC-5838A0E40A6C}"/>
                  </a:ext>
                </a:extLst>
              </p:cNvPr>
              <p:cNvGraphicFramePr>
                <a:graphicFrameLocks noGrp="1"/>
              </p:cNvGraphicFramePr>
              <p:nvPr>
                <p:ph idx="1"/>
                <p:extLst>
                  <p:ext uri="{D42A27DB-BD31-4B8C-83A1-F6EECF244321}">
                    <p14:modId xmlns:p14="http://schemas.microsoft.com/office/powerpoint/2010/main" val="4067102591"/>
                  </p:ext>
                </p:extLst>
              </p:nvPr>
            </p:nvGraphicFramePr>
            <p:xfrm>
              <a:off x="628650" y="2994488"/>
              <a:ext cx="7886700" cy="3172990"/>
            </p:xfrm>
            <a:graphic>
              <a:graphicData uri="http://schemas.openxmlformats.org/drawingml/2006/table">
                <a:tbl>
                  <a:tblPr firstRow="1" bandRow="1">
                    <a:tableStyleId>{073A0DAA-6AF3-43AB-8588-CEC1D06C72B9}</a:tableStyleId>
                  </a:tblPr>
                  <a:tblGrid>
                    <a:gridCol w="3943350">
                      <a:extLst>
                        <a:ext uri="{9D8B030D-6E8A-4147-A177-3AD203B41FA5}">
                          <a16:colId xmlns:a16="http://schemas.microsoft.com/office/drawing/2014/main" val="133801103"/>
                        </a:ext>
                      </a:extLst>
                    </a:gridCol>
                    <a:gridCol w="3943350">
                      <a:extLst>
                        <a:ext uri="{9D8B030D-6E8A-4147-A177-3AD203B41FA5}">
                          <a16:colId xmlns:a16="http://schemas.microsoft.com/office/drawing/2014/main" val="2978476855"/>
                        </a:ext>
                      </a:extLst>
                    </a:gridCol>
                  </a:tblGrid>
                  <a:tr h="448959">
                    <a:tc>
                      <a:txBody>
                        <a:bodyPr/>
                        <a:lstStyle/>
                        <a:p>
                          <a:pPr algn="ctr"/>
                          <a:r>
                            <a:rPr lang="en-IN" sz="2000"/>
                            <a:t>Classical Algorithms</a:t>
                          </a:r>
                          <a:endParaRPr lang="en-US" sz="2000"/>
                        </a:p>
                      </a:txBody>
                      <a:tcPr/>
                    </a:tc>
                    <a:tc>
                      <a:txBody>
                        <a:bodyPr/>
                        <a:lstStyle/>
                        <a:p>
                          <a:pPr algn="ctr"/>
                          <a:r>
                            <a:rPr lang="en-IN" sz="2000"/>
                            <a:t>Quantum Algorithms</a:t>
                          </a:r>
                          <a:endParaRPr lang="en-US" sz="2000"/>
                        </a:p>
                      </a:txBody>
                      <a:tcPr/>
                    </a:tc>
                    <a:extLst>
                      <a:ext uri="{0D108BD9-81ED-4DB2-BD59-A6C34878D82A}">
                        <a16:rowId xmlns:a16="http://schemas.microsoft.com/office/drawing/2014/main" val="4162932881"/>
                      </a:ext>
                    </a:extLst>
                  </a:tr>
                  <a:tr h="2724031">
                    <a:tc>
                      <a:txBody>
                        <a:bodyPr/>
                        <a:lstStyle/>
                        <a:p>
                          <a:pPr marL="285750" indent="-285750" algn="l">
                            <a:buFont typeface="Arial" panose="020B0604020202020204" pitchFamily="34" charset="0"/>
                            <a:buChar char="•"/>
                          </a:pPr>
                          <a:r>
                            <a:rPr lang="en-IN" sz="2000"/>
                            <a:t>The best-known algorithm asymptotically gives a bit complexity of </a:t>
                          </a:r>
                          <a14:m>
                            <m:oMath xmlns:m="http://schemas.openxmlformats.org/officeDocument/2006/math">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𝑂</m:t>
                                  </m:r>
                                  <m:r>
                                    <a:rPr lang="en-IN" sz="2000" b="0" i="1" smtClean="0">
                                      <a:latin typeface="Cambria Math" panose="02040503050406030204" pitchFamily="18" charset="0"/>
                                    </a:rPr>
                                    <m:t>(</m:t>
                                  </m:r>
                                  <m:r>
                                    <a:rPr lang="en-IN" sz="2000" b="0" i="1" smtClean="0">
                                      <a:latin typeface="Cambria Math" panose="02040503050406030204" pitchFamily="18" charset="0"/>
                                    </a:rPr>
                                    <m:t>𝑒</m:t>
                                  </m:r>
                                </m:e>
                                <m:sup>
                                  <m:r>
                                    <a:rPr lang="en-IN" sz="2000" b="0" i="1" smtClean="0">
                                      <a:latin typeface="Cambria Math" panose="02040503050406030204" pitchFamily="18" charset="0"/>
                                    </a:rPr>
                                    <m:t>1.9</m:t>
                                  </m:r>
                                  <m:sSup>
                                    <m:sSupPr>
                                      <m:ctrlPr>
                                        <a:rPr lang="en-IN" sz="2000" b="0" i="1" smtClean="0">
                                          <a:latin typeface="Cambria Math" panose="02040503050406030204" pitchFamily="18" charset="0"/>
                                        </a:rPr>
                                      </m:ctrlPr>
                                    </m:sSupPr>
                                    <m:e>
                                      <m:d>
                                        <m:dPr>
                                          <m:ctrlPr>
                                            <a:rPr lang="en-IN" sz="2000" b="0" i="1" smtClean="0">
                                              <a:latin typeface="Cambria Math" panose="02040503050406030204" pitchFamily="18" charset="0"/>
                                            </a:rPr>
                                          </m:ctrlPr>
                                        </m:dPr>
                                        <m:e>
                                          <m:func>
                                            <m:funcPr>
                                              <m:ctrlPr>
                                                <a:rPr lang="en-IN" sz="2000" b="0" i="1" smtClean="0">
                                                  <a:latin typeface="Cambria Math" panose="02040503050406030204" pitchFamily="18" charset="0"/>
                                                </a:rPr>
                                              </m:ctrlPr>
                                            </m:funcPr>
                                            <m:fName>
                                              <m:r>
                                                <m:rPr>
                                                  <m:sty m:val="p"/>
                                                </m:rPr>
                                                <a:rPr lang="en-IN" sz="2000" b="0" i="0" smtClean="0">
                                                  <a:latin typeface="Cambria Math" panose="02040503050406030204" pitchFamily="18" charset="0"/>
                                                </a:rPr>
                                                <m:t>log</m:t>
                                              </m:r>
                                            </m:fName>
                                            <m:e>
                                              <m:r>
                                                <a:rPr lang="en-IN" sz="2000" b="0" i="1" smtClean="0">
                                                  <a:latin typeface="Cambria Math" panose="02040503050406030204" pitchFamily="18" charset="0"/>
                                                </a:rPr>
                                                <m:t>𝑁</m:t>
                                              </m:r>
                                            </m:e>
                                          </m:func>
                                        </m:e>
                                      </m:d>
                                    </m:e>
                                    <m:sup>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m:t>
                                          </m:r>
                                        </m:num>
                                        <m:den>
                                          <m:r>
                                            <a:rPr lang="en-IN" sz="2000" b="0" i="1" smtClean="0">
                                              <a:latin typeface="Cambria Math" panose="02040503050406030204" pitchFamily="18" charset="0"/>
                                            </a:rPr>
                                            <m:t>3</m:t>
                                          </m:r>
                                        </m:den>
                                      </m:f>
                                    </m:sup>
                                  </m:sSup>
                                  <m:sSup>
                                    <m:sSupPr>
                                      <m:ctrlPr>
                                        <a:rPr lang="en-IN" sz="2000" b="0" i="1" smtClean="0">
                                          <a:latin typeface="Cambria Math" panose="02040503050406030204" pitchFamily="18" charset="0"/>
                                        </a:rPr>
                                      </m:ctrlPr>
                                    </m:sSupPr>
                                    <m:e>
                                      <m:d>
                                        <m:dPr>
                                          <m:ctrlPr>
                                            <a:rPr lang="en-IN" sz="2000" b="0" i="1" smtClean="0">
                                              <a:latin typeface="Cambria Math" panose="02040503050406030204" pitchFamily="18" charset="0"/>
                                            </a:rPr>
                                          </m:ctrlPr>
                                        </m:dPr>
                                        <m:e>
                                          <m:func>
                                            <m:funcPr>
                                              <m:ctrlPr>
                                                <a:rPr lang="en-IN" sz="2000" b="0" i="1" smtClean="0">
                                                  <a:latin typeface="Cambria Math" panose="02040503050406030204" pitchFamily="18" charset="0"/>
                                                </a:rPr>
                                              </m:ctrlPr>
                                            </m:funcPr>
                                            <m:fName>
                                              <m:r>
                                                <m:rPr>
                                                  <m:sty m:val="p"/>
                                                </m:rPr>
                                                <a:rPr lang="en-IN" sz="2000" b="0" i="0" smtClean="0">
                                                  <a:latin typeface="Cambria Math" panose="02040503050406030204" pitchFamily="18" charset="0"/>
                                                </a:rPr>
                                                <m:t>log</m:t>
                                              </m:r>
                                            </m:fName>
                                            <m:e>
                                              <m:func>
                                                <m:funcPr>
                                                  <m:ctrlPr>
                                                    <a:rPr lang="en-IN" sz="2000" b="0" i="1" smtClean="0">
                                                      <a:latin typeface="Cambria Math" panose="02040503050406030204" pitchFamily="18" charset="0"/>
                                                    </a:rPr>
                                                  </m:ctrlPr>
                                                </m:funcPr>
                                                <m:fName>
                                                  <m:r>
                                                    <m:rPr>
                                                      <m:sty m:val="p"/>
                                                    </m:rPr>
                                                    <a:rPr lang="en-IN" sz="2000" b="0" i="0" smtClean="0">
                                                      <a:latin typeface="Cambria Math" panose="02040503050406030204" pitchFamily="18" charset="0"/>
                                                    </a:rPr>
                                                    <m:t>log</m:t>
                                                  </m:r>
                                                </m:fName>
                                                <m:e>
                                                  <m:r>
                                                    <a:rPr lang="en-IN" sz="2000" b="0" i="1" smtClean="0">
                                                      <a:latin typeface="Cambria Math" panose="02040503050406030204" pitchFamily="18" charset="0"/>
                                                    </a:rPr>
                                                    <m:t>𝑁</m:t>
                                                  </m:r>
                                                </m:e>
                                              </m:func>
                                            </m:e>
                                          </m:func>
                                        </m:e>
                                      </m:d>
                                    </m:e>
                                    <m:sup>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2</m:t>
                                          </m:r>
                                        </m:num>
                                        <m:den>
                                          <m:r>
                                            <a:rPr lang="en-IN" sz="2000" b="0" i="1" smtClean="0">
                                              <a:latin typeface="Cambria Math" panose="02040503050406030204" pitchFamily="18" charset="0"/>
                                            </a:rPr>
                                            <m:t>3</m:t>
                                          </m:r>
                                        </m:den>
                                      </m:f>
                                    </m:sup>
                                  </m:sSup>
                                  <m:r>
                                    <a:rPr lang="en-IN" sz="2000" b="0" i="1" smtClean="0">
                                      <a:latin typeface="Cambria Math" panose="02040503050406030204" pitchFamily="18" charset="0"/>
                                    </a:rPr>
                                    <m:t> </m:t>
                                  </m:r>
                                </m:sup>
                              </m:sSup>
                              <m:r>
                                <a:rPr lang="en-IN" sz="2000" b="0" i="1" smtClean="0">
                                  <a:latin typeface="Cambria Math" panose="02040503050406030204" pitchFamily="18" charset="0"/>
                                </a:rPr>
                                <m:t>)</m:t>
                              </m:r>
                            </m:oMath>
                          </a14:m>
                          <a:r>
                            <a:rPr lang="en-US" sz="2000"/>
                            <a:t> using the </a:t>
                          </a:r>
                          <a:r>
                            <a:rPr lang="en-US" sz="2000" err="1"/>
                            <a:t>Erastorthenes</a:t>
                          </a:r>
                          <a:r>
                            <a:rPr lang="en-US" sz="2000"/>
                            <a:t> number-field sieve.</a:t>
                          </a:r>
                        </a:p>
                      </a:txBody>
                      <a:tcPr/>
                    </a:tc>
                    <a:tc>
                      <a:txBody>
                        <a:bodyPr/>
                        <a:lstStyle/>
                        <a:p>
                          <a:pPr marL="285750" indent="-285750" algn="l">
                            <a:buFont typeface="Arial" panose="020B0604020202020204" pitchFamily="34" charset="0"/>
                            <a:buChar char="•"/>
                          </a:pPr>
                          <a:r>
                            <a:rPr lang="en-IN" sz="2000"/>
                            <a:t>Shor’s Algorithm</a:t>
                          </a:r>
                          <a:r>
                            <a:rPr lang="en-IN" sz="2000">
                              <a:sym typeface="Wingdings" panose="05000000000000000000" pitchFamily="2" charset="2"/>
                            </a:rPr>
                            <a:t>:</a:t>
                          </a:r>
                          <a:r>
                            <a:rPr lang="en-IN" sz="2000"/>
                            <a:t> </a:t>
                          </a:r>
                          <a14:m>
                            <m:oMath xmlns:m="http://schemas.openxmlformats.org/officeDocument/2006/math">
                              <m:r>
                                <a:rPr lang="en-IN" sz="2000" b="0" i="1" smtClean="0">
                                  <a:latin typeface="Cambria Math" panose="02040503050406030204" pitchFamily="18" charset="0"/>
                                </a:rPr>
                                <m:t>𝑂</m:t>
                              </m:r>
                              <m:r>
                                <a:rPr lang="en-IN" sz="2000" b="0" i="1" smtClean="0">
                                  <a:latin typeface="Cambria Math" panose="02040503050406030204" pitchFamily="18" charset="0"/>
                                </a:rPr>
                                <m:t>(</m:t>
                              </m:r>
                              <m:sSup>
                                <m:sSupPr>
                                  <m:ctrlPr>
                                    <a:rPr lang="en-IN" sz="2000" b="0" i="1" smtClean="0">
                                      <a:latin typeface="Cambria Math" panose="02040503050406030204" pitchFamily="18" charset="0"/>
                                    </a:rPr>
                                  </m:ctrlPr>
                                </m:sSupPr>
                                <m:e>
                                  <m:d>
                                    <m:dPr>
                                      <m:ctrlPr>
                                        <a:rPr lang="en-IN" sz="2000" b="0" i="1" smtClean="0">
                                          <a:latin typeface="Cambria Math" panose="02040503050406030204" pitchFamily="18" charset="0"/>
                                        </a:rPr>
                                      </m:ctrlPr>
                                    </m:dPr>
                                    <m:e>
                                      <m:func>
                                        <m:funcPr>
                                          <m:ctrlPr>
                                            <a:rPr lang="en-IN" sz="2000" b="0" i="1" smtClean="0">
                                              <a:latin typeface="Cambria Math" panose="02040503050406030204" pitchFamily="18" charset="0"/>
                                            </a:rPr>
                                          </m:ctrlPr>
                                        </m:funcPr>
                                        <m:fName>
                                          <m:r>
                                            <m:rPr>
                                              <m:sty m:val="p"/>
                                            </m:rPr>
                                            <a:rPr lang="en-IN" sz="2000" b="0" i="0" smtClean="0">
                                              <a:latin typeface="Cambria Math" panose="02040503050406030204" pitchFamily="18" charset="0"/>
                                            </a:rPr>
                                            <m:t>log</m:t>
                                          </m:r>
                                        </m:fName>
                                        <m:e>
                                          <m:r>
                                            <a:rPr lang="en-IN" sz="2000" b="0" i="1" smtClean="0">
                                              <a:latin typeface="Cambria Math" panose="02040503050406030204" pitchFamily="18" charset="0"/>
                                            </a:rPr>
                                            <m:t>𝑁</m:t>
                                          </m:r>
                                        </m:e>
                                      </m:func>
                                    </m:e>
                                  </m:d>
                                </m:e>
                                <m:sup>
                                  <m:r>
                                    <a:rPr lang="en-IN" sz="2000" b="0" i="1" smtClean="0">
                                      <a:latin typeface="Cambria Math" panose="02040503050406030204" pitchFamily="18" charset="0"/>
                                    </a:rPr>
                                    <m:t>2</m:t>
                                  </m:r>
                                </m:sup>
                              </m:sSup>
                              <m:r>
                                <a:rPr lang="en-IN" sz="2000" b="0" i="1" smtClean="0">
                                  <a:latin typeface="Cambria Math" panose="02040503050406030204" pitchFamily="18" charset="0"/>
                                </a:rPr>
                                <m:t>(</m:t>
                              </m:r>
                              <m:func>
                                <m:funcPr>
                                  <m:ctrlPr>
                                    <a:rPr lang="en-IN" sz="2000" b="0" i="1" smtClean="0">
                                      <a:latin typeface="Cambria Math" panose="02040503050406030204" pitchFamily="18" charset="0"/>
                                    </a:rPr>
                                  </m:ctrlPr>
                                </m:funcPr>
                                <m:fName>
                                  <m:r>
                                    <m:rPr>
                                      <m:sty m:val="p"/>
                                    </m:rPr>
                                    <a:rPr lang="en-IN" sz="2000" b="0" i="0" smtClean="0">
                                      <a:latin typeface="Cambria Math" panose="02040503050406030204" pitchFamily="18" charset="0"/>
                                    </a:rPr>
                                    <m:t>log</m:t>
                                  </m:r>
                                </m:fName>
                                <m:e>
                                  <m:func>
                                    <m:funcPr>
                                      <m:ctrlPr>
                                        <a:rPr lang="en-IN" sz="2000" b="0" i="1" smtClean="0">
                                          <a:latin typeface="Cambria Math" panose="02040503050406030204" pitchFamily="18" charset="0"/>
                                        </a:rPr>
                                      </m:ctrlPr>
                                    </m:funcPr>
                                    <m:fName>
                                      <m:r>
                                        <m:rPr>
                                          <m:sty m:val="p"/>
                                        </m:rPr>
                                        <a:rPr lang="en-IN" sz="2000" b="0" i="0" smtClean="0">
                                          <a:latin typeface="Cambria Math" panose="02040503050406030204" pitchFamily="18" charset="0"/>
                                        </a:rPr>
                                        <m:t>log</m:t>
                                      </m:r>
                                    </m:fName>
                                    <m:e>
                                      <m:r>
                                        <a:rPr lang="en-IN" sz="2000" b="0" i="1" smtClean="0">
                                          <a:latin typeface="Cambria Math" panose="02040503050406030204" pitchFamily="18" charset="0"/>
                                        </a:rPr>
                                        <m:t>𝑁</m:t>
                                      </m:r>
                                    </m:e>
                                  </m:func>
                                  <m:r>
                                    <a:rPr lang="en-IN" sz="2000" b="0" i="1" smtClean="0">
                                      <a:latin typeface="Cambria Math" panose="02040503050406030204" pitchFamily="18" charset="0"/>
                                    </a:rPr>
                                    <m:t>)</m:t>
                                  </m:r>
                                </m:e>
                              </m:func>
                              <m:r>
                                <a:rPr lang="en-IN" sz="2000" b="0" i="1" smtClean="0">
                                  <a:latin typeface="Cambria Math" panose="02040503050406030204" pitchFamily="18" charset="0"/>
                                </a:rPr>
                                <m:t>)</m:t>
                              </m:r>
                            </m:oMath>
                          </a14:m>
                          <a:endParaRPr lang="en-US" sz="2000"/>
                        </a:p>
                      </a:txBody>
                      <a:tcPr/>
                    </a:tc>
                    <a:extLst>
                      <a:ext uri="{0D108BD9-81ED-4DB2-BD59-A6C34878D82A}">
                        <a16:rowId xmlns:a16="http://schemas.microsoft.com/office/drawing/2014/main" val="2717711181"/>
                      </a:ext>
                    </a:extLst>
                  </a:tr>
                </a:tbl>
              </a:graphicData>
            </a:graphic>
          </p:graphicFrame>
        </mc:Choice>
        <mc:Fallback xmlns="">
          <p:graphicFrame>
            <p:nvGraphicFramePr>
              <p:cNvPr id="6" name="Content Placeholder 5">
                <a:extLst>
                  <a:ext uri="{FF2B5EF4-FFF2-40B4-BE49-F238E27FC236}">
                    <a16:creationId xmlns:a16="http://schemas.microsoft.com/office/drawing/2014/main" id="{572E9352-39E8-D31F-38CC-5838A0E40A6C}"/>
                  </a:ext>
                </a:extLst>
              </p:cNvPr>
              <p:cNvGraphicFramePr>
                <a:graphicFrameLocks noGrp="1"/>
              </p:cNvGraphicFramePr>
              <p:nvPr>
                <p:ph idx="1"/>
                <p:extLst>
                  <p:ext uri="{D42A27DB-BD31-4B8C-83A1-F6EECF244321}">
                    <p14:modId xmlns:p14="http://schemas.microsoft.com/office/powerpoint/2010/main" val="4067102591"/>
                  </p:ext>
                </p:extLst>
              </p:nvPr>
            </p:nvGraphicFramePr>
            <p:xfrm>
              <a:off x="628650" y="2994488"/>
              <a:ext cx="7886700" cy="3172990"/>
            </p:xfrm>
            <a:graphic>
              <a:graphicData uri="http://schemas.openxmlformats.org/drawingml/2006/table">
                <a:tbl>
                  <a:tblPr firstRow="1" bandRow="1">
                    <a:tableStyleId>{073A0DAA-6AF3-43AB-8588-CEC1D06C72B9}</a:tableStyleId>
                  </a:tblPr>
                  <a:tblGrid>
                    <a:gridCol w="3943350">
                      <a:extLst>
                        <a:ext uri="{9D8B030D-6E8A-4147-A177-3AD203B41FA5}">
                          <a16:colId xmlns:a16="http://schemas.microsoft.com/office/drawing/2014/main" val="133801103"/>
                        </a:ext>
                      </a:extLst>
                    </a:gridCol>
                    <a:gridCol w="3943350">
                      <a:extLst>
                        <a:ext uri="{9D8B030D-6E8A-4147-A177-3AD203B41FA5}">
                          <a16:colId xmlns:a16="http://schemas.microsoft.com/office/drawing/2014/main" val="2978476855"/>
                        </a:ext>
                      </a:extLst>
                    </a:gridCol>
                  </a:tblGrid>
                  <a:tr h="448959">
                    <a:tc>
                      <a:txBody>
                        <a:bodyPr/>
                        <a:lstStyle/>
                        <a:p>
                          <a:pPr algn="ctr"/>
                          <a:r>
                            <a:rPr lang="en-IN" sz="2000"/>
                            <a:t>Classical Algorithms</a:t>
                          </a:r>
                          <a:endParaRPr lang="en-US" sz="2000"/>
                        </a:p>
                      </a:txBody>
                      <a:tcPr/>
                    </a:tc>
                    <a:tc>
                      <a:txBody>
                        <a:bodyPr/>
                        <a:lstStyle/>
                        <a:p>
                          <a:pPr algn="ctr"/>
                          <a:r>
                            <a:rPr lang="en-IN" sz="2000"/>
                            <a:t>Quantum Algorithms</a:t>
                          </a:r>
                          <a:endParaRPr lang="en-US" sz="2000"/>
                        </a:p>
                      </a:txBody>
                      <a:tcPr/>
                    </a:tc>
                    <a:extLst>
                      <a:ext uri="{0D108BD9-81ED-4DB2-BD59-A6C34878D82A}">
                        <a16:rowId xmlns:a16="http://schemas.microsoft.com/office/drawing/2014/main" val="4162932881"/>
                      </a:ext>
                    </a:extLst>
                  </a:tr>
                  <a:tr h="2724031">
                    <a:tc>
                      <a:txBody>
                        <a:bodyPr/>
                        <a:lstStyle/>
                        <a:p>
                          <a:endParaRPr lang="en-US"/>
                        </a:p>
                      </a:txBody>
                      <a:tcPr>
                        <a:blipFill>
                          <a:blip r:embed="rId2"/>
                          <a:stretch>
                            <a:fillRect l="-155" t="-17673" r="-100773" b="-447"/>
                          </a:stretch>
                        </a:blipFill>
                      </a:tcPr>
                    </a:tc>
                    <a:tc>
                      <a:txBody>
                        <a:bodyPr/>
                        <a:lstStyle/>
                        <a:p>
                          <a:endParaRPr lang="en-US"/>
                        </a:p>
                      </a:txBody>
                      <a:tcPr>
                        <a:blipFill>
                          <a:blip r:embed="rId2"/>
                          <a:stretch>
                            <a:fillRect l="-100155" t="-17673" r="-773" b="-447"/>
                          </a:stretch>
                        </a:blipFill>
                      </a:tcPr>
                    </a:tc>
                    <a:extLst>
                      <a:ext uri="{0D108BD9-81ED-4DB2-BD59-A6C34878D82A}">
                        <a16:rowId xmlns:a16="http://schemas.microsoft.com/office/drawing/2014/main" val="2717711181"/>
                      </a:ext>
                    </a:extLst>
                  </a:tr>
                </a:tbl>
              </a:graphicData>
            </a:graphic>
          </p:graphicFrame>
        </mc:Fallback>
      </mc:AlternateContent>
      <p:sp>
        <p:nvSpPr>
          <p:cNvPr id="4" name="Date Placeholder 3">
            <a:extLst>
              <a:ext uri="{FF2B5EF4-FFF2-40B4-BE49-F238E27FC236}">
                <a16:creationId xmlns:a16="http://schemas.microsoft.com/office/drawing/2014/main" id="{05462033-F280-DBD2-A1F0-69130FD5B292}"/>
              </a:ext>
            </a:extLst>
          </p:cNvPr>
          <p:cNvSpPr>
            <a:spLocks noGrp="1"/>
          </p:cNvSpPr>
          <p:nvPr>
            <p:ph type="dt" sz="half" idx="10"/>
          </p:nvPr>
        </p:nvSpPr>
        <p:spPr/>
        <p:txBody>
          <a:bodyPr/>
          <a:lstStyle/>
          <a:p>
            <a:fld id="{9A374FA6-C65A-4F94-9F33-CC4E5DB85246}" type="datetime1">
              <a:rPr lang="en-US" smtClean="0"/>
              <a:t>9/26/2024</a:t>
            </a:fld>
            <a:endParaRPr lang="en-US"/>
          </a:p>
        </p:txBody>
      </p:sp>
      <p:sp>
        <p:nvSpPr>
          <p:cNvPr id="5" name="Slide Number Placeholder 4">
            <a:extLst>
              <a:ext uri="{FF2B5EF4-FFF2-40B4-BE49-F238E27FC236}">
                <a16:creationId xmlns:a16="http://schemas.microsoft.com/office/drawing/2014/main" id="{1272594D-5E09-753C-1087-BAC6768B51C7}"/>
              </a:ext>
            </a:extLst>
          </p:cNvPr>
          <p:cNvSpPr>
            <a:spLocks noGrp="1"/>
          </p:cNvSpPr>
          <p:nvPr>
            <p:ph type="sldNum" sz="quarter" idx="12"/>
          </p:nvPr>
        </p:nvSpPr>
        <p:spPr/>
        <p:txBody>
          <a:bodyPr/>
          <a:lstStyle/>
          <a:p>
            <a:fld id="{9EFCAA85-8796-4B17-9CA3-4CB18724EF60}" type="slidenum">
              <a:rPr lang="en-US" smtClean="0"/>
              <a:t>7</a:t>
            </a:fld>
            <a:endParaRPr lang="en-US"/>
          </a:p>
        </p:txBody>
      </p:sp>
      <p:sp>
        <p:nvSpPr>
          <p:cNvPr id="10" name="Rectangle 3">
            <a:extLst>
              <a:ext uri="{FF2B5EF4-FFF2-40B4-BE49-F238E27FC236}">
                <a16:creationId xmlns:a16="http://schemas.microsoft.com/office/drawing/2014/main" id="{A04A6B1F-80E5-2171-BE37-9362AB8AA513}"/>
              </a:ext>
            </a:extLst>
          </p:cNvPr>
          <p:cNvSpPr>
            <a:spLocks noChangeArrowheads="1"/>
          </p:cNvSpPr>
          <p:nvPr/>
        </p:nvSpPr>
        <p:spPr bwMode="auto">
          <a:xfrm>
            <a:off x="1936865" y="6167478"/>
            <a:ext cx="612657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Shor, P. W. (1997). Polynomial-Time Algorithms for Prime Factorization and Discrete Logarithms on a Quantum Computer. </a:t>
            </a:r>
            <a:r>
              <a:rPr kumimoji="0" lang="en-US" altLang="en-US" sz="12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SIAM Journal on Computing</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26</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 1484–1509. </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hlinkClick r:id="rId3"/>
              </a:rPr>
              <a:t>https://doi.org/10.1137/s0097539795293172</a:t>
            </a: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B30830-07CC-3264-BA6E-9D87E2EB520D}"/>
                  </a:ext>
                </a:extLst>
              </p:cNvPr>
              <p:cNvSpPr txBox="1"/>
              <p:nvPr/>
            </p:nvSpPr>
            <p:spPr>
              <a:xfrm>
                <a:off x="628650" y="1620406"/>
                <a:ext cx="7057505" cy="1279646"/>
              </a:xfrm>
              <a:prstGeom prst="rect">
                <a:avLst/>
              </a:prstGeom>
              <a:noFill/>
            </p:spPr>
            <p:txBody>
              <a:bodyPr wrap="square" rtlCol="0">
                <a:spAutoFit/>
              </a:bodyPr>
              <a:lstStyle/>
              <a:p>
                <a:r>
                  <a:rPr lang="en-IN" sz="2400" b="1"/>
                  <a:t>The Problem Definition:</a:t>
                </a:r>
              </a:p>
              <a:p>
                <a:r>
                  <a:rPr lang="en-IN" sz="2400"/>
                  <a:t>Given a positive integer </a:t>
                </a:r>
                <a14:m>
                  <m:oMath xmlns:m="http://schemas.openxmlformats.org/officeDocument/2006/math">
                    <m:r>
                      <a:rPr lang="en-IN" sz="2400" b="0" i="1" smtClean="0">
                        <a:latin typeface="Cambria Math" panose="02040503050406030204" pitchFamily="18" charset="0"/>
                      </a:rPr>
                      <m:t>𝑁</m:t>
                    </m:r>
                    <m:r>
                      <a:rPr lang="en-IN" sz="2400" b="0" i="1" smtClean="0">
                        <a:latin typeface="Cambria Math" panose="02040503050406030204" pitchFamily="18" charset="0"/>
                      </a:rPr>
                      <m:t>≥2</m:t>
                    </m:r>
                  </m:oMath>
                </a14:m>
                <a:r>
                  <a:rPr lang="en-US" sz="2400"/>
                  <a:t>. </a:t>
                </a:r>
              </a:p>
              <a:p>
                <a:r>
                  <a:rPr lang="en-US" sz="2400"/>
                  <a:t>Output its prime factorization </a:t>
                </a:r>
                <a14:m>
                  <m:oMath xmlns:m="http://schemas.openxmlformats.org/officeDocument/2006/math">
                    <m:r>
                      <a:rPr lang="en-IN" sz="2400" b="0" i="1" smtClean="0">
                        <a:latin typeface="Cambria Math" panose="02040503050406030204" pitchFamily="18" charset="0"/>
                      </a:rPr>
                      <m:t>𝑁</m:t>
                    </m:r>
                    <m:r>
                      <a:rPr lang="en-IN" sz="2400" b="0" i="1" smtClean="0">
                        <a:latin typeface="Cambria Math" panose="02040503050406030204" pitchFamily="18" charset="0"/>
                      </a:rPr>
                      <m:t>=</m:t>
                    </m:r>
                    <m:sSubSup>
                      <m:sSubSupPr>
                        <m:ctrlPr>
                          <a:rPr lang="en-IN" sz="2400" b="0" i="1" smtClean="0">
                            <a:latin typeface="Cambria Math" panose="02040503050406030204" pitchFamily="18" charset="0"/>
                          </a:rPr>
                        </m:ctrlPr>
                      </m:sSubSupPr>
                      <m:e>
                        <m:r>
                          <a:rPr lang="en-IN" sz="2400" b="0" i="1" smtClean="0">
                            <a:latin typeface="Cambria Math" panose="02040503050406030204" pitchFamily="18" charset="0"/>
                          </a:rPr>
                          <m:t>𝑝</m:t>
                        </m:r>
                      </m:e>
                      <m:sub>
                        <m:r>
                          <a:rPr lang="en-IN" sz="2400" b="0" i="1" smtClean="0">
                            <a:latin typeface="Cambria Math" panose="02040503050406030204" pitchFamily="18" charset="0"/>
                          </a:rPr>
                          <m:t>1</m:t>
                        </m:r>
                      </m:sub>
                      <m:sup>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𝑘</m:t>
                            </m:r>
                          </m:e>
                          <m:sub>
                            <m:r>
                              <a:rPr lang="en-IN" sz="2400" b="0" i="1" smtClean="0">
                                <a:latin typeface="Cambria Math" panose="02040503050406030204" pitchFamily="18" charset="0"/>
                              </a:rPr>
                              <m:t>1</m:t>
                            </m:r>
                          </m:sub>
                        </m:sSub>
                      </m:sup>
                    </m:sSubSup>
                    <m:r>
                      <a:rPr lang="en-IN" sz="2400" b="0" i="1" smtClean="0">
                        <a:latin typeface="Cambria Math" panose="02040503050406030204" pitchFamily="18" charset="0"/>
                      </a:rPr>
                      <m:t>…</m:t>
                    </m:r>
                    <m:sSubSup>
                      <m:sSubSupPr>
                        <m:ctrlPr>
                          <a:rPr lang="en-IN" sz="2400" b="0" i="1" smtClean="0">
                            <a:latin typeface="Cambria Math" panose="02040503050406030204" pitchFamily="18" charset="0"/>
                          </a:rPr>
                        </m:ctrlPr>
                      </m:sSubSupPr>
                      <m:e>
                        <m:r>
                          <a:rPr lang="en-IN" sz="2400" b="0" i="1" smtClean="0">
                            <a:latin typeface="Cambria Math" panose="02040503050406030204" pitchFamily="18" charset="0"/>
                          </a:rPr>
                          <m:t>𝑝</m:t>
                        </m:r>
                      </m:e>
                      <m:sub>
                        <m:r>
                          <a:rPr lang="en-IN" sz="2400" b="0" i="1" smtClean="0">
                            <a:latin typeface="Cambria Math" panose="02040503050406030204" pitchFamily="18" charset="0"/>
                          </a:rPr>
                          <m:t>𝑚</m:t>
                        </m:r>
                      </m:sub>
                      <m:sup>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𝑘</m:t>
                            </m:r>
                          </m:e>
                          <m:sub>
                            <m:r>
                              <a:rPr lang="en-IN" sz="2400" b="0" i="1" smtClean="0">
                                <a:latin typeface="Cambria Math" panose="02040503050406030204" pitchFamily="18" charset="0"/>
                              </a:rPr>
                              <m:t>𝑚</m:t>
                            </m:r>
                          </m:sub>
                        </m:sSub>
                      </m:sup>
                    </m:sSubSup>
                  </m:oMath>
                </a14:m>
                <a:endParaRPr lang="en-US" sz="2400"/>
              </a:p>
            </p:txBody>
          </p:sp>
        </mc:Choice>
        <mc:Fallback xmlns="">
          <p:sp>
            <p:nvSpPr>
              <p:cNvPr id="11" name="TextBox 10">
                <a:extLst>
                  <a:ext uri="{FF2B5EF4-FFF2-40B4-BE49-F238E27FC236}">
                    <a16:creationId xmlns:a16="http://schemas.microsoft.com/office/drawing/2014/main" id="{95B30830-07CC-3264-BA6E-9D87E2EB520D}"/>
                  </a:ext>
                </a:extLst>
              </p:cNvPr>
              <p:cNvSpPr txBox="1">
                <a:spLocks noRot="1" noChangeAspect="1" noMove="1" noResize="1" noEditPoints="1" noAdjustHandles="1" noChangeArrowheads="1" noChangeShapeType="1" noTextEdit="1"/>
              </p:cNvSpPr>
              <p:nvPr/>
            </p:nvSpPr>
            <p:spPr>
              <a:xfrm>
                <a:off x="628650" y="1620406"/>
                <a:ext cx="7057505" cy="1279646"/>
              </a:xfrm>
              <a:prstGeom prst="rect">
                <a:avLst/>
              </a:prstGeom>
              <a:blipFill>
                <a:blip r:embed="rId4"/>
                <a:stretch>
                  <a:fillRect l="-1295" t="-3810" b="-8571"/>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CDE8EF0-23B8-D8F7-C9A5-603773A4B92B}"/>
              </a:ext>
            </a:extLst>
          </p:cNvPr>
          <p:cNvSpPr txBox="1"/>
          <p:nvPr/>
        </p:nvSpPr>
        <p:spPr>
          <a:xfrm>
            <a:off x="6034654" y="4396317"/>
            <a:ext cx="2480695" cy="369332"/>
          </a:xfrm>
          <a:prstGeom prst="rect">
            <a:avLst/>
          </a:prstGeom>
          <a:noFill/>
        </p:spPr>
        <p:txBody>
          <a:bodyPr wrap="square" rtlCol="0">
            <a:spAutoFit/>
          </a:bodyPr>
          <a:lstStyle/>
          <a:p>
            <a:r>
              <a:rPr lang="en-IN">
                <a:solidFill>
                  <a:srgbClr val="FF0000"/>
                </a:solidFill>
                <a:latin typeface="Times New Roman" panose="02020603050405020304" pitchFamily="18" charset="0"/>
                <a:cs typeface="Times New Roman" panose="02020603050405020304" pitchFamily="18" charset="0"/>
              </a:rPr>
              <a:t>Exponential Speedup!!</a:t>
            </a:r>
            <a:endParaRPr lang="en-US">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470926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par>
                          <p:cTn id="21" fill="hold">
                            <p:stCondLst>
                              <p:cond delay="0"/>
                            </p:stCondLst>
                            <p:childTnLst>
                              <p:par>
                                <p:cTn id="22" presetID="26" presetClass="emph" presetSubtype="0" fill="hold" grpId="0" nodeType="afterEffect">
                                  <p:stCondLst>
                                    <p:cond delay="0"/>
                                  </p:stCondLst>
                                  <p:childTnLst>
                                    <p:animEffect transition="out" filter="fade">
                                      <p:cBhvr>
                                        <p:cTn id="23" dur="500" tmFilter="0, 0; .2, .5; .8, .5; 1, 0"/>
                                        <p:tgtEl>
                                          <p:spTgt spid="7"/>
                                        </p:tgtEl>
                                      </p:cBhvr>
                                    </p:animEffect>
                                    <p:animScale>
                                      <p:cBhvr>
                                        <p:cTn id="24"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7" grpId="0"/>
      <p:bldP spid="7"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A5663-6503-9E98-55EF-C11A5E091A8B}"/>
              </a:ext>
            </a:extLst>
          </p:cNvPr>
          <p:cNvSpPr>
            <a:spLocks noGrp="1"/>
          </p:cNvSpPr>
          <p:nvPr>
            <p:ph type="title"/>
          </p:nvPr>
        </p:nvSpPr>
        <p:spPr/>
        <p:txBody>
          <a:bodyPr/>
          <a:lstStyle/>
          <a:p>
            <a:r>
              <a:rPr lang="en-IN"/>
              <a:t>HHL Algorithm</a:t>
            </a:r>
            <a:endParaRPr lang="en-US"/>
          </a:p>
        </p:txBody>
      </p:sp>
      <p:sp>
        <p:nvSpPr>
          <p:cNvPr id="4" name="Date Placeholder 3">
            <a:extLst>
              <a:ext uri="{FF2B5EF4-FFF2-40B4-BE49-F238E27FC236}">
                <a16:creationId xmlns:a16="http://schemas.microsoft.com/office/drawing/2014/main" id="{0252E953-7C63-F188-B3B1-A7F9C3053B24}"/>
              </a:ext>
            </a:extLst>
          </p:cNvPr>
          <p:cNvSpPr>
            <a:spLocks noGrp="1"/>
          </p:cNvSpPr>
          <p:nvPr>
            <p:ph type="dt" sz="half" idx="10"/>
          </p:nvPr>
        </p:nvSpPr>
        <p:spPr/>
        <p:txBody>
          <a:bodyPr/>
          <a:lstStyle/>
          <a:p>
            <a:fld id="{9A374FA6-C65A-4F94-9F33-CC4E5DB85246}" type="datetime1">
              <a:rPr lang="en-US" smtClean="0"/>
              <a:t>9/26/2024</a:t>
            </a:fld>
            <a:endParaRPr lang="en-US"/>
          </a:p>
        </p:txBody>
      </p:sp>
      <p:sp>
        <p:nvSpPr>
          <p:cNvPr id="5" name="Slide Number Placeholder 4">
            <a:extLst>
              <a:ext uri="{FF2B5EF4-FFF2-40B4-BE49-F238E27FC236}">
                <a16:creationId xmlns:a16="http://schemas.microsoft.com/office/drawing/2014/main" id="{CD520323-0053-F82F-AEB5-AF3DAF763616}"/>
              </a:ext>
            </a:extLst>
          </p:cNvPr>
          <p:cNvSpPr>
            <a:spLocks noGrp="1"/>
          </p:cNvSpPr>
          <p:nvPr>
            <p:ph type="sldNum" sz="quarter" idx="12"/>
          </p:nvPr>
        </p:nvSpPr>
        <p:spPr/>
        <p:txBody>
          <a:bodyPr/>
          <a:lstStyle/>
          <a:p>
            <a:fld id="{9EFCAA85-8796-4B17-9CA3-4CB18724EF60}" type="slidenum">
              <a:rPr lang="en-US" smtClean="0"/>
              <a:t>8</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D28BE0E-3104-4CAE-0B83-53130FB821AA}"/>
                  </a:ext>
                </a:extLst>
              </p:cNvPr>
              <p:cNvSpPr txBox="1"/>
              <p:nvPr/>
            </p:nvSpPr>
            <p:spPr>
              <a:xfrm>
                <a:off x="628650" y="1596239"/>
                <a:ext cx="7886699" cy="923330"/>
              </a:xfrm>
              <a:prstGeom prst="rect">
                <a:avLst/>
              </a:prstGeom>
              <a:noFill/>
            </p:spPr>
            <p:txBody>
              <a:bodyPr wrap="square" rtlCol="0">
                <a:spAutoFit/>
              </a:bodyPr>
              <a:lstStyle/>
              <a:p>
                <a:pPr algn="just"/>
                <a:r>
                  <a:rPr lang="en-IN" b="1">
                    <a:latin typeface="Times New Roman" panose="02020603050405020304" pitchFamily="18" charset="0"/>
                    <a:cs typeface="Times New Roman" panose="02020603050405020304" pitchFamily="18" charset="0"/>
                  </a:rPr>
                  <a:t>Quantum linear System problem (QLSP):</a:t>
                </a:r>
              </a:p>
              <a:p>
                <a:pPr algn="just"/>
                <a:r>
                  <a:rPr lang="en-IN">
                    <a:latin typeface="Times New Roman" panose="02020603050405020304" pitchFamily="18" charset="0"/>
                    <a:cs typeface="Times New Roman" panose="02020603050405020304" pitchFamily="18" charset="0"/>
                  </a:rPr>
                  <a:t>Given a matrix </a:t>
                </a:r>
                <a14:m>
                  <m:oMath xmlns:m="http://schemas.openxmlformats.org/officeDocument/2006/math">
                    <m:r>
                      <a:rPr lang="en-IN" b="0" i="1" smtClean="0">
                        <a:latin typeface="Cambria Math" panose="02040503050406030204" pitchFamily="18" charset="0"/>
                      </a:rPr>
                      <m:t>𝐴</m:t>
                    </m:r>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ℂ</m:t>
                        </m:r>
                      </m:e>
                      <m:sup>
                        <m:r>
                          <a:rPr lang="en-IN" b="0" i="1" smtClean="0">
                            <a:latin typeface="Cambria Math" panose="02040503050406030204" pitchFamily="18" charset="0"/>
                            <a:ea typeface="Cambria Math" panose="02040503050406030204" pitchFamily="18" charset="0"/>
                          </a:rPr>
                          <m:t>𝑁</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𝑁</m:t>
                        </m:r>
                      </m:sup>
                    </m:sSup>
                  </m:oMath>
                </a14:m>
                <a:r>
                  <a:rPr lang="en-US">
                    <a:latin typeface="Times New Roman" panose="02020603050405020304" pitchFamily="18" charset="0"/>
                    <a:cs typeface="Times New Roman" panose="02020603050405020304" pitchFamily="18" charset="0"/>
                  </a:rPr>
                  <a:t> and </a:t>
                </a:r>
                <a14:m>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ℂ</m:t>
                        </m:r>
                      </m:e>
                      <m:sup>
                        <m:r>
                          <a:rPr lang="en-IN" b="0" i="1" smtClean="0">
                            <a:latin typeface="Cambria Math" panose="02040503050406030204" pitchFamily="18" charset="0"/>
                            <a:ea typeface="Cambria Math" panose="02040503050406030204" pitchFamily="18" charset="0"/>
                          </a:rPr>
                          <m:t>𝑁</m:t>
                        </m:r>
                      </m:sup>
                    </m:sSup>
                  </m:oMath>
                </a14:m>
                <a:r>
                  <a:rPr lang="en-US">
                    <a:latin typeface="Times New Roman" panose="02020603050405020304" pitchFamily="18" charset="0"/>
                    <a:cs typeface="Times New Roman" panose="02020603050405020304" pitchFamily="18" charset="0"/>
                  </a:rPr>
                  <a:t>, find </a:t>
                </a:r>
                <a14:m>
                  <m:oMath xmlns:m="http://schemas.openxmlformats.org/officeDocument/2006/math">
                    <m:d>
                      <m:dPr>
                        <m:begChr m:val="|"/>
                        <m:endChr m:val="⟩"/>
                        <m:ctrlPr>
                          <a:rPr lang="en-IN" b="0" i="1" smtClean="0">
                            <a:latin typeface="Cambria Math" panose="02040503050406030204" pitchFamily="18" charset="0"/>
                          </a:rPr>
                        </m:ctrlPr>
                      </m:d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e>
                    </m:d>
                    <m:r>
                      <a:rPr lang="en-IN" b="0" i="1" smtClean="0">
                        <a:latin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ℂ</m:t>
                        </m:r>
                      </m:e>
                      <m:sup>
                        <m:r>
                          <a:rPr lang="en-IN" b="0" i="1" smtClean="0">
                            <a:latin typeface="Cambria Math" panose="02040503050406030204" pitchFamily="18" charset="0"/>
                            <a:ea typeface="Cambria Math" panose="02040503050406030204" pitchFamily="18" charset="0"/>
                          </a:rPr>
                          <m:t>𝑁</m:t>
                        </m:r>
                      </m:sup>
                    </m:sSup>
                  </m:oMath>
                </a14:m>
                <a:r>
                  <a:rPr lang="en-US">
                    <a:latin typeface="Times New Roman" panose="02020603050405020304" pitchFamily="18" charset="0"/>
                    <a:cs typeface="Times New Roman" panose="02020603050405020304" pitchFamily="18" charset="0"/>
                  </a:rPr>
                  <a:t> such that </a:t>
                </a:r>
                <a14:m>
                  <m:oMath xmlns:m="http://schemas.openxmlformats.org/officeDocument/2006/math">
                    <m:d>
                      <m:dPr>
                        <m:begChr m:val="‖"/>
                        <m:endChr m:val="‖"/>
                        <m:ctrlPr>
                          <a:rPr lang="en-US" i="1" smtClean="0">
                            <a:latin typeface="Cambria Math" panose="02040503050406030204" pitchFamily="18" charset="0"/>
                          </a:rPr>
                        </m:ctrlPr>
                      </m:dPr>
                      <m:e>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acc>
                              <m:accPr>
                                <m:chr m:val="̃"/>
                                <m:ctrlPr>
                                  <a:rPr lang="en-IN" b="0" i="1" smtClean="0">
                                    <a:latin typeface="Cambria Math" panose="02040503050406030204" pitchFamily="18" charset="0"/>
                                  </a:rPr>
                                </m:ctrlPr>
                              </m:accPr>
                              <m:e>
                                <m:r>
                                  <a:rPr lang="en-IN" b="0" i="1" smtClean="0">
                                    <a:latin typeface="Cambria Math" panose="02040503050406030204" pitchFamily="18" charset="0"/>
                                  </a:rPr>
                                  <m:t>𝑥</m:t>
                                </m:r>
                              </m:e>
                            </m:acc>
                          </m:e>
                        </m:d>
                      </m:e>
                    </m:d>
                    <m:r>
                      <a:rPr lang="en-IN" b="0" i="1" smtClean="0">
                        <a:latin typeface="Cambria Math" panose="02040503050406030204" pitchFamily="18" charset="0"/>
                      </a:rPr>
                      <m:t>≤</m:t>
                    </m:r>
                    <m:r>
                      <a:rPr lang="en-IN" b="0" i="1" smtClean="0">
                        <a:latin typeface="Cambria Math" panose="02040503050406030204" pitchFamily="18" charset="0"/>
                      </a:rPr>
                      <m:t>𝜖</m:t>
                    </m:r>
                  </m:oMath>
                </a14:m>
                <a:r>
                  <a:rPr lang="en-US">
                    <a:latin typeface="Times New Roman" panose="02020603050405020304" pitchFamily="18" charset="0"/>
                    <a:cs typeface="Times New Roman" panose="02020603050405020304" pitchFamily="18" charset="0"/>
                  </a:rPr>
                  <a:t> for some </a:t>
                </a:r>
                <a14:m>
                  <m:oMath xmlns:m="http://schemas.openxmlformats.org/officeDocument/2006/math">
                    <m:r>
                      <a:rPr lang="en-IN" b="0" i="1" smtClean="0">
                        <a:latin typeface="Cambria Math" panose="02040503050406030204" pitchFamily="18" charset="0"/>
                      </a:rPr>
                      <m:t>𝜖</m:t>
                    </m:r>
                    <m:r>
                      <a:rPr lang="en-IN" b="0" i="1" smtClean="0">
                        <a:latin typeface="Cambria Math" panose="02040503050406030204" pitchFamily="18" charset="0"/>
                      </a:rPr>
                      <m:t>&gt;0</m:t>
                    </m:r>
                  </m:oMath>
                </a14:m>
                <a:r>
                  <a:rPr lang="en-US">
                    <a:latin typeface="Times New Roman" panose="02020603050405020304" pitchFamily="18" charset="0"/>
                    <a:cs typeface="Times New Roman" panose="02020603050405020304" pitchFamily="18" charset="0"/>
                  </a:rPr>
                  <a:t> where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a14:m>
                <a:r>
                  <a:rPr lang="en-US">
                    <a:latin typeface="Times New Roman" panose="02020603050405020304" pitchFamily="18" charset="0"/>
                    <a:cs typeface="Times New Roman" panose="02020603050405020304" pitchFamily="18" charset="0"/>
                  </a:rPr>
                  <a:t> is the exact solution satisfying </a:t>
                </a:r>
                <a14:m>
                  <m:oMath xmlns:m="http://schemas.openxmlformats.org/officeDocument/2006/math">
                    <m:r>
                      <a:rPr lang="en-IN" b="0" i="1" smtClean="0">
                        <a:latin typeface="Cambria Math" panose="02040503050406030204" pitchFamily="18" charset="0"/>
                      </a:rPr>
                      <m:t>𝐴</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oMath>
                </a14:m>
                <a:endParaRPr lang="en-US">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1D28BE0E-3104-4CAE-0B83-53130FB821AA}"/>
                  </a:ext>
                </a:extLst>
              </p:cNvPr>
              <p:cNvSpPr txBox="1">
                <a:spLocks noRot="1" noChangeAspect="1" noMove="1" noResize="1" noEditPoints="1" noAdjustHandles="1" noChangeArrowheads="1" noChangeShapeType="1" noTextEdit="1"/>
              </p:cNvSpPr>
              <p:nvPr/>
            </p:nvSpPr>
            <p:spPr>
              <a:xfrm>
                <a:off x="628650" y="1596239"/>
                <a:ext cx="7886699" cy="923330"/>
              </a:xfrm>
              <a:prstGeom prst="rect">
                <a:avLst/>
              </a:prstGeom>
              <a:blipFill>
                <a:blip r:embed="rId2"/>
                <a:stretch>
                  <a:fillRect l="-618" t="-3974" r="-696" b="-9934"/>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77404355-22BE-9D5F-9BCC-6BD5ECA8A7A3}"/>
              </a:ext>
            </a:extLst>
          </p:cNvPr>
          <p:cNvSpPr txBox="1"/>
          <p:nvPr/>
        </p:nvSpPr>
        <p:spPr>
          <a:xfrm>
            <a:off x="1659467" y="6362873"/>
            <a:ext cx="6403973" cy="461665"/>
          </a:xfrm>
          <a:prstGeom prst="rect">
            <a:avLst/>
          </a:prstGeom>
          <a:noFill/>
        </p:spPr>
        <p:txBody>
          <a:bodyPr wrap="square">
            <a:spAutoFit/>
          </a:bodyPr>
          <a:lstStyle/>
          <a:p>
            <a:r>
              <a:rPr lang="en-US" sz="1200" b="0" i="0">
                <a:solidFill>
                  <a:srgbClr val="222222"/>
                </a:solidFill>
                <a:effectLst/>
                <a:latin typeface="Times New Roman" panose="02020603050405020304" pitchFamily="18" charset="0"/>
                <a:cs typeface="Times New Roman" panose="02020603050405020304" pitchFamily="18" charset="0"/>
              </a:rPr>
              <a:t>Harrow, A. W., Hassidim, A., &amp; Lloyd, S. (2009). Quantum algorithm for linear systems of equations. </a:t>
            </a:r>
            <a:r>
              <a:rPr lang="en-US" sz="1200" b="0" i="1">
                <a:solidFill>
                  <a:srgbClr val="222222"/>
                </a:solidFill>
                <a:effectLst/>
                <a:latin typeface="Times New Roman" panose="02020603050405020304" pitchFamily="18" charset="0"/>
                <a:cs typeface="Times New Roman" panose="02020603050405020304" pitchFamily="18" charset="0"/>
              </a:rPr>
              <a:t>Physical review letters</a:t>
            </a:r>
            <a:r>
              <a:rPr lang="en-US" sz="1200" b="0" i="0">
                <a:solidFill>
                  <a:srgbClr val="222222"/>
                </a:solidFill>
                <a:effectLst/>
                <a:latin typeface="Times New Roman" panose="02020603050405020304" pitchFamily="18" charset="0"/>
                <a:cs typeface="Times New Roman" panose="02020603050405020304" pitchFamily="18" charset="0"/>
              </a:rPr>
              <a:t>, </a:t>
            </a:r>
            <a:r>
              <a:rPr lang="en-US" sz="1200" b="0" i="1">
                <a:solidFill>
                  <a:srgbClr val="222222"/>
                </a:solidFill>
                <a:effectLst/>
                <a:latin typeface="Times New Roman" panose="02020603050405020304" pitchFamily="18" charset="0"/>
                <a:cs typeface="Times New Roman" panose="02020603050405020304" pitchFamily="18" charset="0"/>
              </a:rPr>
              <a:t>103</a:t>
            </a:r>
            <a:r>
              <a:rPr lang="en-US" sz="1200" b="0" i="0">
                <a:solidFill>
                  <a:srgbClr val="222222"/>
                </a:solidFill>
                <a:effectLst/>
                <a:latin typeface="Times New Roman" panose="02020603050405020304" pitchFamily="18" charset="0"/>
                <a:cs typeface="Times New Roman" panose="02020603050405020304" pitchFamily="18" charset="0"/>
              </a:rPr>
              <a:t>(15), 150502.</a:t>
            </a:r>
            <a:r>
              <a:rPr lang="en-US" sz="1200" b="0" i="0">
                <a:solidFill>
                  <a:srgbClr val="222222"/>
                </a:solidFill>
                <a:effectLst/>
                <a:latin typeface="Times New Roman" panose="02020603050405020304" pitchFamily="18" charset="0"/>
                <a:cs typeface="Times New Roman" panose="02020603050405020304" pitchFamily="18" charset="0"/>
                <a:hlinkClick r:id="rId3"/>
              </a:rPr>
              <a:t>https://doi.org/10.1103/PhysRevLett.103.150502</a:t>
            </a:r>
            <a:endParaRPr lang="en-US" sz="12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25CB9D7A-6861-26A5-EF39-BC38F217F6EF}"/>
                  </a:ext>
                </a:extLst>
              </p:cNvPr>
              <p:cNvGraphicFramePr>
                <a:graphicFrameLocks noGrp="1"/>
              </p:cNvGraphicFramePr>
              <p:nvPr>
                <p:extLst>
                  <p:ext uri="{D42A27DB-BD31-4B8C-83A1-F6EECF244321}">
                    <p14:modId xmlns:p14="http://schemas.microsoft.com/office/powerpoint/2010/main" val="2694838198"/>
                  </p:ext>
                </p:extLst>
              </p:nvPr>
            </p:nvGraphicFramePr>
            <p:xfrm>
              <a:off x="628650" y="2579587"/>
              <a:ext cx="7886698" cy="3638107"/>
            </p:xfrm>
            <a:graphic>
              <a:graphicData uri="http://schemas.openxmlformats.org/drawingml/2006/table">
                <a:tbl>
                  <a:tblPr firstRow="1" bandRow="1">
                    <a:tableStyleId>{073A0DAA-6AF3-43AB-8588-CEC1D06C72B9}</a:tableStyleId>
                  </a:tblPr>
                  <a:tblGrid>
                    <a:gridCol w="3943349">
                      <a:extLst>
                        <a:ext uri="{9D8B030D-6E8A-4147-A177-3AD203B41FA5}">
                          <a16:colId xmlns:a16="http://schemas.microsoft.com/office/drawing/2014/main" val="3616271758"/>
                        </a:ext>
                      </a:extLst>
                    </a:gridCol>
                    <a:gridCol w="3943349">
                      <a:extLst>
                        <a:ext uri="{9D8B030D-6E8A-4147-A177-3AD203B41FA5}">
                          <a16:colId xmlns:a16="http://schemas.microsoft.com/office/drawing/2014/main" val="561449768"/>
                        </a:ext>
                      </a:extLst>
                    </a:gridCol>
                  </a:tblGrid>
                  <a:tr h="353994">
                    <a:tc>
                      <a:txBody>
                        <a:bodyPr/>
                        <a:lstStyle/>
                        <a:p>
                          <a:pPr algn="ctr"/>
                          <a:r>
                            <a:rPr lang="en-IN" sz="2000">
                              <a:latin typeface="Times New Roman" panose="02020603050405020304" pitchFamily="18" charset="0"/>
                              <a:cs typeface="Times New Roman" panose="02020603050405020304" pitchFamily="18" charset="0"/>
                            </a:rPr>
                            <a:t>Classical Algorithms</a:t>
                          </a:r>
                          <a:endParaRPr lang="en-US" sz="2000">
                            <a:latin typeface="Times New Roman" panose="02020603050405020304" pitchFamily="18" charset="0"/>
                            <a:cs typeface="Times New Roman" panose="02020603050405020304" pitchFamily="18" charset="0"/>
                          </a:endParaRPr>
                        </a:p>
                      </a:txBody>
                      <a:tcPr/>
                    </a:tc>
                    <a:tc>
                      <a:txBody>
                        <a:bodyPr/>
                        <a:lstStyle/>
                        <a:p>
                          <a:pPr algn="ctr"/>
                          <a:r>
                            <a:rPr lang="en-IN" sz="2000">
                              <a:latin typeface="Times New Roman" panose="02020603050405020304" pitchFamily="18" charset="0"/>
                              <a:cs typeface="Times New Roman" panose="02020603050405020304" pitchFamily="18" charset="0"/>
                            </a:rPr>
                            <a:t>Quantum Algorithms</a:t>
                          </a:r>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86971476"/>
                      </a:ext>
                    </a:extLst>
                  </a:tr>
                  <a:tr h="3241867">
                    <a:tc>
                      <a:txBody>
                        <a:bodyPr/>
                        <a:lstStyle/>
                        <a:p>
                          <a:pPr marL="742950" lvl="1" indent="-285750">
                            <a:buFont typeface="Arial" panose="020B0604020202020204" pitchFamily="34" charset="0"/>
                            <a:buChar char="•"/>
                          </a:pPr>
                          <a:r>
                            <a:rPr lang="en-IN" sz="1800">
                              <a:latin typeface="Times New Roman" panose="02020603050405020304" pitchFamily="18" charset="0"/>
                              <a:cs typeface="Times New Roman" panose="02020603050405020304" pitchFamily="18" charset="0"/>
                            </a:rPr>
                            <a:t>Guass Elimination (with partial pivoting): </a:t>
                          </a:r>
                          <a14:m>
                            <m:oMath xmlns:m="http://schemas.openxmlformats.org/officeDocument/2006/math">
                              <m:r>
                                <a:rPr lang="en-IN" sz="1800" b="0" i="1" smtClean="0">
                                  <a:latin typeface="Cambria Math" panose="02040503050406030204" pitchFamily="18" charset="0"/>
                                </a:rPr>
                                <m:t>𝑂</m:t>
                              </m:r>
                              <m:r>
                                <a:rPr lang="en-IN" sz="1800" b="0" i="1" smtClean="0">
                                  <a:latin typeface="Cambria Math" panose="02040503050406030204" pitchFamily="18" charset="0"/>
                                </a:rPr>
                                <m:t>(</m:t>
                              </m:r>
                              <m:sSup>
                                <m:sSupPr>
                                  <m:ctrlPr>
                                    <a:rPr lang="en-IN" sz="1800" b="0" i="1" smtClean="0">
                                      <a:latin typeface="Cambria Math" panose="02040503050406030204" pitchFamily="18" charset="0"/>
                                    </a:rPr>
                                  </m:ctrlPr>
                                </m:sSupPr>
                                <m:e>
                                  <m:r>
                                    <a:rPr lang="en-IN" sz="1800" b="0" i="1" smtClean="0">
                                      <a:latin typeface="Cambria Math" panose="02040503050406030204" pitchFamily="18" charset="0"/>
                                    </a:rPr>
                                    <m:t>𝑁</m:t>
                                  </m:r>
                                </m:e>
                                <m:sup>
                                  <m:r>
                                    <a:rPr lang="en-IN" sz="1800" b="0" i="1" smtClean="0">
                                      <a:latin typeface="Cambria Math" panose="02040503050406030204" pitchFamily="18" charset="0"/>
                                    </a:rPr>
                                    <m:t>3</m:t>
                                  </m:r>
                                </m:sup>
                              </m:sSup>
                              <m:r>
                                <a:rPr lang="en-IN" sz="1800" b="0" i="1" smtClean="0">
                                  <a:latin typeface="Cambria Math" panose="02040503050406030204" pitchFamily="18" charset="0"/>
                                </a:rPr>
                                <m:t>)</m:t>
                              </m:r>
                            </m:oMath>
                          </a14:m>
                          <a:endParaRPr lang="en-IN" sz="180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800">
                              <a:latin typeface="Times New Roman" panose="02020603050405020304" pitchFamily="18" charset="0"/>
                              <a:cs typeface="Times New Roman" panose="02020603050405020304" pitchFamily="18" charset="0"/>
                            </a:rPr>
                            <a:t>LU factorization: </a:t>
                          </a:r>
                          <a14:m>
                            <m:oMath xmlns:m="http://schemas.openxmlformats.org/officeDocument/2006/math">
                              <m:r>
                                <a:rPr lang="en-IN" sz="1800" b="0" i="1" smtClean="0">
                                  <a:latin typeface="Cambria Math" panose="02040503050406030204" pitchFamily="18" charset="0"/>
                                </a:rPr>
                                <m:t>𝑂</m:t>
                              </m:r>
                              <m:r>
                                <a:rPr lang="en-IN" sz="1800" b="0" i="1" smtClean="0">
                                  <a:latin typeface="Cambria Math" panose="02040503050406030204" pitchFamily="18" charset="0"/>
                                </a:rPr>
                                <m:t>(</m:t>
                              </m:r>
                              <m:sSup>
                                <m:sSupPr>
                                  <m:ctrlPr>
                                    <a:rPr lang="en-IN" sz="1800" b="0" i="1" smtClean="0">
                                      <a:latin typeface="Cambria Math" panose="02040503050406030204" pitchFamily="18" charset="0"/>
                                    </a:rPr>
                                  </m:ctrlPr>
                                </m:sSupPr>
                                <m:e>
                                  <m:r>
                                    <a:rPr lang="en-IN" sz="1800" b="0" i="1" smtClean="0">
                                      <a:latin typeface="Cambria Math" panose="02040503050406030204" pitchFamily="18" charset="0"/>
                                    </a:rPr>
                                    <m:t>𝑁</m:t>
                                  </m:r>
                                </m:e>
                                <m:sup>
                                  <m:r>
                                    <a:rPr lang="en-IN" sz="1800" b="0" i="1" smtClean="0">
                                      <a:latin typeface="Cambria Math" panose="02040503050406030204" pitchFamily="18" charset="0"/>
                                    </a:rPr>
                                    <m:t>3</m:t>
                                  </m:r>
                                </m:sup>
                              </m:sSup>
                              <m:r>
                                <a:rPr lang="en-IN" sz="1800" b="0" i="1" smtClean="0">
                                  <a:latin typeface="Cambria Math" panose="02040503050406030204" pitchFamily="18" charset="0"/>
                                </a:rPr>
                                <m:t>)</m:t>
                              </m:r>
                            </m:oMath>
                          </a14:m>
                          <a:endParaRPr lang="en-IN" sz="180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800">
                              <a:latin typeface="Times New Roman" panose="02020603050405020304" pitchFamily="18" charset="0"/>
                              <a:cs typeface="Times New Roman" panose="02020603050405020304" pitchFamily="18" charset="0"/>
                            </a:rPr>
                            <a:t>QR Factorization: </a:t>
                          </a:r>
                          <a14:m>
                            <m:oMath xmlns:m="http://schemas.openxmlformats.org/officeDocument/2006/math">
                              <m:r>
                                <a:rPr lang="en-IN" sz="1800" b="0" i="1" smtClean="0">
                                  <a:latin typeface="Cambria Math" panose="02040503050406030204" pitchFamily="18" charset="0"/>
                                </a:rPr>
                                <m:t>𝑂</m:t>
                              </m:r>
                              <m:r>
                                <a:rPr lang="en-IN" sz="1800" b="0" i="1" smtClean="0">
                                  <a:latin typeface="Cambria Math" panose="02040503050406030204" pitchFamily="18" charset="0"/>
                                </a:rPr>
                                <m:t>(</m:t>
                              </m:r>
                              <m:sSup>
                                <m:sSupPr>
                                  <m:ctrlPr>
                                    <a:rPr lang="en-IN" sz="1800" b="0" i="1" smtClean="0">
                                      <a:latin typeface="Cambria Math" panose="02040503050406030204" pitchFamily="18" charset="0"/>
                                    </a:rPr>
                                  </m:ctrlPr>
                                </m:sSupPr>
                                <m:e>
                                  <m:r>
                                    <a:rPr lang="en-IN" sz="1800" b="0" i="1" smtClean="0">
                                      <a:latin typeface="Cambria Math" panose="02040503050406030204" pitchFamily="18" charset="0"/>
                                    </a:rPr>
                                    <m:t>𝑁</m:t>
                                  </m:r>
                                </m:e>
                                <m:sup>
                                  <m:r>
                                    <a:rPr lang="en-IN" sz="1800" b="0" i="1" smtClean="0">
                                      <a:latin typeface="Cambria Math" panose="02040503050406030204" pitchFamily="18" charset="0"/>
                                    </a:rPr>
                                    <m:t>3</m:t>
                                  </m:r>
                                </m:sup>
                              </m:sSup>
                              <m:r>
                                <a:rPr lang="en-IN" sz="1800" b="0" i="1" smtClean="0">
                                  <a:latin typeface="Cambria Math" panose="02040503050406030204" pitchFamily="18" charset="0"/>
                                </a:rPr>
                                <m:t>)</m:t>
                              </m:r>
                            </m:oMath>
                          </a14:m>
                          <a:endParaRPr lang="en-IN" sz="180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800">
                              <a:latin typeface="Times New Roman" panose="02020603050405020304" pitchFamily="18" charset="0"/>
                              <a:cs typeface="Times New Roman" panose="02020603050405020304" pitchFamily="18" charset="0"/>
                            </a:rPr>
                            <a:t>Steepest Descent: </a:t>
                          </a:r>
                          <a14:m>
                            <m:oMath xmlns:m="http://schemas.openxmlformats.org/officeDocument/2006/math">
                              <m:r>
                                <a:rPr lang="en-IN" sz="1800" b="0" i="1" smtClean="0">
                                  <a:latin typeface="Cambria Math" panose="02040503050406030204" pitchFamily="18" charset="0"/>
                                </a:rPr>
                                <m:t>𝑂</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𝑠𝑁</m:t>
                                  </m:r>
                                  <m:r>
                                    <a:rPr lang="en-IN" sz="1800" b="0" i="1" smtClean="0">
                                      <a:latin typeface="Cambria Math" panose="02040503050406030204" pitchFamily="18" charset="0"/>
                                    </a:rPr>
                                    <m:t>𝜅</m:t>
                                  </m:r>
                                  <m:func>
                                    <m:funcPr>
                                      <m:ctrlPr>
                                        <a:rPr lang="en-IN" sz="1800" b="0" i="1" smtClean="0">
                                          <a:latin typeface="Cambria Math" panose="02040503050406030204" pitchFamily="18" charset="0"/>
                                        </a:rPr>
                                      </m:ctrlPr>
                                    </m:funcPr>
                                    <m:fName>
                                      <m:r>
                                        <m:rPr>
                                          <m:sty m:val="p"/>
                                        </m:rPr>
                                        <a:rPr lang="en-IN" sz="1800" b="0" i="0" smtClean="0">
                                          <a:latin typeface="Cambria Math" panose="02040503050406030204" pitchFamily="18" charset="0"/>
                                        </a:rPr>
                                        <m:t>log</m:t>
                                      </m:r>
                                    </m:fName>
                                    <m:e>
                                      <m:sSup>
                                        <m:sSupPr>
                                          <m:ctrlPr>
                                            <a:rPr lang="en-IN" sz="1800" b="0" i="1" smtClean="0">
                                              <a:latin typeface="Cambria Math" panose="02040503050406030204" pitchFamily="18" charset="0"/>
                                            </a:rPr>
                                          </m:ctrlPr>
                                        </m:sSupPr>
                                        <m:e>
                                          <m:r>
                                            <a:rPr lang="en-IN" sz="1800" b="0" i="1" smtClean="0">
                                              <a:latin typeface="Cambria Math" panose="02040503050406030204" pitchFamily="18" charset="0"/>
                                            </a:rPr>
                                            <m:t>𝜖</m:t>
                                          </m:r>
                                        </m:e>
                                        <m:sup>
                                          <m:r>
                                            <a:rPr lang="en-IN" sz="1800" b="0" i="1" smtClean="0">
                                              <a:latin typeface="Cambria Math" panose="02040503050406030204" pitchFamily="18" charset="0"/>
                                            </a:rPr>
                                            <m:t>−1</m:t>
                                          </m:r>
                                        </m:sup>
                                      </m:sSup>
                                    </m:e>
                                  </m:func>
                                </m:e>
                              </m:d>
                            </m:oMath>
                          </a14:m>
                          <a:endParaRPr lang="en-IN" sz="1800" b="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800">
                              <a:latin typeface="Times New Roman" panose="02020603050405020304" pitchFamily="18" charset="0"/>
                              <a:cs typeface="Times New Roman" panose="02020603050405020304" pitchFamily="18" charset="0"/>
                            </a:rPr>
                            <a:t>Conjugate Gradient: </a:t>
                          </a:r>
                          <a14:m>
                            <m:oMath xmlns:m="http://schemas.openxmlformats.org/officeDocument/2006/math">
                              <m:r>
                                <a:rPr lang="en-IN" sz="1800" b="0" i="1" smtClean="0">
                                  <a:latin typeface="Cambria Math" panose="02040503050406030204" pitchFamily="18" charset="0"/>
                                </a:rPr>
                                <m:t>𝑂</m:t>
                              </m:r>
                              <m:r>
                                <a:rPr lang="en-IN" sz="1800" b="0" i="1" smtClean="0">
                                  <a:latin typeface="Cambria Math" panose="02040503050406030204" pitchFamily="18" charset="0"/>
                                </a:rPr>
                                <m:t>(</m:t>
                              </m:r>
                              <m:r>
                                <a:rPr lang="en-IN" sz="1800" b="0" i="1" smtClean="0">
                                  <a:latin typeface="Cambria Math" panose="02040503050406030204" pitchFamily="18" charset="0"/>
                                </a:rPr>
                                <m:t>𝑠𝑁</m:t>
                              </m:r>
                              <m:rad>
                                <m:radPr>
                                  <m:degHide m:val="on"/>
                                  <m:ctrlPr>
                                    <a:rPr lang="en-IN" sz="1800" b="0" i="1" smtClean="0">
                                      <a:latin typeface="Cambria Math" panose="02040503050406030204" pitchFamily="18" charset="0"/>
                                    </a:rPr>
                                  </m:ctrlPr>
                                </m:radPr>
                                <m:deg/>
                                <m:e>
                                  <m:r>
                                    <a:rPr lang="en-IN" sz="1800" b="0" i="1" smtClean="0">
                                      <a:latin typeface="Cambria Math" panose="02040503050406030204" pitchFamily="18" charset="0"/>
                                    </a:rPr>
                                    <m:t>𝜅</m:t>
                                  </m:r>
                                </m:e>
                              </m:rad>
                              <m:func>
                                <m:funcPr>
                                  <m:ctrlPr>
                                    <a:rPr lang="en-IN" sz="1800" b="0" i="1" smtClean="0">
                                      <a:latin typeface="Cambria Math" panose="02040503050406030204" pitchFamily="18" charset="0"/>
                                    </a:rPr>
                                  </m:ctrlPr>
                                </m:funcPr>
                                <m:fName>
                                  <m:r>
                                    <m:rPr>
                                      <m:sty m:val="p"/>
                                    </m:rPr>
                                    <a:rPr lang="en-IN" sz="1800" b="0" i="0" smtClean="0">
                                      <a:latin typeface="Cambria Math" panose="02040503050406030204" pitchFamily="18" charset="0"/>
                                    </a:rPr>
                                    <m:t>log</m:t>
                                  </m:r>
                                </m:fName>
                                <m:e>
                                  <m:sSup>
                                    <m:sSupPr>
                                      <m:ctrlPr>
                                        <a:rPr lang="en-IN" sz="1800" b="0" i="1" smtClean="0">
                                          <a:latin typeface="Cambria Math" panose="02040503050406030204" pitchFamily="18" charset="0"/>
                                        </a:rPr>
                                      </m:ctrlPr>
                                    </m:sSupPr>
                                    <m:e>
                                      <m:r>
                                        <a:rPr lang="en-IN" sz="1800" b="0" i="1" smtClean="0">
                                          <a:latin typeface="Cambria Math" panose="02040503050406030204" pitchFamily="18" charset="0"/>
                                        </a:rPr>
                                        <m:t>𝜖</m:t>
                                      </m:r>
                                    </m:e>
                                    <m:sup>
                                      <m:r>
                                        <a:rPr lang="en-IN" sz="1800" b="0" i="1" smtClean="0">
                                          <a:latin typeface="Cambria Math" panose="02040503050406030204" pitchFamily="18" charset="0"/>
                                        </a:rPr>
                                        <m:t>−1</m:t>
                                      </m:r>
                                    </m:sup>
                                  </m:sSup>
                                </m:e>
                              </m:func>
                              <m:r>
                                <a:rPr lang="en-IN" sz="1800" b="0" i="1" smtClean="0">
                                  <a:latin typeface="Cambria Math" panose="02040503050406030204" pitchFamily="18" charset="0"/>
                                </a:rPr>
                                <m:t>)</m:t>
                              </m:r>
                            </m:oMath>
                          </a14:m>
                          <a:endParaRPr lang="en-IN" sz="1800">
                            <a:latin typeface="Times New Roman" panose="02020603050405020304" pitchFamily="18" charset="0"/>
                            <a:cs typeface="Times New Roman" panose="02020603050405020304" pitchFamily="18" charset="0"/>
                          </a:endParaRPr>
                        </a:p>
                        <a:p>
                          <a:endParaRPr lang="en-US" sz="1800">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800">
                              <a:latin typeface="Times New Roman" panose="02020603050405020304" pitchFamily="18" charset="0"/>
                              <a:cs typeface="Times New Roman" panose="02020603050405020304" pitchFamily="18" charset="0"/>
                            </a:rPr>
                            <a:t>Harrow-Hassidim-Lloyd Algorithm: </a:t>
                          </a:r>
                          <a14:m>
                            <m:oMath xmlns:m="http://schemas.openxmlformats.org/officeDocument/2006/math">
                              <m:r>
                                <a:rPr lang="en-IN" sz="1800" b="0" i="1" smtClean="0">
                                  <a:latin typeface="Cambria Math" panose="02040503050406030204" pitchFamily="18" charset="0"/>
                                </a:rPr>
                                <m:t>𝑂</m:t>
                              </m:r>
                              <m:r>
                                <a:rPr lang="en-IN" sz="1800" b="0" i="1" smtClean="0">
                                  <a:latin typeface="Cambria Math" panose="02040503050406030204" pitchFamily="18" charset="0"/>
                                </a:rPr>
                                <m:t>(</m:t>
                              </m:r>
                              <m:f>
                                <m:fPr>
                                  <m:ctrlPr>
                                    <a:rPr lang="en-IN" sz="1800" b="0" i="1" smtClean="0">
                                      <a:latin typeface="Cambria Math" panose="02040503050406030204" pitchFamily="18" charset="0"/>
                                    </a:rPr>
                                  </m:ctrlPr>
                                </m:fPr>
                                <m:num>
                                  <m:sSup>
                                    <m:sSupPr>
                                      <m:ctrlPr>
                                        <a:rPr lang="en-IN" sz="1800" b="0" i="1" smtClean="0">
                                          <a:latin typeface="Cambria Math" panose="02040503050406030204" pitchFamily="18" charset="0"/>
                                        </a:rPr>
                                      </m:ctrlPr>
                                    </m:sSupPr>
                                    <m:e>
                                      <m:r>
                                        <a:rPr lang="en-IN" sz="1800" b="0" i="1" smtClean="0">
                                          <a:latin typeface="Cambria Math" panose="02040503050406030204" pitchFamily="18" charset="0"/>
                                        </a:rPr>
                                        <m:t>𝑝𝑜𝑙𝑦</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𝑛</m:t>
                                          </m:r>
                                        </m:e>
                                      </m:d>
                                      <m:r>
                                        <a:rPr lang="en-IN" sz="1800" b="0" i="1" smtClean="0">
                                          <a:latin typeface="Cambria Math" panose="02040503050406030204" pitchFamily="18" charset="0"/>
                                        </a:rPr>
                                        <m:t>𝜅</m:t>
                                      </m:r>
                                    </m:e>
                                    <m:sup>
                                      <m:r>
                                        <a:rPr lang="en-IN" sz="1800" b="0" i="1" smtClean="0">
                                          <a:latin typeface="Cambria Math" panose="02040503050406030204" pitchFamily="18" charset="0"/>
                                        </a:rPr>
                                        <m:t>2</m:t>
                                      </m:r>
                                    </m:sup>
                                  </m:sSup>
                                </m:num>
                                <m:den>
                                  <m:r>
                                    <a:rPr lang="en-IN" sz="1800" b="0" i="1" smtClean="0">
                                      <a:latin typeface="Cambria Math" panose="02040503050406030204" pitchFamily="18" charset="0"/>
                                    </a:rPr>
                                    <m:t>𝜖</m:t>
                                  </m:r>
                                </m:den>
                              </m:f>
                              <m:r>
                                <a:rPr lang="en-IN" sz="1800" b="0" i="1" smtClean="0">
                                  <a:latin typeface="Cambria Math" panose="02040503050406030204" pitchFamily="18" charset="0"/>
                                </a:rPr>
                                <m:t>)</m:t>
                              </m:r>
                            </m:oMath>
                          </a14:m>
                          <a:r>
                            <a:rPr lang="en-US" sz="1800">
                              <a:latin typeface="Times New Roman" panose="02020603050405020304" pitchFamily="18" charset="0"/>
                              <a:cs typeface="Times New Roman" panose="02020603050405020304" pitchFamily="18" charset="0"/>
                            </a:rPr>
                            <a:t> where </a:t>
                          </a:r>
                          <a14:m>
                            <m:oMath xmlns:m="http://schemas.openxmlformats.org/officeDocument/2006/math">
                              <m:r>
                                <a:rPr lang="en-IN" sz="1800" b="0" i="1" smtClean="0">
                                  <a:latin typeface="Cambria Math" panose="02040503050406030204" pitchFamily="18" charset="0"/>
                                </a:rPr>
                                <m:t>𝑁</m:t>
                              </m:r>
                              <m:r>
                                <a:rPr lang="en-IN" sz="1800" b="0" i="1" smtClean="0">
                                  <a:latin typeface="Cambria Math" panose="02040503050406030204" pitchFamily="18" charset="0"/>
                                </a:rPr>
                                <m:t>=</m:t>
                              </m:r>
                              <m:sSup>
                                <m:sSupPr>
                                  <m:ctrlPr>
                                    <a:rPr lang="en-IN" sz="1800" b="0" i="1" smtClean="0">
                                      <a:latin typeface="Cambria Math" panose="02040503050406030204" pitchFamily="18" charset="0"/>
                                    </a:rPr>
                                  </m:ctrlPr>
                                </m:sSupPr>
                                <m:e>
                                  <m:r>
                                    <a:rPr lang="en-IN" sz="1800" b="0" i="1" smtClean="0">
                                      <a:latin typeface="Cambria Math" panose="02040503050406030204" pitchFamily="18" charset="0"/>
                                    </a:rPr>
                                    <m:t>2</m:t>
                                  </m:r>
                                </m:e>
                                <m:sup>
                                  <m:r>
                                    <a:rPr lang="en-IN" sz="1800" b="0" i="1" smtClean="0">
                                      <a:latin typeface="Cambria Math" panose="02040503050406030204" pitchFamily="18" charset="0"/>
                                    </a:rPr>
                                    <m:t>𝑛</m:t>
                                  </m:r>
                                </m:sup>
                              </m:sSup>
                            </m:oMath>
                          </a14:m>
                          <a:endParaRPr lang="en-US" sz="1800">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a:latin typeface="Times New Roman" panose="02020603050405020304" pitchFamily="18" charset="0"/>
                              <a:cs typeface="Times New Roman" panose="02020603050405020304" pitchFamily="18" charset="0"/>
                            </a:rPr>
                            <a:t>Improvements: </a:t>
                          </a:r>
                          <a14:m>
                            <m:oMath xmlns:m="http://schemas.openxmlformats.org/officeDocument/2006/math">
                              <m:r>
                                <a:rPr lang="en-IN" sz="1800" b="0" i="1" smtClean="0">
                                  <a:latin typeface="Cambria Math" panose="02040503050406030204" pitchFamily="18" charset="0"/>
                                  <a:cs typeface="Times New Roman" panose="02020603050405020304" pitchFamily="18" charset="0"/>
                                </a:rPr>
                                <m:t>𝑂</m:t>
                              </m:r>
                              <m:r>
                                <a:rPr lang="en-IN" sz="1800" b="0" i="1" smtClean="0">
                                  <a:latin typeface="Cambria Math" panose="02040503050406030204" pitchFamily="18" charset="0"/>
                                  <a:cs typeface="Times New Roman" panose="02020603050405020304" pitchFamily="18" charset="0"/>
                                </a:rPr>
                                <m:t>(</m:t>
                              </m:r>
                              <m:sSup>
                                <m:sSupPr>
                                  <m:ctrlPr>
                                    <a:rPr lang="en-IN" sz="1800" b="0" i="1" smtClean="0">
                                      <a:latin typeface="Cambria Math" panose="02040503050406030204" pitchFamily="18" charset="0"/>
                                      <a:cs typeface="Times New Roman" panose="02020603050405020304" pitchFamily="18" charset="0"/>
                                    </a:rPr>
                                  </m:ctrlPr>
                                </m:sSupPr>
                                <m:e>
                                  <m:r>
                                    <a:rPr lang="en-IN" sz="1800" b="0" i="1" smtClean="0">
                                      <a:latin typeface="Cambria Math" panose="02040503050406030204" pitchFamily="18" charset="0"/>
                                      <a:cs typeface="Times New Roman" panose="02020603050405020304" pitchFamily="18" charset="0"/>
                                    </a:rPr>
                                    <m:t>𝜅</m:t>
                                  </m:r>
                                </m:e>
                                <m:sup>
                                  <m:r>
                                    <a:rPr lang="en-IN" sz="1800" b="0" i="1" smtClean="0">
                                      <a:latin typeface="Cambria Math" panose="02040503050406030204" pitchFamily="18" charset="0"/>
                                      <a:cs typeface="Times New Roman" panose="02020603050405020304" pitchFamily="18" charset="0"/>
                                    </a:rPr>
                                    <m:t>2</m:t>
                                  </m:r>
                                </m:sup>
                              </m:sSup>
                              <m:r>
                                <a:rPr lang="en-IN" sz="1800" b="0" i="1" smtClean="0">
                                  <a:latin typeface="Cambria Math" panose="02040503050406030204" pitchFamily="18" charset="0"/>
                                  <a:cs typeface="Times New Roman" panose="02020603050405020304" pitchFamily="18" charset="0"/>
                                </a:rPr>
                                <m:t>𝑠𝑛</m:t>
                              </m:r>
                              <m:r>
                                <a:rPr lang="en-IN" sz="1800" b="0" i="1" smtClean="0">
                                  <a:latin typeface="Cambria Math" panose="02040503050406030204" pitchFamily="18" charset="0"/>
                                  <a:cs typeface="Times New Roman" panose="02020603050405020304" pitchFamily="18" charset="0"/>
                                </a:rPr>
                                <m:t> </m:t>
                              </m:r>
                              <m:r>
                                <m:rPr>
                                  <m:lit/>
                                </m:rPr>
                                <a:rPr lang="en-IN" sz="1800" b="0" i="1" smtClean="0">
                                  <a:latin typeface="Cambria Math" panose="02040503050406030204" pitchFamily="18" charset="0"/>
                                  <a:cs typeface="Times New Roman" panose="02020603050405020304" pitchFamily="18" charset="0"/>
                                </a:rPr>
                                <m:t> </m:t>
                              </m:r>
                              <m:r>
                                <m:rPr>
                                  <m:sty m:val="p"/>
                                </m:rPr>
                                <a:rPr lang="en-IN" sz="1800" b="0" i="1" smtClean="0">
                                  <a:latin typeface="Cambria Math" panose="02040503050406030204" pitchFamily="18" charset="0"/>
                                  <a:cs typeface="Times New Roman" panose="02020603050405020304" pitchFamily="18" charset="0"/>
                                </a:rPr>
                                <m:t>log</m:t>
                              </m:r>
                              <m:r>
                                <a:rPr lang="en-IN" sz="1800" b="0" i="1" smtClean="0">
                                  <a:latin typeface="Cambria Math" panose="02040503050406030204" pitchFamily="18" charset="0"/>
                                  <a:cs typeface="Times New Roman" panose="02020603050405020304" pitchFamily="18" charset="0"/>
                                </a:rPr>
                                <m:t> </m:t>
                              </m:r>
                              <m:d>
                                <m:dPr>
                                  <m:ctrlPr>
                                    <a:rPr lang="en-IN" sz="1800" b="0" i="1" smtClean="0">
                                      <a:latin typeface="Cambria Math" panose="02040503050406030204" pitchFamily="18" charset="0"/>
                                      <a:cs typeface="Times New Roman" panose="02020603050405020304" pitchFamily="18" charset="0"/>
                                    </a:rPr>
                                  </m:ctrlPr>
                                </m:dPr>
                                <m:e>
                                  <m:f>
                                    <m:fPr>
                                      <m:ctrlPr>
                                        <a:rPr lang="en-IN" sz="1800" b="0" i="1" smtClean="0">
                                          <a:latin typeface="Cambria Math" panose="02040503050406030204" pitchFamily="18" charset="0"/>
                                          <a:cs typeface="Times New Roman" panose="02020603050405020304" pitchFamily="18" charset="0"/>
                                        </a:rPr>
                                      </m:ctrlPr>
                                    </m:fPr>
                                    <m:num>
                                      <m:r>
                                        <a:rPr lang="en-IN" sz="1800" b="0" i="1" smtClean="0">
                                          <a:latin typeface="Cambria Math" panose="02040503050406030204" pitchFamily="18" charset="0"/>
                                          <a:cs typeface="Times New Roman" panose="02020603050405020304" pitchFamily="18" charset="0"/>
                                        </a:rPr>
                                        <m:t>𝜅</m:t>
                                      </m:r>
                                    </m:num>
                                    <m:den>
                                      <m:r>
                                        <a:rPr lang="en-IN" sz="1800" b="0" i="1" smtClean="0">
                                          <a:latin typeface="Cambria Math" panose="02040503050406030204" pitchFamily="18" charset="0"/>
                                          <a:cs typeface="Times New Roman" panose="02020603050405020304" pitchFamily="18" charset="0"/>
                                        </a:rPr>
                                        <m:t>𝜖</m:t>
                                      </m:r>
                                    </m:den>
                                  </m:f>
                                </m:e>
                              </m:d>
                              <m:r>
                                <a:rPr lang="en-IN" sz="1800" b="0" i="1" smtClean="0">
                                  <a:latin typeface="Cambria Math" panose="02040503050406030204" pitchFamily="18" charset="0"/>
                                  <a:cs typeface="Times New Roman" panose="02020603050405020304" pitchFamily="18" charset="0"/>
                                </a:rPr>
                                <m:t>) </m:t>
                              </m:r>
                            </m:oMath>
                          </a14:m>
                          <a:endParaRPr lang="en-US" sz="1800">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a:latin typeface="Times New Roman" panose="02020603050405020304" pitchFamily="18" charset="0"/>
                              <a:cs typeface="Times New Roman" panose="02020603050405020304" pitchFamily="18" charset="0"/>
                            </a:rPr>
                            <a:t>Variable-time Amplitude amplification: </a:t>
                          </a:r>
                          <a14:m>
                            <m:oMath xmlns:m="http://schemas.openxmlformats.org/officeDocument/2006/math">
                              <m:r>
                                <a:rPr lang="en-IN" sz="1800" b="0" i="1" smtClean="0">
                                  <a:latin typeface="Cambria Math" panose="02040503050406030204" pitchFamily="18" charset="0"/>
                                  <a:cs typeface="Times New Roman" panose="02020603050405020304" pitchFamily="18" charset="0"/>
                                </a:rPr>
                                <m:t>𝑂</m:t>
                              </m:r>
                              <m:r>
                                <a:rPr lang="en-IN" sz="1800" b="0" i="1" smtClean="0">
                                  <a:latin typeface="Cambria Math" panose="02040503050406030204" pitchFamily="18" charset="0"/>
                                  <a:cs typeface="Times New Roman" panose="02020603050405020304" pitchFamily="18" charset="0"/>
                                </a:rPr>
                                <m:t>(</m:t>
                              </m:r>
                              <m:r>
                                <a:rPr lang="en-IN" sz="1800" b="0" i="1" smtClean="0">
                                  <a:latin typeface="Cambria Math" panose="02040503050406030204" pitchFamily="18" charset="0"/>
                                  <a:cs typeface="Times New Roman" panose="02020603050405020304" pitchFamily="18" charset="0"/>
                                </a:rPr>
                                <m:t>𝜅</m:t>
                              </m:r>
                              <m:r>
                                <a:rPr lang="en-IN" sz="1800" b="0" i="1" smtClean="0">
                                  <a:latin typeface="Cambria Math" panose="02040503050406030204" pitchFamily="18" charset="0"/>
                                  <a:cs typeface="Times New Roman" panose="02020603050405020304" pitchFamily="18" charset="0"/>
                                </a:rPr>
                                <m:t>𝑠𝑛</m:t>
                              </m:r>
                              <m:func>
                                <m:funcPr>
                                  <m:ctrlPr>
                                    <a:rPr lang="en-IN" sz="1800" b="0" i="1" smtClean="0">
                                      <a:latin typeface="Cambria Math" panose="02040503050406030204" pitchFamily="18" charset="0"/>
                                      <a:cs typeface="Times New Roman" panose="02020603050405020304" pitchFamily="18" charset="0"/>
                                    </a:rPr>
                                  </m:ctrlPr>
                                </m:funcPr>
                                <m:fName>
                                  <m:r>
                                    <m:rPr>
                                      <m:sty m:val="p"/>
                                    </m:rPr>
                                    <a:rPr lang="en-IN" sz="1800" b="0" i="0" smtClean="0">
                                      <a:latin typeface="Cambria Math" panose="02040503050406030204" pitchFamily="18" charset="0"/>
                                      <a:cs typeface="Times New Roman" panose="02020603050405020304" pitchFamily="18" charset="0"/>
                                    </a:rPr>
                                    <m:t>log</m:t>
                                  </m:r>
                                </m:fName>
                                <m:e>
                                  <m:f>
                                    <m:fPr>
                                      <m:ctrlPr>
                                        <a:rPr lang="en-IN" sz="1800" b="0" i="1" smtClean="0">
                                          <a:latin typeface="Cambria Math" panose="02040503050406030204" pitchFamily="18" charset="0"/>
                                          <a:cs typeface="Times New Roman" panose="02020603050405020304" pitchFamily="18" charset="0"/>
                                        </a:rPr>
                                      </m:ctrlPr>
                                    </m:fPr>
                                    <m:num>
                                      <m:r>
                                        <a:rPr lang="en-IN" sz="1800" b="0" i="1" smtClean="0">
                                          <a:latin typeface="Cambria Math" panose="02040503050406030204" pitchFamily="18" charset="0"/>
                                          <a:cs typeface="Times New Roman" panose="02020603050405020304" pitchFamily="18" charset="0"/>
                                        </a:rPr>
                                        <m:t>𝜅</m:t>
                                      </m:r>
                                    </m:num>
                                    <m:den>
                                      <m:r>
                                        <a:rPr lang="en-IN" sz="1800" b="0" i="1" smtClean="0">
                                          <a:latin typeface="Cambria Math" panose="02040503050406030204" pitchFamily="18" charset="0"/>
                                          <a:cs typeface="Times New Roman" panose="02020603050405020304" pitchFamily="18" charset="0"/>
                                        </a:rPr>
                                        <m:t>𝜖</m:t>
                                      </m:r>
                                    </m:den>
                                  </m:f>
                                </m:e>
                              </m:func>
                              <m:r>
                                <a:rPr lang="en-IN" sz="1800" b="0" i="1" smtClean="0">
                                  <a:latin typeface="Cambria Math" panose="02040503050406030204" pitchFamily="18" charset="0"/>
                                  <a:cs typeface="Times New Roman" panose="02020603050405020304" pitchFamily="18" charset="0"/>
                                </a:rPr>
                                <m:t>)</m:t>
                              </m:r>
                            </m:oMath>
                          </a14:m>
                          <a:endParaRPr lang="en-US" sz="1800">
                            <a:latin typeface="Times New Roman" panose="02020603050405020304" pitchFamily="18" charset="0"/>
                            <a:cs typeface="Times New Roman" panose="02020603050405020304" pitchFamily="18" charset="0"/>
                          </a:endParaRPr>
                        </a:p>
                        <a:p>
                          <a:pPr marL="342900" indent="-342900">
                            <a:buFontTx/>
                            <a:buChar char="-"/>
                          </a:pPr>
                          <a:r>
                            <a:rPr lang="en-US" sz="1800">
                              <a:latin typeface="Times New Roman" panose="02020603050405020304" pitchFamily="18" charset="0"/>
                              <a:cs typeface="Times New Roman" panose="02020603050405020304" pitchFamily="18" charset="0"/>
                            </a:rPr>
                            <a:t>Requires exponential measurements to determine </a:t>
                          </a:r>
                          <a14:m>
                            <m:oMath xmlns:m="http://schemas.openxmlformats.org/officeDocument/2006/math">
                              <m:r>
                                <a:rPr lang="en-IN" sz="1800" b="0" i="1" smtClean="0">
                                  <a:latin typeface="Cambria Math" panose="02040503050406030204" pitchFamily="18" charset="0"/>
                                  <a:cs typeface="Times New Roman" panose="02020603050405020304" pitchFamily="18" charset="0"/>
                                </a:rPr>
                                <m:t>|</m:t>
                              </m:r>
                              <m:r>
                                <a:rPr lang="en-IN" sz="1800" b="0" i="1" smtClean="0">
                                  <a:latin typeface="Cambria Math" panose="02040503050406030204" pitchFamily="18" charset="0"/>
                                  <a:cs typeface="Times New Roman" panose="02020603050405020304" pitchFamily="18" charset="0"/>
                                </a:rPr>
                                <m:t>𝑥</m:t>
                              </m:r>
                              <m:r>
                                <a:rPr lang="en-IN" sz="1800" b="0" i="1" smtClean="0">
                                  <a:latin typeface="Cambria Math" panose="02040503050406030204" pitchFamily="18" charset="0"/>
                                  <a:cs typeface="Times New Roman" panose="02020603050405020304" pitchFamily="18" charset="0"/>
                                </a:rPr>
                                <m:t>⟩</m:t>
                              </m:r>
                            </m:oMath>
                          </a14:m>
                          <a:endParaRPr lang="en-US" sz="1800">
                            <a:latin typeface="Times New Roman" panose="02020603050405020304" pitchFamily="18" charset="0"/>
                            <a:cs typeface="Times New Roman" panose="02020603050405020304" pitchFamily="18" charset="0"/>
                          </a:endParaRPr>
                        </a:p>
                        <a:p>
                          <a:pPr marL="342900" indent="-342900">
                            <a:buFontTx/>
                            <a:buChar char="-"/>
                          </a:pPr>
                          <a:r>
                            <a:rPr lang="en-US" sz="1800">
                              <a:latin typeface="Times New Roman" panose="02020603050405020304" pitchFamily="18" charset="0"/>
                              <a:cs typeface="Times New Roman" panose="02020603050405020304" pitchFamily="18" charset="0"/>
                            </a:rPr>
                            <a:t>But can be used as a subroutine/ leverage some function of operator</a:t>
                          </a:r>
                        </a:p>
                      </a:txBody>
                      <a:tcPr/>
                    </a:tc>
                    <a:extLst>
                      <a:ext uri="{0D108BD9-81ED-4DB2-BD59-A6C34878D82A}">
                        <a16:rowId xmlns:a16="http://schemas.microsoft.com/office/drawing/2014/main" val="2302196306"/>
                      </a:ext>
                    </a:extLst>
                  </a:tr>
                </a:tbl>
              </a:graphicData>
            </a:graphic>
          </p:graphicFrame>
        </mc:Choice>
        <mc:Fallback xmlns="">
          <p:graphicFrame>
            <p:nvGraphicFramePr>
              <p:cNvPr id="10" name="Table 9">
                <a:extLst>
                  <a:ext uri="{FF2B5EF4-FFF2-40B4-BE49-F238E27FC236}">
                    <a16:creationId xmlns:a16="http://schemas.microsoft.com/office/drawing/2014/main" id="{25CB9D7A-6861-26A5-EF39-BC38F217F6EF}"/>
                  </a:ext>
                </a:extLst>
              </p:cNvPr>
              <p:cNvGraphicFramePr>
                <a:graphicFrameLocks noGrp="1"/>
              </p:cNvGraphicFramePr>
              <p:nvPr>
                <p:extLst>
                  <p:ext uri="{D42A27DB-BD31-4B8C-83A1-F6EECF244321}">
                    <p14:modId xmlns:p14="http://schemas.microsoft.com/office/powerpoint/2010/main" val="2694838198"/>
                  </p:ext>
                </p:extLst>
              </p:nvPr>
            </p:nvGraphicFramePr>
            <p:xfrm>
              <a:off x="628650" y="2579587"/>
              <a:ext cx="7886698" cy="3638107"/>
            </p:xfrm>
            <a:graphic>
              <a:graphicData uri="http://schemas.openxmlformats.org/drawingml/2006/table">
                <a:tbl>
                  <a:tblPr firstRow="1" bandRow="1">
                    <a:tableStyleId>{073A0DAA-6AF3-43AB-8588-CEC1D06C72B9}</a:tableStyleId>
                  </a:tblPr>
                  <a:tblGrid>
                    <a:gridCol w="3943349">
                      <a:extLst>
                        <a:ext uri="{9D8B030D-6E8A-4147-A177-3AD203B41FA5}">
                          <a16:colId xmlns:a16="http://schemas.microsoft.com/office/drawing/2014/main" val="3616271758"/>
                        </a:ext>
                      </a:extLst>
                    </a:gridCol>
                    <a:gridCol w="3943349">
                      <a:extLst>
                        <a:ext uri="{9D8B030D-6E8A-4147-A177-3AD203B41FA5}">
                          <a16:colId xmlns:a16="http://schemas.microsoft.com/office/drawing/2014/main" val="561449768"/>
                        </a:ext>
                      </a:extLst>
                    </a:gridCol>
                  </a:tblGrid>
                  <a:tr h="396240">
                    <a:tc>
                      <a:txBody>
                        <a:bodyPr/>
                        <a:lstStyle/>
                        <a:p>
                          <a:pPr algn="ctr"/>
                          <a:r>
                            <a:rPr lang="en-IN" sz="2000">
                              <a:latin typeface="Times New Roman" panose="02020603050405020304" pitchFamily="18" charset="0"/>
                              <a:cs typeface="Times New Roman" panose="02020603050405020304" pitchFamily="18" charset="0"/>
                            </a:rPr>
                            <a:t>Classical Algorithms</a:t>
                          </a:r>
                          <a:endParaRPr lang="en-US" sz="2000">
                            <a:latin typeface="Times New Roman" panose="02020603050405020304" pitchFamily="18" charset="0"/>
                            <a:cs typeface="Times New Roman" panose="02020603050405020304" pitchFamily="18" charset="0"/>
                          </a:endParaRPr>
                        </a:p>
                      </a:txBody>
                      <a:tcPr/>
                    </a:tc>
                    <a:tc>
                      <a:txBody>
                        <a:bodyPr/>
                        <a:lstStyle/>
                        <a:p>
                          <a:pPr algn="ctr"/>
                          <a:r>
                            <a:rPr lang="en-IN" sz="2000">
                              <a:latin typeface="Times New Roman" panose="02020603050405020304" pitchFamily="18" charset="0"/>
                              <a:cs typeface="Times New Roman" panose="02020603050405020304" pitchFamily="18" charset="0"/>
                            </a:rPr>
                            <a:t>Quantum Algorithms</a:t>
                          </a:r>
                          <a:endParaRPr lang="en-US"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86971476"/>
                      </a:ext>
                    </a:extLst>
                  </a:tr>
                  <a:tr h="3241867">
                    <a:tc>
                      <a:txBody>
                        <a:bodyPr/>
                        <a:lstStyle/>
                        <a:p>
                          <a:endParaRPr lang="en-US"/>
                        </a:p>
                      </a:txBody>
                      <a:tcPr>
                        <a:blipFill>
                          <a:blip r:embed="rId4"/>
                          <a:stretch>
                            <a:fillRect l="-155" t="-13158" r="-100773" b="-564"/>
                          </a:stretch>
                        </a:blipFill>
                      </a:tcPr>
                    </a:tc>
                    <a:tc>
                      <a:txBody>
                        <a:bodyPr/>
                        <a:lstStyle/>
                        <a:p>
                          <a:endParaRPr lang="en-US"/>
                        </a:p>
                      </a:txBody>
                      <a:tcPr>
                        <a:blipFill>
                          <a:blip r:embed="rId4"/>
                          <a:stretch>
                            <a:fillRect l="-100155" t="-13158" r="-773" b="-564"/>
                          </a:stretch>
                        </a:blipFill>
                      </a:tcPr>
                    </a:tc>
                    <a:extLst>
                      <a:ext uri="{0D108BD9-81ED-4DB2-BD59-A6C34878D82A}">
                        <a16:rowId xmlns:a16="http://schemas.microsoft.com/office/drawing/2014/main" val="2302196306"/>
                      </a:ext>
                    </a:extLst>
                  </a:tr>
                </a:tbl>
              </a:graphicData>
            </a:graphic>
          </p:graphicFrame>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8A30697-02DA-8596-863F-CF0CDAAAC556}"/>
                  </a:ext>
                </a:extLst>
              </p:cNvPr>
              <p:cNvSpPr txBox="1"/>
              <p:nvPr/>
            </p:nvSpPr>
            <p:spPr>
              <a:xfrm>
                <a:off x="3775165" y="5806116"/>
                <a:ext cx="1593668" cy="369332"/>
              </a:xfrm>
              <a:prstGeom prst="rect">
                <a:avLst/>
              </a:prstGeom>
              <a:noFill/>
            </p:spPr>
            <p:txBody>
              <a:bodyPr wrap="square" rtlCol="0">
                <a:spAutoFit/>
              </a:bodyPr>
              <a:lstStyle/>
              <a:p>
                <a:pPr algn="ctr"/>
                <a:r>
                  <a:rPr lang="en-IN" b="1"/>
                  <a:t>*</a:t>
                </a:r>
                <a14:m>
                  <m:oMath xmlns:m="http://schemas.openxmlformats.org/officeDocument/2006/math">
                    <m:r>
                      <a:rPr lang="en-IN" b="1" i="1" smtClean="0">
                        <a:latin typeface="Cambria Math" panose="02040503050406030204" pitchFamily="18" charset="0"/>
                      </a:rPr>
                      <m:t>𝑵</m:t>
                    </m:r>
                    <m:r>
                      <a:rPr lang="en-IN" b="1" i="1" smtClean="0">
                        <a:latin typeface="Cambria Math" panose="02040503050406030204" pitchFamily="18" charset="0"/>
                      </a:rPr>
                      <m:t>=</m:t>
                    </m:r>
                    <m:sSup>
                      <m:sSupPr>
                        <m:ctrlPr>
                          <a:rPr lang="en-IN" b="1" i="1" smtClean="0">
                            <a:latin typeface="Cambria Math" panose="02040503050406030204" pitchFamily="18" charset="0"/>
                          </a:rPr>
                        </m:ctrlPr>
                      </m:sSupPr>
                      <m:e>
                        <m:r>
                          <a:rPr lang="en-IN" b="1" i="1" smtClean="0">
                            <a:latin typeface="Cambria Math" panose="02040503050406030204" pitchFamily="18" charset="0"/>
                          </a:rPr>
                          <m:t>𝟐</m:t>
                        </m:r>
                      </m:e>
                      <m:sup>
                        <m:r>
                          <a:rPr lang="en-IN" b="1" i="1" smtClean="0">
                            <a:latin typeface="Cambria Math" panose="02040503050406030204" pitchFamily="18" charset="0"/>
                          </a:rPr>
                          <m:t>𝒏</m:t>
                        </m:r>
                      </m:sup>
                    </m:sSup>
                  </m:oMath>
                </a14:m>
                <a:endParaRPr lang="en-US" b="1"/>
              </a:p>
            </p:txBody>
          </p:sp>
        </mc:Choice>
        <mc:Fallback xmlns="">
          <p:sp>
            <p:nvSpPr>
              <p:cNvPr id="3" name="TextBox 2">
                <a:extLst>
                  <a:ext uri="{FF2B5EF4-FFF2-40B4-BE49-F238E27FC236}">
                    <a16:creationId xmlns:a16="http://schemas.microsoft.com/office/drawing/2014/main" id="{38A30697-02DA-8596-863F-CF0CDAAAC556}"/>
                  </a:ext>
                </a:extLst>
              </p:cNvPr>
              <p:cNvSpPr txBox="1">
                <a:spLocks noRot="1" noChangeAspect="1" noMove="1" noResize="1" noEditPoints="1" noAdjustHandles="1" noChangeArrowheads="1" noChangeShapeType="1" noTextEdit="1"/>
              </p:cNvSpPr>
              <p:nvPr/>
            </p:nvSpPr>
            <p:spPr>
              <a:xfrm>
                <a:off x="3775165" y="5806116"/>
                <a:ext cx="1593668" cy="369332"/>
              </a:xfrm>
              <a:prstGeom prst="rect">
                <a:avLst/>
              </a:prstGeom>
              <a:blipFill>
                <a:blip r:embed="rId5"/>
                <a:stretch>
                  <a:fillRect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13713447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250"/>
                                        <p:tgtEl>
                                          <p:spTgt spid="2"/>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1F7B4-A1A8-528A-DCDD-43C4E13989BA}"/>
              </a:ext>
            </a:extLst>
          </p:cNvPr>
          <p:cNvSpPr>
            <a:spLocks noGrp="1"/>
          </p:cNvSpPr>
          <p:nvPr>
            <p:ph type="title"/>
          </p:nvPr>
        </p:nvSpPr>
        <p:spPr/>
        <p:txBody>
          <a:bodyPr/>
          <a:lstStyle/>
          <a:p>
            <a:r>
              <a:rPr lang="en-IN"/>
              <a:t>Classical vs Quantum Computing</a:t>
            </a:r>
            <a:endParaRPr lang="en-US"/>
          </a:p>
        </p:txBody>
      </p:sp>
      <p:sp>
        <p:nvSpPr>
          <p:cNvPr id="3" name="Text Placeholder 2">
            <a:extLst>
              <a:ext uri="{FF2B5EF4-FFF2-40B4-BE49-F238E27FC236}">
                <a16:creationId xmlns:a16="http://schemas.microsoft.com/office/drawing/2014/main" id="{4392B6B4-3C76-67BC-7389-D82BAEDC0B7A}"/>
              </a:ext>
            </a:extLst>
          </p:cNvPr>
          <p:cNvSpPr>
            <a:spLocks noGrp="1"/>
          </p:cNvSpPr>
          <p:nvPr>
            <p:ph type="body" idx="1"/>
          </p:nvPr>
        </p:nvSpPr>
        <p:spPr/>
        <p:txBody>
          <a:bodyPr/>
          <a:lstStyle/>
          <a:p>
            <a:r>
              <a:rPr lang="en-IN"/>
              <a:t>Pros and Cons</a:t>
            </a:r>
            <a:endParaRPr lang="en-US"/>
          </a:p>
        </p:txBody>
      </p:sp>
      <p:sp>
        <p:nvSpPr>
          <p:cNvPr id="4" name="Date Placeholder 3">
            <a:extLst>
              <a:ext uri="{FF2B5EF4-FFF2-40B4-BE49-F238E27FC236}">
                <a16:creationId xmlns:a16="http://schemas.microsoft.com/office/drawing/2014/main" id="{2E8406B0-33D8-8CFD-AFA7-49F928FCF8A3}"/>
              </a:ext>
            </a:extLst>
          </p:cNvPr>
          <p:cNvSpPr>
            <a:spLocks noGrp="1"/>
          </p:cNvSpPr>
          <p:nvPr>
            <p:ph type="dt" sz="half" idx="10"/>
          </p:nvPr>
        </p:nvSpPr>
        <p:spPr/>
        <p:txBody>
          <a:bodyPr/>
          <a:lstStyle/>
          <a:p>
            <a:fld id="{C043A2E4-E413-42F4-B6D3-CFEB1D9887B1}" type="datetime1">
              <a:rPr lang="en-US" smtClean="0"/>
              <a:t>9/26/2024</a:t>
            </a:fld>
            <a:endParaRPr lang="en-US"/>
          </a:p>
        </p:txBody>
      </p:sp>
      <p:sp>
        <p:nvSpPr>
          <p:cNvPr id="5" name="Slide Number Placeholder 4">
            <a:extLst>
              <a:ext uri="{FF2B5EF4-FFF2-40B4-BE49-F238E27FC236}">
                <a16:creationId xmlns:a16="http://schemas.microsoft.com/office/drawing/2014/main" id="{F69A841E-1ED2-499F-3567-396B6F32A213}"/>
              </a:ext>
            </a:extLst>
          </p:cNvPr>
          <p:cNvSpPr>
            <a:spLocks noGrp="1"/>
          </p:cNvSpPr>
          <p:nvPr>
            <p:ph type="sldNum" sz="quarter" idx="12"/>
          </p:nvPr>
        </p:nvSpPr>
        <p:spPr/>
        <p:txBody>
          <a:bodyPr/>
          <a:lstStyle/>
          <a:p>
            <a:fld id="{9EFCAA85-8796-4B17-9CA3-4CB18724EF60}" type="slidenum">
              <a:rPr lang="en-US" smtClean="0"/>
              <a:t>9</a:t>
            </a:fld>
            <a:endParaRPr lang="en-US"/>
          </a:p>
        </p:txBody>
      </p:sp>
    </p:spTree>
    <p:extLst>
      <p:ext uri="{BB962C8B-B14F-4D97-AF65-F5344CB8AC3E}">
        <p14:creationId xmlns:p14="http://schemas.microsoft.com/office/powerpoint/2010/main" val="2470277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ISc-SERC-v2">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ISc-CDS-v2.potx" id="{59A8C1D1-1A3E-41D4-A4E0-35B357317F1F}" vid="{EC92949F-16A2-4175-BD07-89C1A408452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IISc-CDS-v2</Template>
  <TotalTime>15</TotalTime>
  <Words>3079</Words>
  <Application>Microsoft Office PowerPoint</Application>
  <PresentationFormat>On-screen Show (4:3)</PresentationFormat>
  <Paragraphs>433</Paragraphs>
  <Slides>33</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Calibri</vt:lpstr>
      <vt:lpstr>Economica</vt:lpstr>
      <vt:lpstr>Arvo</vt:lpstr>
      <vt:lpstr>Times New Roman</vt:lpstr>
      <vt:lpstr>Wingdings</vt:lpstr>
      <vt:lpstr>Cambria Math</vt:lpstr>
      <vt:lpstr>Poppins-Regular</vt:lpstr>
      <vt:lpstr>Courier New</vt:lpstr>
      <vt:lpstr>Arial</vt:lpstr>
      <vt:lpstr>Cousine</vt:lpstr>
      <vt:lpstr>IISc-SERC-v2</vt:lpstr>
      <vt:lpstr>Hybrid quantum-classical algorithms for large sparse eigenvalue problems </vt:lpstr>
      <vt:lpstr>Flow of the Presentation</vt:lpstr>
      <vt:lpstr>Quantum Computing</vt:lpstr>
      <vt:lpstr>PowerPoint Presentation</vt:lpstr>
      <vt:lpstr>Notable Applications</vt:lpstr>
      <vt:lpstr>Grover’s Algorithm: Unstructured Search</vt:lpstr>
      <vt:lpstr>Shor’s Algorithm</vt:lpstr>
      <vt:lpstr>HHL Algorithm</vt:lpstr>
      <vt:lpstr>Classical vs Quantum Computing</vt:lpstr>
      <vt:lpstr>Classical vs Quantum Computing</vt:lpstr>
      <vt:lpstr>The Challenges: All is not well!!</vt:lpstr>
      <vt:lpstr>Challenges continued…</vt:lpstr>
      <vt:lpstr>Solving Eigenvalue Problems</vt:lpstr>
      <vt:lpstr>Problem definition</vt:lpstr>
      <vt:lpstr>Classical Methods*</vt:lpstr>
      <vt:lpstr>PowerPoint Presentation</vt:lpstr>
      <vt:lpstr>PowerPoint Presentation</vt:lpstr>
      <vt:lpstr>Go Quantum</vt:lpstr>
      <vt:lpstr>Quantum Methods</vt:lpstr>
      <vt:lpstr>Quantum Phase Estimation</vt:lpstr>
      <vt:lpstr>Quantum Phase Estimation</vt:lpstr>
      <vt:lpstr>Challenges with QPE</vt:lpstr>
      <vt:lpstr>Variational Quantum Eigensolver</vt:lpstr>
      <vt:lpstr>VQEs</vt:lpstr>
      <vt:lpstr>Variational Quantum Eigensolvers</vt:lpstr>
      <vt:lpstr>Our Problem  (n smallest Eigenvalues)</vt:lpstr>
      <vt:lpstr>Quantum Chebyshev Filter Subspace Iteration Algorithm</vt:lpstr>
      <vt:lpstr>Chebyshev Filtering</vt:lpstr>
      <vt:lpstr>PowerPoint Presentation</vt:lpstr>
      <vt:lpstr>ChFSI</vt:lpstr>
      <vt:lpstr>Quantum ChFSI</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Computing based algorithms for Solving Large Scale, Sparse, Eigenvalue Problems </dc:title>
  <dc:creator>Nihar Shah</dc:creator>
  <cp:lastModifiedBy>Nihar Shah</cp:lastModifiedBy>
  <cp:revision>1</cp:revision>
  <dcterms:created xsi:type="dcterms:W3CDTF">2024-09-04T06:16:47Z</dcterms:created>
  <dcterms:modified xsi:type="dcterms:W3CDTF">2024-09-26T10:27:59Z</dcterms:modified>
</cp:coreProperties>
</file>