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E76CCD-110D-43D5-8264-DFBAEE6948F6}" v="139" dt="2024-07-30T06:05:01.5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23" d="100"/>
          <a:sy n="23" d="100"/>
        </p:scale>
        <p:origin x="2216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har Mayur Shah" userId="ff8f693a-7bf6-40db-b5bb-7017fc69b4c1" providerId="ADAL" clId="{70E76CCD-110D-43D5-8264-DFBAEE6948F6}"/>
    <pc:docChg chg="custSel modSld">
      <pc:chgData name="Nihar Mayur Shah" userId="ff8f693a-7bf6-40db-b5bb-7017fc69b4c1" providerId="ADAL" clId="{70E76CCD-110D-43D5-8264-DFBAEE6948F6}" dt="2024-07-30T06:05:01.534" v="153" actId="164"/>
      <pc:docMkLst>
        <pc:docMk/>
      </pc:docMkLst>
      <pc:sldChg chg="addSp delSp modSp mod">
        <pc:chgData name="Nihar Mayur Shah" userId="ff8f693a-7bf6-40db-b5bb-7017fc69b4c1" providerId="ADAL" clId="{70E76CCD-110D-43D5-8264-DFBAEE6948F6}" dt="2024-07-30T06:05:01.534" v="153" actId="164"/>
        <pc:sldMkLst>
          <pc:docMk/>
          <pc:sldMk cId="1917518688" sldId="256"/>
        </pc:sldMkLst>
        <pc:spChg chg="add mod">
          <ac:chgData name="Nihar Mayur Shah" userId="ff8f693a-7bf6-40db-b5bb-7017fc69b4c1" providerId="ADAL" clId="{70E76CCD-110D-43D5-8264-DFBAEE6948F6}" dt="2024-07-30T06:05:01.534" v="153" actId="164"/>
          <ac:spMkLst>
            <pc:docMk/>
            <pc:sldMk cId="1917518688" sldId="256"/>
            <ac:spMk id="2" creationId="{F504C1BE-6B61-2145-4E0D-F2BA45413BDF}"/>
          </ac:spMkLst>
        </pc:spChg>
        <pc:spChg chg="mod">
          <ac:chgData name="Nihar Mayur Shah" userId="ff8f693a-7bf6-40db-b5bb-7017fc69b4c1" providerId="ADAL" clId="{70E76CCD-110D-43D5-8264-DFBAEE6948F6}" dt="2024-07-30T06:04:39.951" v="151" actId="20577"/>
          <ac:spMkLst>
            <pc:docMk/>
            <pc:sldMk cId="1917518688" sldId="256"/>
            <ac:spMk id="5" creationId="{63F096E2-A564-BFEE-3C0F-3F68A5C748A5}"/>
          </ac:spMkLst>
        </pc:spChg>
        <pc:spChg chg="mod">
          <ac:chgData name="Nihar Mayur Shah" userId="ff8f693a-7bf6-40db-b5bb-7017fc69b4c1" providerId="ADAL" clId="{70E76CCD-110D-43D5-8264-DFBAEE6948F6}" dt="2024-07-30T06:04:39.951" v="151" actId="20577"/>
          <ac:spMkLst>
            <pc:docMk/>
            <pc:sldMk cId="1917518688" sldId="256"/>
            <ac:spMk id="6" creationId="{6EB90C20-7423-A3B0-8E10-147A5E2E3B71}"/>
          </ac:spMkLst>
        </pc:spChg>
        <pc:spChg chg="mod">
          <ac:chgData name="Nihar Mayur Shah" userId="ff8f693a-7bf6-40db-b5bb-7017fc69b4c1" providerId="ADAL" clId="{70E76CCD-110D-43D5-8264-DFBAEE6948F6}" dt="2024-07-30T06:04:39.951" v="151" actId="20577"/>
          <ac:spMkLst>
            <pc:docMk/>
            <pc:sldMk cId="1917518688" sldId="256"/>
            <ac:spMk id="8" creationId="{54122DD5-ADB3-407E-9859-C7FEC6568CBC}"/>
          </ac:spMkLst>
        </pc:spChg>
        <pc:spChg chg="add mod">
          <ac:chgData name="Nihar Mayur Shah" userId="ff8f693a-7bf6-40db-b5bb-7017fc69b4c1" providerId="ADAL" clId="{70E76CCD-110D-43D5-8264-DFBAEE6948F6}" dt="2024-07-30T06:05:01.534" v="153" actId="164"/>
          <ac:spMkLst>
            <pc:docMk/>
            <pc:sldMk cId="1917518688" sldId="256"/>
            <ac:spMk id="19" creationId="{3E344F2E-ADE4-6D2C-3B89-56926E698DD5}"/>
          </ac:spMkLst>
        </pc:spChg>
        <pc:spChg chg="add mod">
          <ac:chgData name="Nihar Mayur Shah" userId="ff8f693a-7bf6-40db-b5bb-7017fc69b4c1" providerId="ADAL" clId="{70E76CCD-110D-43D5-8264-DFBAEE6948F6}" dt="2024-07-30T06:05:01.534" v="153" actId="164"/>
          <ac:spMkLst>
            <pc:docMk/>
            <pc:sldMk cId="1917518688" sldId="256"/>
            <ac:spMk id="21" creationId="{9325930D-6995-7170-FBA4-42FC24752FDD}"/>
          </ac:spMkLst>
        </pc:spChg>
        <pc:spChg chg="mod">
          <ac:chgData name="Nihar Mayur Shah" userId="ff8f693a-7bf6-40db-b5bb-7017fc69b4c1" providerId="ADAL" clId="{70E76CCD-110D-43D5-8264-DFBAEE6948F6}" dt="2024-07-30T06:04:39.951" v="151" actId="20577"/>
          <ac:spMkLst>
            <pc:docMk/>
            <pc:sldMk cId="1917518688" sldId="256"/>
            <ac:spMk id="23" creationId="{E77345BF-B52B-34A6-1BAE-DC6BA9CEF56F}"/>
          </ac:spMkLst>
        </pc:spChg>
        <pc:spChg chg="mod">
          <ac:chgData name="Nihar Mayur Shah" userId="ff8f693a-7bf6-40db-b5bb-7017fc69b4c1" providerId="ADAL" clId="{70E76CCD-110D-43D5-8264-DFBAEE6948F6}" dt="2024-07-30T06:04:39.951" v="151" actId="20577"/>
          <ac:spMkLst>
            <pc:docMk/>
            <pc:sldMk cId="1917518688" sldId="256"/>
            <ac:spMk id="26" creationId="{F61C498D-E088-028D-5858-FB4A9B1AF34E}"/>
          </ac:spMkLst>
        </pc:spChg>
        <pc:spChg chg="mod">
          <ac:chgData name="Nihar Mayur Shah" userId="ff8f693a-7bf6-40db-b5bb-7017fc69b4c1" providerId="ADAL" clId="{70E76CCD-110D-43D5-8264-DFBAEE6948F6}" dt="2024-07-30T06:04:39.951" v="151" actId="20577"/>
          <ac:spMkLst>
            <pc:docMk/>
            <pc:sldMk cId="1917518688" sldId="256"/>
            <ac:spMk id="27" creationId="{4708E443-5993-0ED1-D70F-BACCB7D1859F}"/>
          </ac:spMkLst>
        </pc:spChg>
        <pc:spChg chg="del mod">
          <ac:chgData name="Nihar Mayur Shah" userId="ff8f693a-7bf6-40db-b5bb-7017fc69b4c1" providerId="ADAL" clId="{70E76CCD-110D-43D5-8264-DFBAEE6948F6}" dt="2024-07-30T06:02:55.453" v="55" actId="478"/>
          <ac:spMkLst>
            <pc:docMk/>
            <pc:sldMk cId="1917518688" sldId="256"/>
            <ac:spMk id="28" creationId="{FE5A03AF-AAB3-388E-53F0-D67E01CE4D67}"/>
          </ac:spMkLst>
        </pc:spChg>
        <pc:spChg chg="mod">
          <ac:chgData name="Nihar Mayur Shah" userId="ff8f693a-7bf6-40db-b5bb-7017fc69b4c1" providerId="ADAL" clId="{70E76CCD-110D-43D5-8264-DFBAEE6948F6}" dt="2024-07-30T06:04:39.951" v="151" actId="20577"/>
          <ac:spMkLst>
            <pc:docMk/>
            <pc:sldMk cId="1917518688" sldId="256"/>
            <ac:spMk id="29" creationId="{61A5216B-82EB-90FF-2741-1357DABE4581}"/>
          </ac:spMkLst>
        </pc:spChg>
        <pc:spChg chg="mod">
          <ac:chgData name="Nihar Mayur Shah" userId="ff8f693a-7bf6-40db-b5bb-7017fc69b4c1" providerId="ADAL" clId="{70E76CCD-110D-43D5-8264-DFBAEE6948F6}" dt="2024-07-30T06:04:51.232" v="152" actId="1076"/>
          <ac:spMkLst>
            <pc:docMk/>
            <pc:sldMk cId="1917518688" sldId="256"/>
            <ac:spMk id="30" creationId="{DCFEF4E7-820B-D14E-A2E9-6D356258E020}"/>
          </ac:spMkLst>
        </pc:spChg>
        <pc:grpChg chg="add mod">
          <ac:chgData name="Nihar Mayur Shah" userId="ff8f693a-7bf6-40db-b5bb-7017fc69b4c1" providerId="ADAL" clId="{70E76CCD-110D-43D5-8264-DFBAEE6948F6}" dt="2024-07-30T06:05:01.534" v="153" actId="164"/>
          <ac:grpSpMkLst>
            <pc:docMk/>
            <pc:sldMk cId="1917518688" sldId="256"/>
            <ac:grpSpMk id="24" creationId="{68A49E55-D516-974F-E4A0-1A0F2032B8A4}"/>
          </ac:grpSpMkLst>
        </pc:grpChg>
        <pc:grpChg chg="mod">
          <ac:chgData name="Nihar Mayur Shah" userId="ff8f693a-7bf6-40db-b5bb-7017fc69b4c1" providerId="ADAL" clId="{70E76CCD-110D-43D5-8264-DFBAEE6948F6}" dt="2024-07-30T06:05:01.534" v="153" actId="164"/>
          <ac:grpSpMkLst>
            <pc:docMk/>
            <pc:sldMk cId="1917518688" sldId="256"/>
            <ac:grpSpMk id="31" creationId="{EFF809AF-8776-423C-1B4B-052FC86EFCD1}"/>
          </ac:grpSpMkLst>
        </pc:grpChg>
        <pc:cxnChg chg="add mod">
          <ac:chgData name="Nihar Mayur Shah" userId="ff8f693a-7bf6-40db-b5bb-7017fc69b4c1" providerId="ADAL" clId="{70E76CCD-110D-43D5-8264-DFBAEE6948F6}" dt="2024-07-30T06:05:01.534" v="153" actId="164"/>
          <ac:cxnSpMkLst>
            <pc:docMk/>
            <pc:sldMk cId="1917518688" sldId="256"/>
            <ac:cxnSpMk id="3" creationId="{106304A0-58BC-457F-DAF1-5603C669F30B}"/>
          </ac:cxnSpMkLst>
        </pc:cxnChg>
        <pc:cxnChg chg="add mod">
          <ac:chgData name="Nihar Mayur Shah" userId="ff8f693a-7bf6-40db-b5bb-7017fc69b4c1" providerId="ADAL" clId="{70E76CCD-110D-43D5-8264-DFBAEE6948F6}" dt="2024-07-30T06:05:01.534" v="153" actId="164"/>
          <ac:cxnSpMkLst>
            <pc:docMk/>
            <pc:sldMk cId="1917518688" sldId="256"/>
            <ac:cxnSpMk id="4" creationId="{94520E4E-F551-5CDC-7C4E-BA53F4B6FFF5}"/>
          </ac:cxnSpMkLst>
        </pc:cxnChg>
        <pc:cxnChg chg="add mod">
          <ac:chgData name="Nihar Mayur Shah" userId="ff8f693a-7bf6-40db-b5bb-7017fc69b4c1" providerId="ADAL" clId="{70E76CCD-110D-43D5-8264-DFBAEE6948F6}" dt="2024-07-30T06:05:01.534" v="153" actId="164"/>
          <ac:cxnSpMkLst>
            <pc:docMk/>
            <pc:sldMk cId="1917518688" sldId="256"/>
            <ac:cxnSpMk id="9" creationId="{F80C716D-4309-B5CE-408D-1E7E9B35F3FD}"/>
          </ac:cxnSpMkLst>
        </pc:cxnChg>
        <pc:cxnChg chg="mod">
          <ac:chgData name="Nihar Mayur Shah" userId="ff8f693a-7bf6-40db-b5bb-7017fc69b4c1" providerId="ADAL" clId="{70E76CCD-110D-43D5-8264-DFBAEE6948F6}" dt="2024-07-30T06:04:39.951" v="151" actId="20577"/>
          <ac:cxnSpMkLst>
            <pc:docMk/>
            <pc:sldMk cId="1917518688" sldId="256"/>
            <ac:cxnSpMk id="10" creationId="{32E6CE9C-1253-6F14-A0AE-FB7CAB0A1259}"/>
          </ac:cxnSpMkLst>
        </pc:cxnChg>
        <pc:cxnChg chg="mod">
          <ac:chgData name="Nihar Mayur Shah" userId="ff8f693a-7bf6-40db-b5bb-7017fc69b4c1" providerId="ADAL" clId="{70E76CCD-110D-43D5-8264-DFBAEE6948F6}" dt="2024-07-30T06:04:39.951" v="151" actId="20577"/>
          <ac:cxnSpMkLst>
            <pc:docMk/>
            <pc:sldMk cId="1917518688" sldId="256"/>
            <ac:cxnSpMk id="11" creationId="{4D296D0E-652D-E7A3-FFD1-77B25AA5B5E9}"/>
          </ac:cxnSpMkLst>
        </pc:cxnChg>
        <pc:cxnChg chg="mod">
          <ac:chgData name="Nihar Mayur Shah" userId="ff8f693a-7bf6-40db-b5bb-7017fc69b4c1" providerId="ADAL" clId="{70E76CCD-110D-43D5-8264-DFBAEE6948F6}" dt="2024-07-30T06:04:39.951" v="151" actId="20577"/>
          <ac:cxnSpMkLst>
            <pc:docMk/>
            <pc:sldMk cId="1917518688" sldId="256"/>
            <ac:cxnSpMk id="12" creationId="{06051491-6007-FB19-43EB-50BEADD6FC04}"/>
          </ac:cxnSpMkLst>
        </pc:cxnChg>
        <pc:cxnChg chg="add mod">
          <ac:chgData name="Nihar Mayur Shah" userId="ff8f693a-7bf6-40db-b5bb-7017fc69b4c1" providerId="ADAL" clId="{70E76CCD-110D-43D5-8264-DFBAEE6948F6}" dt="2024-07-30T06:05:01.534" v="153" actId="164"/>
          <ac:cxnSpMkLst>
            <pc:docMk/>
            <pc:sldMk cId="1917518688" sldId="256"/>
            <ac:cxnSpMk id="13" creationId="{4CC479E4-7641-DDEC-D4D0-18A60814A621}"/>
          </ac:cxnSpMkLst>
        </pc:cxnChg>
        <pc:cxnChg chg="mod">
          <ac:chgData name="Nihar Mayur Shah" userId="ff8f693a-7bf6-40db-b5bb-7017fc69b4c1" providerId="ADAL" clId="{70E76CCD-110D-43D5-8264-DFBAEE6948F6}" dt="2024-07-30T06:04:39.951" v="151" actId="20577"/>
          <ac:cxnSpMkLst>
            <pc:docMk/>
            <pc:sldMk cId="1917518688" sldId="256"/>
            <ac:cxnSpMk id="14" creationId="{1929DF25-6985-E0F6-8E1C-83F5A4752D13}"/>
          </ac:cxnSpMkLst>
        </pc:cxnChg>
        <pc:cxnChg chg="mod">
          <ac:chgData name="Nihar Mayur Shah" userId="ff8f693a-7bf6-40db-b5bb-7017fc69b4c1" providerId="ADAL" clId="{70E76CCD-110D-43D5-8264-DFBAEE6948F6}" dt="2024-07-30T06:04:39.951" v="151" actId="20577"/>
          <ac:cxnSpMkLst>
            <pc:docMk/>
            <pc:sldMk cId="1917518688" sldId="256"/>
            <ac:cxnSpMk id="15" creationId="{E96AE932-E20F-57B7-C8E7-4930D0CF3F43}"/>
          </ac:cxnSpMkLst>
        </pc:cxnChg>
        <pc:cxnChg chg="mod">
          <ac:chgData name="Nihar Mayur Shah" userId="ff8f693a-7bf6-40db-b5bb-7017fc69b4c1" providerId="ADAL" clId="{70E76CCD-110D-43D5-8264-DFBAEE6948F6}" dt="2024-07-30T06:04:39.951" v="151" actId="20577"/>
          <ac:cxnSpMkLst>
            <pc:docMk/>
            <pc:sldMk cId="1917518688" sldId="256"/>
            <ac:cxnSpMk id="16" creationId="{554619E8-A663-CCF6-D5C7-668AD5251C1C}"/>
          </ac:cxnSpMkLst>
        </pc:cxnChg>
        <pc:cxnChg chg="mod">
          <ac:chgData name="Nihar Mayur Shah" userId="ff8f693a-7bf6-40db-b5bb-7017fc69b4c1" providerId="ADAL" clId="{70E76CCD-110D-43D5-8264-DFBAEE6948F6}" dt="2024-07-30T06:04:39.951" v="151" actId="20577"/>
          <ac:cxnSpMkLst>
            <pc:docMk/>
            <pc:sldMk cId="1917518688" sldId="256"/>
            <ac:cxnSpMk id="17" creationId="{588D17A3-9B00-AF60-1217-CA17CE05CBBB}"/>
          </ac:cxnSpMkLst>
        </pc:cxnChg>
        <pc:cxnChg chg="mod">
          <ac:chgData name="Nihar Mayur Shah" userId="ff8f693a-7bf6-40db-b5bb-7017fc69b4c1" providerId="ADAL" clId="{70E76CCD-110D-43D5-8264-DFBAEE6948F6}" dt="2024-07-30T06:04:39.951" v="151" actId="20577"/>
          <ac:cxnSpMkLst>
            <pc:docMk/>
            <pc:sldMk cId="1917518688" sldId="256"/>
            <ac:cxnSpMk id="18" creationId="{C69B2398-60C1-EE2D-8C06-2FB04168BCFA}"/>
          </ac:cxnSpMkLst>
        </pc:cxnChg>
        <pc:cxnChg chg="mod">
          <ac:chgData name="Nihar Mayur Shah" userId="ff8f693a-7bf6-40db-b5bb-7017fc69b4c1" providerId="ADAL" clId="{70E76CCD-110D-43D5-8264-DFBAEE6948F6}" dt="2024-07-30T06:04:39.951" v="151" actId="20577"/>
          <ac:cxnSpMkLst>
            <pc:docMk/>
            <pc:sldMk cId="1917518688" sldId="256"/>
            <ac:cxnSpMk id="20" creationId="{8DB547B3-3921-AB3B-454F-122D60B7549C}"/>
          </ac:cxnSpMkLst>
        </pc:cxnChg>
        <pc:cxnChg chg="mod">
          <ac:chgData name="Nihar Mayur Shah" userId="ff8f693a-7bf6-40db-b5bb-7017fc69b4c1" providerId="ADAL" clId="{70E76CCD-110D-43D5-8264-DFBAEE6948F6}" dt="2024-07-30T06:04:39.951" v="151" actId="20577"/>
          <ac:cxnSpMkLst>
            <pc:docMk/>
            <pc:sldMk cId="1917518688" sldId="256"/>
            <ac:cxnSpMk id="22" creationId="{B6AD3EB2-B718-C562-6F58-64F56EE7830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8002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69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77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44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259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59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475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4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88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516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7/30/2024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579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C627EC6-61A4-4CA2-925A-D9C31421C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8A49E55-D516-974F-E4A0-1A0F2032B8A4}"/>
              </a:ext>
            </a:extLst>
          </p:cNvPr>
          <p:cNvGrpSpPr/>
          <p:nvPr/>
        </p:nvGrpSpPr>
        <p:grpSpPr>
          <a:xfrm>
            <a:off x="432657" y="1382574"/>
            <a:ext cx="13580522" cy="4304123"/>
            <a:chOff x="432657" y="1382574"/>
            <a:chExt cx="13580522" cy="4304123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FF809AF-8776-423C-1B4B-052FC86EFCD1}"/>
                </a:ext>
              </a:extLst>
            </p:cNvPr>
            <p:cNvGrpSpPr/>
            <p:nvPr/>
          </p:nvGrpSpPr>
          <p:grpSpPr>
            <a:xfrm>
              <a:off x="432657" y="1382574"/>
              <a:ext cx="13580522" cy="4304123"/>
              <a:chOff x="432657" y="1382574"/>
              <a:chExt cx="13580522" cy="4304123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63F096E2-A564-BFEE-3C0F-3F68A5C748A5}"/>
                      </a:ext>
                    </a:extLst>
                  </p:cNvPr>
                  <p:cNvSpPr/>
                  <p:nvPr/>
                </p:nvSpPr>
                <p:spPr>
                  <a:xfrm>
                    <a:off x="2377440" y="2682240"/>
                    <a:ext cx="2011680" cy="3004457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  <m:r>
                                <a:rPr lang="en-IN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IN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3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63F096E2-A564-BFEE-3C0F-3F68A5C748A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7440" y="2682240"/>
                    <a:ext cx="2011680" cy="300445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6EB90C20-7423-A3B0-8E10-147A5E2E3B71}"/>
                      </a:ext>
                    </a:extLst>
                  </p:cNvPr>
                  <p:cNvSpPr/>
                  <p:nvPr/>
                </p:nvSpPr>
                <p:spPr>
                  <a:xfrm>
                    <a:off x="7802880" y="2682239"/>
                    <a:ext cx="2011680" cy="3004457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3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IN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IN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>
                              <m:r>
                                <a:rPr lang="en-IN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bSup>
                        </m:oMath>
                      </m:oMathPara>
                    </a14:m>
                    <a:endParaRPr lang="en-US" sz="3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6EB90C20-7423-A3B0-8E10-147A5E2E3B7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02880" y="2682239"/>
                    <a:ext cx="2011680" cy="300445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54122DD5-ADB3-407E-9859-C7FEC6568CBC}"/>
                      </a:ext>
                    </a:extLst>
                  </p:cNvPr>
                  <p:cNvSpPr/>
                  <p:nvPr/>
                </p:nvSpPr>
                <p:spPr>
                  <a:xfrm>
                    <a:off x="5464628" y="1480457"/>
                    <a:ext cx="1262743" cy="4206240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𝐶𝑅</m:t>
                          </m:r>
                        </m:oMath>
                      </m:oMathPara>
                    </a14:m>
                    <a:endParaRPr lang="en-US" sz="3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54122DD5-ADB3-407E-9859-C7FEC6568CB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64628" y="1480457"/>
                    <a:ext cx="1262743" cy="420624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2E6CE9C-1253-6F14-A0AE-FB7CAB0A1259}"/>
                  </a:ext>
                </a:extLst>
              </p:cNvPr>
              <p:cNvCxnSpPr/>
              <p:nvPr/>
            </p:nvCxnSpPr>
            <p:spPr>
              <a:xfrm>
                <a:off x="1532707" y="5158086"/>
                <a:ext cx="84473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4D296D0E-652D-E7A3-FFD1-77B25AA5B5E9}"/>
                  </a:ext>
                </a:extLst>
              </p:cNvPr>
              <p:cNvCxnSpPr/>
              <p:nvPr/>
            </p:nvCxnSpPr>
            <p:spPr>
              <a:xfrm>
                <a:off x="1532708" y="3570514"/>
                <a:ext cx="84473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06051491-6007-FB19-43EB-50BEADD6FC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89120" y="5162440"/>
                <a:ext cx="107550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1929DF25-6985-E0F6-8E1C-83F5A4752D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89120" y="3531325"/>
                <a:ext cx="107550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96AE932-E20F-57B7-C8E7-4930D0CF3F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27371" y="5136315"/>
                <a:ext cx="107550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54619E8-A663-CCF6-D5C7-668AD5251C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27371" y="3531325"/>
                <a:ext cx="1075508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88D17A3-9B00-AF60-1217-CA17CE05CBBB}"/>
                  </a:ext>
                </a:extLst>
              </p:cNvPr>
              <p:cNvCxnSpPr/>
              <p:nvPr/>
            </p:nvCxnSpPr>
            <p:spPr>
              <a:xfrm>
                <a:off x="9814560" y="3433354"/>
                <a:ext cx="84473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69B2398-60C1-EE2D-8C06-2FB04168BCFA}"/>
                  </a:ext>
                </a:extLst>
              </p:cNvPr>
              <p:cNvCxnSpPr/>
              <p:nvPr/>
            </p:nvCxnSpPr>
            <p:spPr>
              <a:xfrm>
                <a:off x="9814559" y="5158086"/>
                <a:ext cx="84473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DB547B3-3921-AB3B-454F-122D60B7549C}"/>
                  </a:ext>
                </a:extLst>
              </p:cNvPr>
              <p:cNvCxnSpPr/>
              <p:nvPr/>
            </p:nvCxnSpPr>
            <p:spPr>
              <a:xfrm>
                <a:off x="1532709" y="1950720"/>
                <a:ext cx="393191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6AD3EB2-B718-C562-6F58-64F56EE78305}"/>
                  </a:ext>
                </a:extLst>
              </p:cNvPr>
              <p:cNvCxnSpPr/>
              <p:nvPr/>
            </p:nvCxnSpPr>
            <p:spPr>
              <a:xfrm>
                <a:off x="6731726" y="1950720"/>
                <a:ext cx="393191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E77345BF-B52B-34A6-1BAE-DC6BA9CEF56F}"/>
                      </a:ext>
                    </a:extLst>
                  </p:cNvPr>
                  <p:cNvSpPr txBox="1"/>
                  <p:nvPr/>
                </p:nvSpPr>
                <p:spPr>
                  <a:xfrm>
                    <a:off x="432657" y="3287486"/>
                    <a:ext cx="804066" cy="46820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E77345BF-B52B-34A6-1BAE-DC6BA9CEF5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2657" y="3287486"/>
                    <a:ext cx="804066" cy="46820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515" r="-1515" b="-181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F61C498D-E088-028D-5858-FB4A9B1AF34E}"/>
                      </a:ext>
                    </a:extLst>
                  </p:cNvPr>
                  <p:cNvSpPr txBox="1"/>
                  <p:nvPr/>
                </p:nvSpPr>
                <p:spPr>
                  <a:xfrm>
                    <a:off x="716099" y="1719887"/>
                    <a:ext cx="639919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|0⟩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F61C498D-E088-028D-5858-FB4A9B1AF3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6099" y="1719887"/>
                    <a:ext cx="639919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952" r="-2857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4708E443-5993-0ED1-D70F-BACCB7D1859F}"/>
                      </a:ext>
                    </a:extLst>
                  </p:cNvPr>
                  <p:cNvSpPr txBox="1"/>
                  <p:nvPr/>
                </p:nvSpPr>
                <p:spPr>
                  <a:xfrm>
                    <a:off x="545925" y="4087831"/>
                    <a:ext cx="57753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4708E443-5993-0ED1-D70F-BACCB7D185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5925" y="4087831"/>
                    <a:ext cx="577530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128" r="-2128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61A5216B-82EB-90FF-2741-1357DABE4581}"/>
                      </a:ext>
                    </a:extLst>
                  </p:cNvPr>
                  <p:cNvSpPr txBox="1"/>
                  <p:nvPr/>
                </p:nvSpPr>
                <p:spPr>
                  <a:xfrm>
                    <a:off x="10659290" y="3179055"/>
                    <a:ext cx="804066" cy="46820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61A5216B-82EB-90FF-2741-1357DABE45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59290" y="3179055"/>
                    <a:ext cx="804066" cy="46820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527" r="-2290" b="-181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DCFEF4E7-820B-D14E-A2E9-6D356258E020}"/>
                      </a:ext>
                    </a:extLst>
                  </p:cNvPr>
                  <p:cNvSpPr txBox="1"/>
                  <p:nvPr/>
                </p:nvSpPr>
                <p:spPr>
                  <a:xfrm>
                    <a:off x="10724202" y="1382574"/>
                    <a:ext cx="3288977" cy="84388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⟩"/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I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I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|1⟩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DCFEF4E7-820B-D14E-A2E9-6D356258E0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24202" y="1382574"/>
                    <a:ext cx="3288977" cy="84388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504C1BE-6B61-2145-4E0D-F2BA45413BDF}"/>
                    </a:ext>
                  </a:extLst>
                </p:cNvPr>
                <p:cNvSpPr txBox="1"/>
                <p:nvPr/>
              </p:nvSpPr>
              <p:spPr>
                <a:xfrm>
                  <a:off x="602854" y="4905481"/>
                  <a:ext cx="58586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504C1BE-6B61-2145-4E0D-F2BA45413B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854" y="4905481"/>
                  <a:ext cx="585866" cy="461665"/>
                </a:xfrm>
                <a:prstGeom prst="rect">
                  <a:avLst/>
                </a:prstGeom>
                <a:blipFill>
                  <a:blip r:embed="rId11"/>
                  <a:stretch>
                    <a:fillRect l="-2083" r="-1042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106304A0-58BC-457F-DAF1-5603C669F30B}"/>
                </a:ext>
              </a:extLst>
            </p:cNvPr>
            <p:cNvCxnSpPr/>
            <p:nvPr/>
          </p:nvCxnSpPr>
          <p:spPr>
            <a:xfrm>
              <a:off x="1532706" y="4318663"/>
              <a:ext cx="84473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4520E4E-F551-5CDC-7C4E-BA53F4B6FFF5}"/>
                </a:ext>
              </a:extLst>
            </p:cNvPr>
            <p:cNvCxnSpPr>
              <a:cxnSpLocks/>
            </p:cNvCxnSpPr>
            <p:nvPr/>
          </p:nvCxnSpPr>
          <p:spPr>
            <a:xfrm>
              <a:off x="4389120" y="4318663"/>
              <a:ext cx="107550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80C716D-4309-B5CE-408D-1E7E9B35F3FD}"/>
                </a:ext>
              </a:extLst>
            </p:cNvPr>
            <p:cNvCxnSpPr>
              <a:cxnSpLocks/>
            </p:cNvCxnSpPr>
            <p:nvPr/>
          </p:nvCxnSpPr>
          <p:spPr>
            <a:xfrm>
              <a:off x="6727371" y="4300272"/>
              <a:ext cx="107550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CC479E4-7641-DDEC-D4D0-18A60814A621}"/>
                </a:ext>
              </a:extLst>
            </p:cNvPr>
            <p:cNvCxnSpPr/>
            <p:nvPr/>
          </p:nvCxnSpPr>
          <p:spPr>
            <a:xfrm>
              <a:off x="9804823" y="4300272"/>
              <a:ext cx="84473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E344F2E-ADE4-6D2C-3B89-56926E698DD5}"/>
                    </a:ext>
                  </a:extLst>
                </p:cNvPr>
                <p:cNvSpPr txBox="1"/>
                <p:nvPr/>
              </p:nvSpPr>
              <p:spPr>
                <a:xfrm>
                  <a:off x="10772558" y="4032281"/>
                  <a:ext cx="57753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E344F2E-ADE4-6D2C-3B89-56926E698D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2558" y="4032281"/>
                  <a:ext cx="577530" cy="461665"/>
                </a:xfrm>
                <a:prstGeom prst="rect">
                  <a:avLst/>
                </a:prstGeom>
                <a:blipFill>
                  <a:blip r:embed="rId12"/>
                  <a:stretch>
                    <a:fillRect l="-1053" r="-2105" b="-184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325930D-6995-7170-FBA4-42FC24752FDD}"/>
                    </a:ext>
                  </a:extLst>
                </p:cNvPr>
                <p:cNvSpPr txBox="1"/>
                <p:nvPr/>
              </p:nvSpPr>
              <p:spPr>
                <a:xfrm>
                  <a:off x="10772558" y="5021797"/>
                  <a:ext cx="58586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325930D-6995-7170-FBA4-42FC24752F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2558" y="5021797"/>
                  <a:ext cx="585866" cy="461665"/>
                </a:xfrm>
                <a:prstGeom prst="rect">
                  <a:avLst/>
                </a:prstGeom>
                <a:blipFill>
                  <a:blip r:embed="rId13"/>
                  <a:stretch>
                    <a:fillRect l="-1042" r="-2083" b="-184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17518688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DarkSeedLeftStep">
      <a:dk1>
        <a:srgbClr val="000000"/>
      </a:dk1>
      <a:lt1>
        <a:srgbClr val="FFFFFF"/>
      </a:lt1>
      <a:dk2>
        <a:srgbClr val="1A212E"/>
      </a:dk2>
      <a:lt2>
        <a:srgbClr val="F0F3F1"/>
      </a:lt2>
      <a:accent1>
        <a:srgbClr val="E729A7"/>
      </a:accent1>
      <a:accent2>
        <a:srgbClr val="C517D5"/>
      </a:accent2>
      <a:accent3>
        <a:srgbClr val="8829E7"/>
      </a:accent3>
      <a:accent4>
        <a:srgbClr val="3E30D9"/>
      </a:accent4>
      <a:accent5>
        <a:srgbClr val="2968E7"/>
      </a:accent5>
      <a:accent6>
        <a:srgbClr val="17A5D5"/>
      </a:accent6>
      <a:hlink>
        <a:srgbClr val="3F54BF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31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Avenir Next LT Pro</vt:lpstr>
      <vt:lpstr>Cambria Math</vt:lpstr>
      <vt:lpstr>Goudy Old Style</vt:lpstr>
      <vt:lpstr>Times New Roman</vt:lpstr>
      <vt:lpstr>Wingdings</vt:lpstr>
      <vt:lpstr>FrostyVTI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Nihar Shah</dc:creator>
  <cp:lastModifiedBy>Nihar Shah</cp:lastModifiedBy>
  <cp:revision>1</cp:revision>
  <dcterms:created xsi:type="dcterms:W3CDTF">2024-07-04T07:58:44Z</dcterms:created>
  <dcterms:modified xsi:type="dcterms:W3CDTF">2024-07-30T06:05:11Z</dcterms:modified>
</cp:coreProperties>
</file>