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7" r:id="rId3"/>
    <p:sldId id="338" r:id="rId4"/>
    <p:sldId id="271" r:id="rId5"/>
    <p:sldId id="273" r:id="rId6"/>
    <p:sldId id="336" r:id="rId7"/>
    <p:sldId id="347" r:id="rId8"/>
    <p:sldId id="313" r:id="rId9"/>
    <p:sldId id="351" r:id="rId10"/>
    <p:sldId id="352" r:id="rId11"/>
    <p:sldId id="353" r:id="rId12"/>
    <p:sldId id="355" r:id="rId13"/>
    <p:sldId id="349" r:id="rId14"/>
    <p:sldId id="35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5726" autoAdjust="0"/>
  </p:normalViewPr>
  <p:slideViewPr>
    <p:cSldViewPr showGuides="1">
      <p:cViewPr varScale="1">
        <p:scale>
          <a:sx n="113" d="100"/>
          <a:sy n="113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6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3048" y="1289268"/>
            <a:ext cx="66247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AIML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2341423"/>
            <a:ext cx="5275425" cy="2799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 </a:t>
            </a:r>
            <a:r>
              <a:rPr lang="en-US" sz="2000" dirty="0" err="1"/>
              <a:t>Gurseerat</a:t>
            </a:r>
            <a:r>
              <a:rPr lang="en-US" sz="2000" dirty="0"/>
              <a:t> (2210991599)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Mannat</a:t>
            </a:r>
            <a:r>
              <a:rPr lang="en-US" sz="2000" dirty="0"/>
              <a:t>(2210990556)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Harshita</a:t>
            </a:r>
            <a:r>
              <a:rPr lang="en-US" sz="2000" dirty="0"/>
              <a:t>(2210991643)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Nihar</a:t>
            </a:r>
            <a:r>
              <a:rPr lang="en-US" sz="2000" dirty="0"/>
              <a:t>(2210990607)</a:t>
            </a:r>
          </a:p>
          <a:p>
            <a:endParaRPr lang="en-US" sz="2000" dirty="0"/>
          </a:p>
          <a:p>
            <a:r>
              <a:rPr lang="en-US" sz="2000" dirty="0"/>
              <a:t>Project Name: Wine quality prediction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Dr. Monica Dutta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548133"/>
            <a:ext cx="774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trees </a:t>
            </a:r>
            <a:r>
              <a:rPr lang="en-US" dirty="0"/>
              <a:t>are a popular supervised learning algorithm used for both classification and regression tasks in machine learning. They are a type of model that predicts the value of a target variable by learning simple decision rules inferred from the input features.</a:t>
            </a:r>
          </a:p>
          <a:p>
            <a:r>
              <a:rPr lang="en-US" dirty="0"/>
              <a:t>Here we have used ‘random state=100’ parameter, it is used to control the random number generator used to shuffle the data.</a:t>
            </a:r>
            <a:endParaRPr lang="en-IN" dirty="0"/>
          </a:p>
          <a:p>
            <a:r>
              <a:rPr lang="en-IN" dirty="0"/>
              <a:t>We’ve used </a:t>
            </a:r>
            <a:r>
              <a:rPr lang="en-US" dirty="0" err="1"/>
              <a:t>class_weight</a:t>
            </a:r>
            <a:r>
              <a:rPr lang="en-US" dirty="0"/>
              <a:t>={'Bad': 0.67, 'Good': 0.87}, which further increases our accuracy by 1 percent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approximately.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Decision Tree - Learn Everything About Decision Tre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61048"/>
            <a:ext cx="3178696" cy="26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87097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065512"/>
          </a:xfrm>
        </p:spPr>
        <p:txBody>
          <a:bodyPr/>
          <a:lstStyle/>
          <a:p>
            <a:r>
              <a:rPr lang="en-IN" dirty="0"/>
              <a:t>Logistic regression                                     </a:t>
            </a:r>
            <a:r>
              <a:rPr lang="en-IN" dirty="0" err="1"/>
              <a:t>svm</a:t>
            </a:r>
            <a:r>
              <a:rPr lang="en-IN" dirty="0"/>
              <a:t> 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9FEF9-147C-C680-F8CF-B9BDA37C0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9" y="1772816"/>
            <a:ext cx="2648893" cy="2469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E2F2B-89C9-D93C-996D-1D3AFFB17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5"/>
            <a:ext cx="2965983" cy="24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2765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5B9D-8102-01EA-8A8F-DF8BF21D3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FAD6-61EB-CA77-6E8E-A5EAB49A4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7BE25-F1B6-BBB8-DF4A-D204FAAD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3434680" cy="25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98501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0972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correlated to alcohol (0.48).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high correlation between following variables: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Citric Acid and fixed acidity (0.67)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and fixed acidity (0.68)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Sulphur dioxide and free Sulphur dioxide (0.66)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logistic regression model(including parameters).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0E7B4-9F65-A034-45D0-2585D62B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21088"/>
            <a:ext cx="502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61148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https://www.kaggle.com/code/nimapourmoradi/red-wine-quality</a:t>
            </a:r>
          </a:p>
        </p:txBody>
      </p:sp>
    </p:spTree>
    <p:extLst>
      <p:ext uri="{BB962C8B-B14F-4D97-AF65-F5344CB8AC3E}">
        <p14:creationId xmlns:p14="http://schemas.microsoft.com/office/powerpoint/2010/main" val="2841983846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3999" cy="585761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89" y="1196117"/>
            <a:ext cx="691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385" y="1052195"/>
            <a:ext cx="3781425" cy="4854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b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2300605" y="1495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260648"/>
            <a:ext cx="56886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42" y="1449282"/>
            <a:ext cx="3615882" cy="38639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79512" y="1449282"/>
            <a:ext cx="4773877" cy="4846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Wine quality prediction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powerful tool that is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decipher the intricate patterns that define wine quality, leveraging the power of data science and machine learning.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crafted a predictive model that aims to unveil the potential excellence of a wine even before it graces the palate.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9312"/>
            <a:ext cx="568863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26"/>
            <a:ext cx="7776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to forecast the quality of wines based on various input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algorithms to analyze historical data on wine characteristics and quality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features such as grape variety, weather conditions, chemical composition, and sensory attributes that influence wine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winemakers with actionable insights to optimize production processes and improve the overall quality of their wines.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consumers to make informed purchasing decisions by offering transparent and reliable assessments of wine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570" y="1555190"/>
            <a:ext cx="8253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demands of quality testing for wines can be a complex task for the laboratory with numerous analysis and residues to monitor.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came forward with this very technology trying to solve this.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application's prediction will provide ideal solutions for the quality analysis of wine, which will makes the whole process efficient with less human interaction and therefore, maybe more accurate. </a:t>
            </a: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052736"/>
            <a:ext cx="82809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comprehensive dataset including information on    various parameters such as grape variety, weather conditions, chemical composition, and sensory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 the dataset to remove inconsistencies, missing values, and outliers that could distort the analysis. Normalize or standardize numerical features to ensure they are on a consistent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relevant features that significantly impact wine quality through exploratory data analysis and statistical tests.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385" y="1052195"/>
            <a:ext cx="8542020" cy="4854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endParaRPr lang="en-US" sz="22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2300605" y="1495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6385" y="1216500"/>
            <a:ext cx="8229600" cy="4525963"/>
          </a:xfrm>
        </p:spPr>
        <p:txBody>
          <a:bodyPr/>
          <a:lstStyle/>
          <a:p>
            <a:r>
              <a:rPr lang="en-US" sz="2400" b="1" dirty="0"/>
              <a:t>Training and testing</a:t>
            </a:r>
          </a:p>
          <a:p>
            <a:r>
              <a:rPr lang="en-US" sz="2400" b="1" dirty="0"/>
              <a:t>Training Data</a:t>
            </a:r>
            <a:r>
              <a:rPr lang="en-US" sz="2400" dirty="0"/>
              <a:t>: Used to train the model by adjusting its parameters to minimize prediction errors.</a:t>
            </a:r>
          </a:p>
          <a:p>
            <a:r>
              <a:rPr lang="en-US" sz="2400" b="1" dirty="0"/>
              <a:t>Testing Data</a:t>
            </a:r>
            <a:r>
              <a:rPr lang="en-US" sz="2400" dirty="0"/>
              <a:t>: Used to evaluate the trained model's performance on unseen data, providing an estimate of its generalization ability.</a:t>
            </a:r>
            <a:endParaRPr lang="en-US" sz="2400" b="1" dirty="0"/>
          </a:p>
          <a:p>
            <a:r>
              <a:rPr lang="en-US" sz="2400" b="1" dirty="0"/>
              <a:t>Model Training</a:t>
            </a:r>
            <a:r>
              <a:rPr lang="en-US" sz="2400" dirty="0"/>
              <a:t>: Train the chosen model on the training data using the validation set to optimize model performance.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124" y="1154112"/>
            <a:ext cx="3781425" cy="4854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statistical method used for binary classification tasks, where the goal is to predict the probability that an instance belongs to a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 weights parameter is used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imbalance in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79512" y="260648"/>
            <a:ext cx="56886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pic>
        <p:nvPicPr>
          <p:cNvPr id="1026" name="Picture 2" descr="Logistic Regression: Equation, Assumptions, Types, and Best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5"/>
          <a:stretch/>
        </p:blipFill>
        <p:spPr bwMode="auto">
          <a:xfrm>
            <a:off x="3964124" y="1484784"/>
            <a:ext cx="5288396" cy="37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94010"/>
            <a:ext cx="8229600" cy="4525963"/>
          </a:xfrm>
        </p:spPr>
        <p:txBody>
          <a:bodyPr/>
          <a:lstStyle/>
          <a:p>
            <a:r>
              <a:rPr lang="en-US" b="1" dirty="0"/>
              <a:t>Support Vector Machine </a:t>
            </a:r>
            <a:r>
              <a:rPr lang="en-US" dirty="0"/>
              <a:t>(SVM) is a powerful supervised machine learning algorithm used for classification and regression tasks. However, it's primarily known for its effectiveness in classification</a:t>
            </a:r>
            <a:endParaRPr lang="en-IN" dirty="0"/>
          </a:p>
          <a:p>
            <a:r>
              <a:rPr lang="en-US" dirty="0" err="1"/>
              <a:t>Svm</a:t>
            </a:r>
            <a:r>
              <a:rPr lang="en-US" dirty="0"/>
              <a:t> has high variance which leads to overfitting, to tackle overfitting we have used class weights parameter to boost accuracy by 6%.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356992"/>
            <a:ext cx="524559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588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696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 </vt:lpstr>
      <vt:lpstr>Results</vt:lpstr>
      <vt:lpstr>PowerPoint Presentation</vt:lpstr>
      <vt:lpstr>Project Highlights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Nihar sai Bansal</cp:lastModifiedBy>
  <cp:revision>90</cp:revision>
  <dcterms:created xsi:type="dcterms:W3CDTF">2022-12-12T14:14:00Z</dcterms:created>
  <dcterms:modified xsi:type="dcterms:W3CDTF">2024-05-15T13:49:19Z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0DEB9F56EB384905966C998C30C4E995_12</vt:lpwstr>
  </property>
  <property fmtid="{D5CDD505-2E9C-101B-9397-08002B2CF9AE}" pid="3" name="KSOProductBuildVer">
    <vt:lpwstr>1033-12.2.0.13472</vt:lpwstr>
  </property>
</Properties>
</file>