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1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4" Type="http://schemas.openxmlformats.org/officeDocument/2006/relationships/tableStyles" Target="tableStyles.xml"/>  <Relationship Id="rId13" Type="http://schemas.openxmlformats.org/officeDocument/2006/relationships/theme" Target="theme/theme1.xml"/>  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9081"/>
            <a:ext cx="12185650" cy="67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6394"/>
            <a:ext cx="12185650" cy="68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4173"/>
            <a:ext cx="12185650" cy="672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61816"/>
            <a:ext cx="12185650" cy="672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74324"/>
            <a:ext cx="12185650" cy="670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46043" y="0"/>
            <a:ext cx="1209356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9081"/>
            <a:ext cx="12185650" cy="67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8804" y="0"/>
            <a:ext cx="1212804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