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1"/>
  </p:notesMasterIdLst>
  <p:sldIdLst>
    <p:sldId id="256" r:id="rId2"/>
    <p:sldId id="257" r:id="rId3"/>
    <p:sldId id="258" r:id="rId4"/>
    <p:sldId id="261" r:id="rId5"/>
    <p:sldId id="262" r:id="rId6"/>
    <p:sldId id="263" r:id="rId7"/>
    <p:sldId id="266" r:id="rId8"/>
    <p:sldId id="264" r:id="rId9"/>
    <p:sldId id="260" r:id="rId10"/>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26" autoAdjust="0"/>
    <p:restoredTop sz="94632" autoAdjust="0"/>
  </p:normalViewPr>
  <p:slideViewPr>
    <p:cSldViewPr>
      <p:cViewPr>
        <p:scale>
          <a:sx n="100" d="100"/>
          <a:sy n="100" d="100"/>
        </p:scale>
        <p:origin x="-1075" y="42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an Upadhye" userId="96a6e14f2770be2f" providerId="LiveId" clId="{AB8C2596-643A-4983-AA16-668100789984}"/>
    <pc:docChg chg="undo custSel delSld modSld">
      <pc:chgData name="Ahan Upadhye" userId="96a6e14f2770be2f" providerId="LiveId" clId="{AB8C2596-643A-4983-AA16-668100789984}" dt="2024-10-10T06:19:36.199" v="635" actId="20577"/>
      <pc:docMkLst>
        <pc:docMk/>
      </pc:docMkLst>
      <pc:sldChg chg="modSp mod">
        <pc:chgData name="Ahan Upadhye" userId="96a6e14f2770be2f" providerId="LiveId" clId="{AB8C2596-643A-4983-AA16-668100789984}" dt="2024-09-12T09:06:07.759" v="132" actId="20577"/>
        <pc:sldMkLst>
          <pc:docMk/>
          <pc:sldMk cId="0" sldId="256"/>
        </pc:sldMkLst>
        <pc:spChg chg="mod">
          <ac:chgData name="Ahan Upadhye" userId="96a6e14f2770be2f" providerId="LiveId" clId="{AB8C2596-643A-4983-AA16-668100789984}" dt="2024-09-12T09:06:07.759" v="132" actId="20577"/>
          <ac:spMkLst>
            <pc:docMk/>
            <pc:sldMk cId="0" sldId="256"/>
            <ac:spMk id="4098" creationId="{78A6FC22-A96C-1885-C284-32806BC7A737}"/>
          </ac:spMkLst>
        </pc:spChg>
      </pc:sldChg>
      <pc:sldChg chg="modSp mod">
        <pc:chgData name="Ahan Upadhye" userId="96a6e14f2770be2f" providerId="LiveId" clId="{AB8C2596-643A-4983-AA16-668100789984}" dt="2024-10-10T06:16:22.757" v="611" actId="20577"/>
        <pc:sldMkLst>
          <pc:docMk/>
          <pc:sldMk cId="0" sldId="257"/>
        </pc:sldMkLst>
        <pc:spChg chg="mod">
          <ac:chgData name="Ahan Upadhye" userId="96a6e14f2770be2f" providerId="LiveId" clId="{AB8C2596-643A-4983-AA16-668100789984}" dt="2024-10-10T06:16:22.757" v="611" actId="20577"/>
          <ac:spMkLst>
            <pc:docMk/>
            <pc:sldMk cId="0" sldId="257"/>
            <ac:spMk id="10243" creationId="{BD23A965-4B11-9815-DCD3-450EB32A27CF}"/>
          </ac:spMkLst>
        </pc:spChg>
      </pc:sldChg>
      <pc:sldChg chg="modSp mod">
        <pc:chgData name="Ahan Upadhye" userId="96a6e14f2770be2f" providerId="LiveId" clId="{AB8C2596-643A-4983-AA16-668100789984}" dt="2024-10-10T06:16:38.954" v="612" actId="123"/>
        <pc:sldMkLst>
          <pc:docMk/>
          <pc:sldMk cId="0" sldId="258"/>
        </pc:sldMkLst>
        <pc:spChg chg="mod">
          <ac:chgData name="Ahan Upadhye" userId="96a6e14f2770be2f" providerId="LiveId" clId="{AB8C2596-643A-4983-AA16-668100789984}" dt="2024-10-10T06:16:38.954" v="612" actId="123"/>
          <ac:spMkLst>
            <pc:docMk/>
            <pc:sldMk cId="0" sldId="258"/>
            <ac:spMk id="12291" creationId="{E5D4CEF6-1C42-282B-5810-87601B7BDF2E}"/>
          </ac:spMkLst>
        </pc:spChg>
      </pc:sldChg>
      <pc:sldChg chg="del">
        <pc:chgData name="Ahan Upadhye" userId="96a6e14f2770be2f" providerId="LiveId" clId="{AB8C2596-643A-4983-AA16-668100789984}" dt="2024-09-12T09:05:51.760" v="128" actId="47"/>
        <pc:sldMkLst>
          <pc:docMk/>
          <pc:sldMk cId="0" sldId="259"/>
        </pc:sldMkLst>
      </pc:sldChg>
      <pc:sldChg chg="modSp mod">
        <pc:chgData name="Ahan Upadhye" userId="96a6e14f2770be2f" providerId="LiveId" clId="{AB8C2596-643A-4983-AA16-668100789984}" dt="2024-10-10T06:16:52.501" v="613" actId="123"/>
        <pc:sldMkLst>
          <pc:docMk/>
          <pc:sldMk cId="0" sldId="261"/>
        </pc:sldMkLst>
        <pc:spChg chg="mod">
          <ac:chgData name="Ahan Upadhye" userId="96a6e14f2770be2f" providerId="LiveId" clId="{AB8C2596-643A-4983-AA16-668100789984}" dt="2024-10-10T06:16:52.501" v="613" actId="123"/>
          <ac:spMkLst>
            <pc:docMk/>
            <pc:sldMk cId="0" sldId="261"/>
            <ac:spMk id="6146" creationId="{941077D7-5B1D-66CE-4C6F-9541475E6091}"/>
          </ac:spMkLst>
        </pc:spChg>
      </pc:sldChg>
      <pc:sldChg chg="modSp mod">
        <pc:chgData name="Ahan Upadhye" userId="96a6e14f2770be2f" providerId="LiveId" clId="{AB8C2596-643A-4983-AA16-668100789984}" dt="2024-10-10T06:09:09.176" v="606" actId="12"/>
        <pc:sldMkLst>
          <pc:docMk/>
          <pc:sldMk cId="0" sldId="262"/>
        </pc:sldMkLst>
        <pc:spChg chg="mod">
          <ac:chgData name="Ahan Upadhye" userId="96a6e14f2770be2f" providerId="LiveId" clId="{AB8C2596-643A-4983-AA16-668100789984}" dt="2024-10-10T06:09:09.176" v="606" actId="12"/>
          <ac:spMkLst>
            <pc:docMk/>
            <pc:sldMk cId="0" sldId="262"/>
            <ac:spMk id="6146" creationId="{21B9B78B-6DB4-CE3F-BBBF-C04BA6955D9C}"/>
          </ac:spMkLst>
        </pc:spChg>
      </pc:sldChg>
      <pc:sldChg chg="modSp mod">
        <pc:chgData name="Ahan Upadhye" userId="96a6e14f2770be2f" providerId="LiveId" clId="{AB8C2596-643A-4983-AA16-668100789984}" dt="2024-10-10T06:17:33.608" v="614" actId="2711"/>
        <pc:sldMkLst>
          <pc:docMk/>
          <pc:sldMk cId="0" sldId="263"/>
        </pc:sldMkLst>
        <pc:spChg chg="mod">
          <ac:chgData name="Ahan Upadhye" userId="96a6e14f2770be2f" providerId="LiveId" clId="{AB8C2596-643A-4983-AA16-668100789984}" dt="2024-10-10T06:17:33.608" v="614" actId="2711"/>
          <ac:spMkLst>
            <pc:docMk/>
            <pc:sldMk cId="0" sldId="263"/>
            <ac:spMk id="6146" creationId="{5465FB5B-B762-79C8-BC13-CB4495D25589}"/>
          </ac:spMkLst>
        </pc:spChg>
      </pc:sldChg>
      <pc:sldChg chg="modSp mod">
        <pc:chgData name="Ahan Upadhye" userId="96a6e14f2770be2f" providerId="LiveId" clId="{AB8C2596-643A-4983-AA16-668100789984}" dt="2024-10-10T06:18:32.392" v="619" actId="123"/>
        <pc:sldMkLst>
          <pc:docMk/>
          <pc:sldMk cId="0" sldId="264"/>
        </pc:sldMkLst>
        <pc:spChg chg="mod">
          <ac:chgData name="Ahan Upadhye" userId="96a6e14f2770be2f" providerId="LiveId" clId="{AB8C2596-643A-4983-AA16-668100789984}" dt="2024-10-10T06:18:32.392" v="619" actId="123"/>
          <ac:spMkLst>
            <pc:docMk/>
            <pc:sldMk cId="0" sldId="264"/>
            <ac:spMk id="6146" creationId="{CFBE54B4-F6D9-4B26-F5F5-202CAC0214EA}"/>
          </ac:spMkLst>
        </pc:spChg>
      </pc:sldChg>
      <pc:sldChg chg="del">
        <pc:chgData name="Ahan Upadhye" userId="96a6e14f2770be2f" providerId="LiveId" clId="{AB8C2596-643A-4983-AA16-668100789984}" dt="2024-10-10T06:12:38.195" v="610" actId="47"/>
        <pc:sldMkLst>
          <pc:docMk/>
          <pc:sldMk cId="0" sldId="265"/>
        </pc:sldMkLst>
      </pc:sldChg>
      <pc:sldChg chg="modSp mod">
        <pc:chgData name="Ahan Upadhye" userId="96a6e14f2770be2f" providerId="LiveId" clId="{AB8C2596-643A-4983-AA16-668100789984}" dt="2024-10-10T06:19:36.199" v="635" actId="20577"/>
        <pc:sldMkLst>
          <pc:docMk/>
          <pc:sldMk cId="0" sldId="266"/>
        </pc:sldMkLst>
        <pc:spChg chg="mod">
          <ac:chgData name="Ahan Upadhye" userId="96a6e14f2770be2f" providerId="LiveId" clId="{AB8C2596-643A-4983-AA16-668100789984}" dt="2024-10-10T06:19:36.199" v="635" actId="20577"/>
          <ac:spMkLst>
            <pc:docMk/>
            <pc:sldMk cId="0" sldId="266"/>
            <ac:spMk id="6146" creationId="{8C2CA3C4-8126-64D4-B0F6-F30D2F72B7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extLst>
      <p:ext uri="{BB962C8B-B14F-4D97-AF65-F5344CB8AC3E}">
        <p14:creationId xmlns:p14="http://schemas.microsoft.com/office/powerpoint/2010/main" val="381819264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 xmlns:a16="http://schemas.microsoft.com/office/drawing/2014/main" id="{99FB8F62-7B9F-F6D6-8CD5-A0C27369885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B169F26-4CAC-4B4F-861B-78C14EBDF331}"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 xmlns:a16="http://schemas.microsoft.com/office/drawing/2014/main" id="{0A098328-091E-91B0-9BE8-C86187E37B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 xmlns:a16="http://schemas.microsoft.com/office/drawing/2014/main" id="{BD358408-1710-E1C5-9B9B-2282FE106B9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 xmlns:a16="http://schemas.microsoft.com/office/drawing/2014/main" id="{D4F95EA1-C54D-7E65-EDF2-47746E8E37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4E9A0E8-9DBE-4F2E-9293-C880EC4568C1}"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 xmlns:a16="http://schemas.microsoft.com/office/drawing/2014/main" id="{BA65C93A-1213-AE9E-0072-9EEDB2A1F17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 xmlns:a16="http://schemas.microsoft.com/office/drawing/2014/main" id="{B150CD1D-C86F-4E2B-B837-F0AB211FCD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7</a:t>
            </a:fld>
            <a:endParaRPr lang="en-IN" altLang="en-US" sz="1400"/>
          </a:p>
        </p:txBody>
      </p:sp>
      <p:sp>
        <p:nvSpPr>
          <p:cNvPr id="21507" name="Rectangle 1">
            <a:extLst>
              <a:ext uri="{FF2B5EF4-FFF2-40B4-BE49-F238E27FC236}">
                <a16:creationId xmlns=""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 xmlns:a16="http://schemas.microsoft.com/office/drawing/2014/main" id="{A8674AD0-5474-29BB-7B8C-757F3C96F0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338D95-8DE4-4A68-BADE-533208FDA456}" type="slidenum">
              <a:rPr lang="en-IN" altLang="en-US" sz="1400" smtClean="0"/>
              <a:pPr fontAlgn="base">
                <a:spcBef>
                  <a:spcPct val="0"/>
                </a:spcBef>
                <a:spcAft>
                  <a:spcPct val="0"/>
                </a:spcAft>
              </a:pPr>
              <a:t>8</a:t>
            </a:fld>
            <a:endParaRPr lang="en-IN" altLang="en-US" sz="1400"/>
          </a:p>
        </p:txBody>
      </p:sp>
      <p:sp>
        <p:nvSpPr>
          <p:cNvPr id="23555" name="Rectangle 1">
            <a:extLst>
              <a:ext uri="{FF2B5EF4-FFF2-40B4-BE49-F238E27FC236}">
                <a16:creationId xmlns="" xmlns:a16="http://schemas.microsoft.com/office/drawing/2014/main" id="{B58B374C-E251-0C7D-38DD-6D183B441C4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 xmlns:a16="http://schemas.microsoft.com/office/drawing/2014/main" id="{ECE06795-815E-DA87-4D52-3E7719DF1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9</a:t>
            </a:fld>
            <a:endParaRPr lang="en-IN" altLang="en-US" sz="1400"/>
          </a:p>
        </p:txBody>
      </p:sp>
      <p:sp>
        <p:nvSpPr>
          <p:cNvPr id="27651" name="Rectangle 1">
            <a:extLst>
              <a:ext uri="{FF2B5EF4-FFF2-40B4-BE49-F238E27FC236}">
                <a16:creationId xmlns=""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 xmlns:a16="http://schemas.microsoft.com/office/drawing/2014/main" id="{0CC5FA9B-92FF-6571-5015-99067142E036}"/>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 xmlns:a16="http://schemas.microsoft.com/office/drawing/2014/main" id="{7438B85C-240D-6F8E-40D8-AA14C906F7F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 xmlns:a16="http://schemas.microsoft.com/office/drawing/2014/main" id="{ECEBCCAE-1034-7CF0-C5A7-A18F0BD5910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 xmlns:a16="http://schemas.microsoft.com/office/drawing/2014/main" id="{B0E99566-D126-A023-B152-8FAD7C18CC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 xmlns:a16="http://schemas.microsoft.com/office/drawing/2014/main" id="{15E0BC48-4228-EF9F-D223-7CF732D4BFC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 xmlns:a16="http://schemas.microsoft.com/office/drawing/2014/main" id="{B5187955-AD4F-21F0-8808-5D89333FBD2F}"/>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 xmlns:a16="http://schemas.microsoft.com/office/drawing/2014/main" id="{8CC77338-27B2-AD72-A30A-CC1C2F1C161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 xmlns:a16="http://schemas.microsoft.com/office/drawing/2014/main" id="{CC8EEC60-8C25-C0AC-ED33-9C290543C14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 xmlns:a16="http://schemas.microsoft.com/office/drawing/2014/main" id="{5FC4C901-6318-5807-A07B-ACBCA487D3A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 xmlns:a16="http://schemas.microsoft.com/office/drawing/2014/main" id="{005BD309-7DC7-8669-DBAD-2D7BC77DC0F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 xmlns:a16="http://schemas.microsoft.com/office/drawing/2014/main" id="{5D7E130A-30D2-F28C-8A4F-CCF84B0406F5}"/>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 xmlns:a16="http://schemas.microsoft.com/office/drawing/2014/main" id="{2237F7FE-3F07-E3D4-5425-4541CD3ADEB8}"/>
              </a:ext>
            </a:extLst>
          </p:cNvPr>
          <p:cNvSpPr>
            <a:spLocks noGrp="1"/>
          </p:cNvSpPr>
          <p:nvPr>
            <p:ph type="dt" sz="half" idx="10"/>
          </p:nvPr>
        </p:nvSpPr>
        <p:spPr/>
        <p:txBody>
          <a:bodyPr/>
          <a:lstStyle>
            <a:lvl1pPr>
              <a:defRPr/>
            </a:lvl1pPr>
          </a:lstStyle>
          <a:p>
            <a:pPr>
              <a:defRPr/>
            </a:pPr>
            <a:fld id="{9F40C580-7A5E-4239-8C35-FAB77AA22417}" type="datetimeFigureOut">
              <a:rPr lang="en-US"/>
              <a:pPr>
                <a:defRPr/>
              </a:pPr>
              <a:t>10/21/2024</a:t>
            </a:fld>
            <a:endParaRPr lang="en-US" dirty="0"/>
          </a:p>
        </p:txBody>
      </p:sp>
      <p:sp>
        <p:nvSpPr>
          <p:cNvPr id="16" name="Footer Placeholder 4">
            <a:extLst>
              <a:ext uri="{FF2B5EF4-FFF2-40B4-BE49-F238E27FC236}">
                <a16:creationId xmlns="" xmlns:a16="http://schemas.microsoft.com/office/drawing/2014/main" id="{D2B72B78-B264-31EC-039C-307C71E468D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 xmlns:a16="http://schemas.microsoft.com/office/drawing/2014/main" id="{6E816140-843D-F9DC-93B9-2E05E4AD0A93}"/>
              </a:ext>
            </a:extLst>
          </p:cNvPr>
          <p:cNvSpPr>
            <a:spLocks noGrp="1"/>
          </p:cNvSpPr>
          <p:nvPr>
            <p:ph type="sldNum" sz="quarter" idx="12"/>
          </p:nvPr>
        </p:nvSpPr>
        <p:spPr/>
        <p:txBody>
          <a:bodyPr/>
          <a:lstStyle>
            <a:lvl1pPr>
              <a:defRPr/>
            </a:lvl1pPr>
          </a:lstStyle>
          <a:p>
            <a:pPr>
              <a:defRPr/>
            </a:pPr>
            <a:fld id="{154EE591-33F0-42BB-9A37-AB89FFB06B5A}" type="slidenum">
              <a:rPr lang="en-US"/>
              <a:pPr>
                <a:defRPr/>
              </a:pPr>
              <a:t>‹#›</a:t>
            </a:fld>
            <a:endParaRPr lang="en-US" dirty="0"/>
          </a:p>
        </p:txBody>
      </p:sp>
    </p:spTree>
    <p:extLst>
      <p:ext uri="{BB962C8B-B14F-4D97-AF65-F5344CB8AC3E}">
        <p14:creationId xmlns:p14="http://schemas.microsoft.com/office/powerpoint/2010/main" val="234616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223621E-E96F-6B43-7475-33551F5B6074}"/>
              </a:ext>
            </a:extLst>
          </p:cNvPr>
          <p:cNvSpPr>
            <a:spLocks noGrp="1"/>
          </p:cNvSpPr>
          <p:nvPr>
            <p:ph type="dt" sz="half" idx="10"/>
          </p:nvPr>
        </p:nvSpPr>
        <p:spPr/>
        <p:txBody>
          <a:bodyPr/>
          <a:lstStyle>
            <a:lvl1pPr>
              <a:defRPr/>
            </a:lvl1pPr>
          </a:lstStyle>
          <a:p>
            <a:pPr>
              <a:defRPr/>
            </a:pPr>
            <a:fld id="{20C7F801-482A-45F2-BBEF-65BFD9642D2D}"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258EA397-EC7A-E1FD-ED16-E93073497E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220708A2-2628-84C8-BBD0-C72229968A43}"/>
              </a:ext>
            </a:extLst>
          </p:cNvPr>
          <p:cNvSpPr>
            <a:spLocks noGrp="1"/>
          </p:cNvSpPr>
          <p:nvPr>
            <p:ph type="sldNum" sz="quarter" idx="12"/>
          </p:nvPr>
        </p:nvSpPr>
        <p:spPr/>
        <p:txBody>
          <a:bodyPr/>
          <a:lstStyle>
            <a:lvl1pPr>
              <a:defRPr/>
            </a:lvl1pPr>
          </a:lstStyle>
          <a:p>
            <a:pPr>
              <a:defRPr/>
            </a:pPr>
            <a:fld id="{46AF6BD0-C214-4B0F-87F5-E759BEAFE00A}" type="slidenum">
              <a:rPr lang="en-US"/>
              <a:pPr>
                <a:defRPr/>
              </a:pPr>
              <a:t>‹#›</a:t>
            </a:fld>
            <a:endParaRPr lang="en-US" dirty="0"/>
          </a:p>
        </p:txBody>
      </p:sp>
    </p:spTree>
    <p:extLst>
      <p:ext uri="{BB962C8B-B14F-4D97-AF65-F5344CB8AC3E}">
        <p14:creationId xmlns:p14="http://schemas.microsoft.com/office/powerpoint/2010/main" val="13339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82C5822-92A2-3CF6-1CE5-3EA7435755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 xmlns:a16="http://schemas.microsoft.com/office/drawing/2014/main" id="{9622D313-D9B9-5B68-8F85-D68C3ADF2C1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 xmlns:a16="http://schemas.microsoft.com/office/drawing/2014/main" id="{E2E0F327-6810-0E39-34E9-ACD2C929BB1A}"/>
              </a:ext>
            </a:extLst>
          </p:cNvPr>
          <p:cNvSpPr>
            <a:spLocks noGrp="1"/>
          </p:cNvSpPr>
          <p:nvPr>
            <p:ph type="dt" sz="half" idx="14"/>
          </p:nvPr>
        </p:nvSpPr>
        <p:spPr/>
        <p:txBody>
          <a:bodyPr/>
          <a:lstStyle>
            <a:lvl1pPr>
              <a:defRPr/>
            </a:lvl1pPr>
          </a:lstStyle>
          <a:p>
            <a:pPr>
              <a:defRPr/>
            </a:pPr>
            <a:fld id="{11B56AEC-92FC-47C2-B6E9-97EC4F65250E}" type="datetimeFigureOut">
              <a:rPr lang="en-US"/>
              <a:pPr>
                <a:defRPr/>
              </a:pPr>
              <a:t>10/21/2024</a:t>
            </a:fld>
            <a:endParaRPr lang="en-US" dirty="0"/>
          </a:p>
        </p:txBody>
      </p:sp>
      <p:sp>
        <p:nvSpPr>
          <p:cNvPr id="7" name="Footer Placeholder 4">
            <a:extLst>
              <a:ext uri="{FF2B5EF4-FFF2-40B4-BE49-F238E27FC236}">
                <a16:creationId xmlns="" xmlns:a16="http://schemas.microsoft.com/office/drawing/2014/main" id="{DB8F0138-1CB8-8247-06AA-44E27BDEA9F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 xmlns:a16="http://schemas.microsoft.com/office/drawing/2014/main" id="{177D8874-3671-29A4-E39A-9623FDD4C876}"/>
              </a:ext>
            </a:extLst>
          </p:cNvPr>
          <p:cNvSpPr>
            <a:spLocks noGrp="1"/>
          </p:cNvSpPr>
          <p:nvPr>
            <p:ph type="sldNum" sz="quarter" idx="16"/>
          </p:nvPr>
        </p:nvSpPr>
        <p:spPr/>
        <p:txBody>
          <a:bodyPr/>
          <a:lstStyle>
            <a:lvl1pPr>
              <a:defRPr/>
            </a:lvl1pPr>
          </a:lstStyle>
          <a:p>
            <a:pPr>
              <a:defRPr/>
            </a:pPr>
            <a:fld id="{8F058192-3E32-44D3-ADA0-5E69AB610904}" type="slidenum">
              <a:rPr lang="en-US"/>
              <a:pPr>
                <a:defRPr/>
              </a:pPr>
              <a:t>‹#›</a:t>
            </a:fld>
            <a:endParaRPr lang="en-US" dirty="0"/>
          </a:p>
        </p:txBody>
      </p:sp>
    </p:spTree>
    <p:extLst>
      <p:ext uri="{BB962C8B-B14F-4D97-AF65-F5344CB8AC3E}">
        <p14:creationId xmlns:p14="http://schemas.microsoft.com/office/powerpoint/2010/main" val="386409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4EAC4B2-1A6F-FCF7-33B9-CEA516773451}"/>
              </a:ext>
            </a:extLst>
          </p:cNvPr>
          <p:cNvSpPr>
            <a:spLocks noGrp="1"/>
          </p:cNvSpPr>
          <p:nvPr>
            <p:ph type="dt" sz="half" idx="10"/>
          </p:nvPr>
        </p:nvSpPr>
        <p:spPr/>
        <p:txBody>
          <a:bodyPr/>
          <a:lstStyle>
            <a:lvl1pPr>
              <a:defRPr/>
            </a:lvl1pPr>
          </a:lstStyle>
          <a:p>
            <a:pPr>
              <a:defRPr/>
            </a:pPr>
            <a:fld id="{6CA08D5B-C39A-42F6-86C9-FEDBDD8F5721}"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43A07516-BFB6-6DC2-4A53-7B286FB208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85298A6B-82BD-8C6D-CCB4-6CE842EFE4D8}"/>
              </a:ext>
            </a:extLst>
          </p:cNvPr>
          <p:cNvSpPr>
            <a:spLocks noGrp="1"/>
          </p:cNvSpPr>
          <p:nvPr>
            <p:ph type="sldNum" sz="quarter" idx="12"/>
          </p:nvPr>
        </p:nvSpPr>
        <p:spPr/>
        <p:txBody>
          <a:bodyPr/>
          <a:lstStyle>
            <a:lvl1pPr>
              <a:defRPr/>
            </a:lvl1pPr>
          </a:lstStyle>
          <a:p>
            <a:pPr>
              <a:defRPr/>
            </a:pPr>
            <a:fld id="{437F0474-CB59-4B74-B54D-1F0BD266B8EA}" type="slidenum">
              <a:rPr lang="en-US"/>
              <a:pPr>
                <a:defRPr/>
              </a:pPr>
              <a:t>‹#›</a:t>
            </a:fld>
            <a:endParaRPr lang="en-US" dirty="0"/>
          </a:p>
        </p:txBody>
      </p:sp>
    </p:spTree>
    <p:extLst>
      <p:ext uri="{BB962C8B-B14F-4D97-AF65-F5344CB8AC3E}">
        <p14:creationId xmlns:p14="http://schemas.microsoft.com/office/powerpoint/2010/main" val="286350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AD9F188-BB2D-AAB2-A940-408F9AE6DE3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 xmlns:a16="http://schemas.microsoft.com/office/drawing/2014/main" id="{601AB762-66B8-3D18-1AAE-75E9C050FE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 xmlns:a16="http://schemas.microsoft.com/office/drawing/2014/main" id="{B1B54C07-0845-4CA2-6A48-E885E4F7D15D}"/>
              </a:ext>
            </a:extLst>
          </p:cNvPr>
          <p:cNvSpPr>
            <a:spLocks noGrp="1"/>
          </p:cNvSpPr>
          <p:nvPr>
            <p:ph type="dt" sz="half" idx="14"/>
          </p:nvPr>
        </p:nvSpPr>
        <p:spPr/>
        <p:txBody>
          <a:bodyPr/>
          <a:lstStyle>
            <a:lvl1pPr>
              <a:defRPr/>
            </a:lvl1pPr>
          </a:lstStyle>
          <a:p>
            <a:pPr>
              <a:defRPr/>
            </a:pPr>
            <a:fld id="{F02F37B7-7FBC-4C0D-8858-06A84CB693CA}" type="datetimeFigureOut">
              <a:rPr lang="en-US"/>
              <a:pPr>
                <a:defRPr/>
              </a:pPr>
              <a:t>10/21/2024</a:t>
            </a:fld>
            <a:endParaRPr lang="en-US" dirty="0"/>
          </a:p>
        </p:txBody>
      </p:sp>
      <p:sp>
        <p:nvSpPr>
          <p:cNvPr id="7" name="Footer Placeholder 4">
            <a:extLst>
              <a:ext uri="{FF2B5EF4-FFF2-40B4-BE49-F238E27FC236}">
                <a16:creationId xmlns="" xmlns:a16="http://schemas.microsoft.com/office/drawing/2014/main" id="{8D0074F7-C52C-594D-8E2B-D16D38AA470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 xmlns:a16="http://schemas.microsoft.com/office/drawing/2014/main" id="{3CBE3002-6E74-A1A8-EB67-955554AC3A02}"/>
              </a:ext>
            </a:extLst>
          </p:cNvPr>
          <p:cNvSpPr>
            <a:spLocks noGrp="1"/>
          </p:cNvSpPr>
          <p:nvPr>
            <p:ph type="sldNum" sz="quarter" idx="16"/>
          </p:nvPr>
        </p:nvSpPr>
        <p:spPr/>
        <p:txBody>
          <a:bodyPr/>
          <a:lstStyle>
            <a:lvl1pPr>
              <a:defRPr/>
            </a:lvl1pPr>
          </a:lstStyle>
          <a:p>
            <a:pPr>
              <a:defRPr/>
            </a:pPr>
            <a:fld id="{A5AC6D20-53E6-4644-B8CD-AA8231FF95FE}" type="slidenum">
              <a:rPr lang="en-US"/>
              <a:pPr>
                <a:defRPr/>
              </a:pPr>
              <a:t>‹#›</a:t>
            </a:fld>
            <a:endParaRPr lang="en-US" dirty="0"/>
          </a:p>
        </p:txBody>
      </p:sp>
    </p:spTree>
    <p:extLst>
      <p:ext uri="{BB962C8B-B14F-4D97-AF65-F5344CB8AC3E}">
        <p14:creationId xmlns:p14="http://schemas.microsoft.com/office/powerpoint/2010/main" val="10767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2002B1E-1F95-464F-33D3-96F3D7742175}"/>
              </a:ext>
            </a:extLst>
          </p:cNvPr>
          <p:cNvSpPr>
            <a:spLocks noGrp="1"/>
          </p:cNvSpPr>
          <p:nvPr>
            <p:ph type="dt" sz="half" idx="14"/>
          </p:nvPr>
        </p:nvSpPr>
        <p:spPr/>
        <p:txBody>
          <a:bodyPr/>
          <a:lstStyle>
            <a:lvl1pPr>
              <a:defRPr/>
            </a:lvl1pPr>
          </a:lstStyle>
          <a:p>
            <a:pPr>
              <a:defRPr/>
            </a:pPr>
            <a:fld id="{B9838AAC-8FCB-4319-A461-142C43B4D60E}"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70B67DDD-0CAB-1E2F-62AF-246D7E16187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8531195F-BCB3-F862-167B-E5B09EC391FA}"/>
              </a:ext>
            </a:extLst>
          </p:cNvPr>
          <p:cNvSpPr>
            <a:spLocks noGrp="1"/>
          </p:cNvSpPr>
          <p:nvPr>
            <p:ph type="sldNum" sz="quarter" idx="16"/>
          </p:nvPr>
        </p:nvSpPr>
        <p:spPr/>
        <p:txBody>
          <a:bodyPr/>
          <a:lstStyle>
            <a:lvl1pPr>
              <a:defRPr/>
            </a:lvl1pPr>
          </a:lstStyle>
          <a:p>
            <a:pPr>
              <a:defRPr/>
            </a:pPr>
            <a:fld id="{199CA985-1A41-45EA-B20F-DF1FA7F0FFE9}" type="slidenum">
              <a:rPr lang="en-US"/>
              <a:pPr>
                <a:defRPr/>
              </a:pPr>
              <a:t>‹#›</a:t>
            </a:fld>
            <a:endParaRPr lang="en-US" dirty="0"/>
          </a:p>
        </p:txBody>
      </p:sp>
    </p:spTree>
    <p:extLst>
      <p:ext uri="{BB962C8B-B14F-4D97-AF65-F5344CB8AC3E}">
        <p14:creationId xmlns:p14="http://schemas.microsoft.com/office/powerpoint/2010/main" val="173086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F914E1B5-539F-9FDA-65F6-5AB4EF212CC1}"/>
              </a:ext>
            </a:extLst>
          </p:cNvPr>
          <p:cNvSpPr>
            <a:spLocks noGrp="1"/>
          </p:cNvSpPr>
          <p:nvPr>
            <p:ph type="dt" sz="half" idx="10"/>
          </p:nvPr>
        </p:nvSpPr>
        <p:spPr/>
        <p:txBody>
          <a:bodyPr/>
          <a:lstStyle>
            <a:lvl1pPr>
              <a:defRPr/>
            </a:lvl1pPr>
          </a:lstStyle>
          <a:p>
            <a:pPr>
              <a:defRPr/>
            </a:pPr>
            <a:fld id="{7EF7FD09-8CB6-4885-981B-3A80A193AB26}"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878BBFA4-0714-175E-4781-68B3E684AE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34725E9-824C-7678-BB6C-43785CDA3B79}"/>
              </a:ext>
            </a:extLst>
          </p:cNvPr>
          <p:cNvSpPr>
            <a:spLocks noGrp="1"/>
          </p:cNvSpPr>
          <p:nvPr>
            <p:ph type="sldNum" sz="quarter" idx="12"/>
          </p:nvPr>
        </p:nvSpPr>
        <p:spPr/>
        <p:txBody>
          <a:bodyPr/>
          <a:lstStyle>
            <a:lvl1pPr>
              <a:defRPr/>
            </a:lvl1pPr>
          </a:lstStyle>
          <a:p>
            <a:pPr>
              <a:defRPr/>
            </a:pPr>
            <a:fld id="{44D5101A-67F0-4D6C-A22A-BB3D6C77D89F}" type="slidenum">
              <a:rPr lang="en-US"/>
              <a:pPr>
                <a:defRPr/>
              </a:pPr>
              <a:t>‹#›</a:t>
            </a:fld>
            <a:endParaRPr lang="en-US" dirty="0"/>
          </a:p>
        </p:txBody>
      </p:sp>
    </p:spTree>
    <p:extLst>
      <p:ext uri="{BB962C8B-B14F-4D97-AF65-F5344CB8AC3E}">
        <p14:creationId xmlns:p14="http://schemas.microsoft.com/office/powerpoint/2010/main" val="327961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B880CE46-24AF-247F-4C46-95367DCEEF97}"/>
              </a:ext>
            </a:extLst>
          </p:cNvPr>
          <p:cNvSpPr>
            <a:spLocks noGrp="1"/>
          </p:cNvSpPr>
          <p:nvPr>
            <p:ph type="dt" sz="half" idx="10"/>
          </p:nvPr>
        </p:nvSpPr>
        <p:spPr/>
        <p:txBody>
          <a:bodyPr/>
          <a:lstStyle>
            <a:lvl1pPr>
              <a:defRPr/>
            </a:lvl1pPr>
          </a:lstStyle>
          <a:p>
            <a:pPr>
              <a:defRPr/>
            </a:pPr>
            <a:fld id="{51CC5822-F83A-4B25-8294-BB2A574F69AE}"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B3EFBA84-5E17-7290-FE36-BDE039FE5F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85EBEAAE-201E-FA8D-3F40-32FD3D7B6352}"/>
              </a:ext>
            </a:extLst>
          </p:cNvPr>
          <p:cNvSpPr>
            <a:spLocks noGrp="1"/>
          </p:cNvSpPr>
          <p:nvPr>
            <p:ph type="sldNum" sz="quarter" idx="12"/>
          </p:nvPr>
        </p:nvSpPr>
        <p:spPr/>
        <p:txBody>
          <a:bodyPr/>
          <a:lstStyle>
            <a:lvl1pPr>
              <a:defRPr/>
            </a:lvl1pPr>
          </a:lstStyle>
          <a:p>
            <a:pPr>
              <a:defRPr/>
            </a:pPr>
            <a:fld id="{17427438-3211-48F5-A866-18CBE5D6CECF}" type="slidenum">
              <a:rPr lang="en-US"/>
              <a:pPr>
                <a:defRPr/>
              </a:pPr>
              <a:t>‹#›</a:t>
            </a:fld>
            <a:endParaRPr lang="en-US" dirty="0"/>
          </a:p>
        </p:txBody>
      </p:sp>
    </p:spTree>
    <p:extLst>
      <p:ext uri="{BB962C8B-B14F-4D97-AF65-F5344CB8AC3E}">
        <p14:creationId xmlns:p14="http://schemas.microsoft.com/office/powerpoint/2010/main" val="1758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98A12ED4-36E5-C1AE-AD43-70F2A2A20962}"/>
              </a:ext>
            </a:extLst>
          </p:cNvPr>
          <p:cNvSpPr>
            <a:spLocks noGrp="1"/>
          </p:cNvSpPr>
          <p:nvPr>
            <p:ph type="dt" sz="half" idx="10"/>
          </p:nvPr>
        </p:nvSpPr>
        <p:spPr/>
        <p:txBody>
          <a:bodyPr/>
          <a:lstStyle>
            <a:lvl1pPr>
              <a:defRPr/>
            </a:lvl1pPr>
          </a:lstStyle>
          <a:p>
            <a:pPr>
              <a:defRPr/>
            </a:pPr>
            <a:fld id="{3A53A7DE-4750-4C11-9F05-3613029CAB05}"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142F137B-CA6D-3946-DE99-E5E2F72FCC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6D79285F-6314-4AAE-6C14-37643A6E5137}"/>
              </a:ext>
            </a:extLst>
          </p:cNvPr>
          <p:cNvSpPr>
            <a:spLocks noGrp="1"/>
          </p:cNvSpPr>
          <p:nvPr>
            <p:ph type="sldNum" sz="quarter" idx="12"/>
          </p:nvPr>
        </p:nvSpPr>
        <p:spPr/>
        <p:txBody>
          <a:bodyPr/>
          <a:lstStyle>
            <a:lvl1pPr>
              <a:defRPr/>
            </a:lvl1pPr>
          </a:lstStyle>
          <a:p>
            <a:pPr>
              <a:defRPr/>
            </a:pPr>
            <a:fld id="{BD08293C-7C1B-4305-A69E-CD38E704C4CB}" type="slidenum">
              <a:rPr lang="en-US"/>
              <a:pPr>
                <a:defRPr/>
              </a:pPr>
              <a:t>‹#›</a:t>
            </a:fld>
            <a:endParaRPr lang="en-US" dirty="0"/>
          </a:p>
        </p:txBody>
      </p:sp>
    </p:spTree>
    <p:extLst>
      <p:ext uri="{BB962C8B-B14F-4D97-AF65-F5344CB8AC3E}">
        <p14:creationId xmlns:p14="http://schemas.microsoft.com/office/powerpoint/2010/main" val="403956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9A702B4-6FEA-7FB1-8F1B-2D574537900E}"/>
              </a:ext>
            </a:extLst>
          </p:cNvPr>
          <p:cNvSpPr>
            <a:spLocks noGrp="1"/>
          </p:cNvSpPr>
          <p:nvPr>
            <p:ph type="dt" sz="half" idx="10"/>
          </p:nvPr>
        </p:nvSpPr>
        <p:spPr/>
        <p:txBody>
          <a:bodyPr/>
          <a:lstStyle>
            <a:lvl1pPr>
              <a:defRPr/>
            </a:lvl1pPr>
          </a:lstStyle>
          <a:p>
            <a:pPr>
              <a:defRPr/>
            </a:pPr>
            <a:fld id="{899C6BA3-D9AC-4768-BCCE-547183ED1797}"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45DE2E1F-E914-3E82-64D9-27558AE410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55692A16-D6FF-70D1-A45E-693A439E215F}"/>
              </a:ext>
            </a:extLst>
          </p:cNvPr>
          <p:cNvSpPr>
            <a:spLocks noGrp="1"/>
          </p:cNvSpPr>
          <p:nvPr>
            <p:ph type="sldNum" sz="quarter" idx="12"/>
          </p:nvPr>
        </p:nvSpPr>
        <p:spPr/>
        <p:txBody>
          <a:bodyPr/>
          <a:lstStyle>
            <a:lvl1pPr>
              <a:defRPr/>
            </a:lvl1pPr>
          </a:lstStyle>
          <a:p>
            <a:pPr>
              <a:defRPr/>
            </a:pPr>
            <a:fld id="{16FA0245-4420-48AF-82B7-F41BCD9AE18C}" type="slidenum">
              <a:rPr lang="en-US"/>
              <a:pPr>
                <a:defRPr/>
              </a:pPr>
              <a:t>‹#›</a:t>
            </a:fld>
            <a:endParaRPr lang="en-US" dirty="0"/>
          </a:p>
        </p:txBody>
      </p:sp>
    </p:spTree>
    <p:extLst>
      <p:ext uri="{BB962C8B-B14F-4D97-AF65-F5344CB8AC3E}">
        <p14:creationId xmlns:p14="http://schemas.microsoft.com/office/powerpoint/2010/main" val="12476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39B2FCCD-6481-9314-1F58-E44455AF7C94}"/>
              </a:ext>
            </a:extLst>
          </p:cNvPr>
          <p:cNvSpPr>
            <a:spLocks noGrp="1"/>
          </p:cNvSpPr>
          <p:nvPr>
            <p:ph type="dt" sz="half" idx="10"/>
          </p:nvPr>
        </p:nvSpPr>
        <p:spPr/>
        <p:txBody>
          <a:bodyPr/>
          <a:lstStyle>
            <a:lvl1pPr>
              <a:defRPr/>
            </a:lvl1pPr>
          </a:lstStyle>
          <a:p>
            <a:pPr>
              <a:defRPr/>
            </a:pPr>
            <a:fld id="{36589777-3761-4ABB-AD80-43ED748B6181}" type="datetimeFigureOut">
              <a:rPr lang="en-US"/>
              <a:pPr>
                <a:defRPr/>
              </a:pPr>
              <a:t>10/21/2024</a:t>
            </a:fld>
            <a:endParaRPr lang="en-US" dirty="0"/>
          </a:p>
        </p:txBody>
      </p:sp>
      <p:sp>
        <p:nvSpPr>
          <p:cNvPr id="6" name="Footer Placeholder 4">
            <a:extLst>
              <a:ext uri="{FF2B5EF4-FFF2-40B4-BE49-F238E27FC236}">
                <a16:creationId xmlns="" xmlns:a16="http://schemas.microsoft.com/office/drawing/2014/main" id="{CAA4D042-713E-78DF-437A-6331EA1FE5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D6E9DA41-7B24-E28A-DC40-533B3EB2849D}"/>
              </a:ext>
            </a:extLst>
          </p:cNvPr>
          <p:cNvSpPr>
            <a:spLocks noGrp="1"/>
          </p:cNvSpPr>
          <p:nvPr>
            <p:ph type="sldNum" sz="quarter" idx="12"/>
          </p:nvPr>
        </p:nvSpPr>
        <p:spPr/>
        <p:txBody>
          <a:bodyPr/>
          <a:lstStyle>
            <a:lvl1pPr>
              <a:defRPr/>
            </a:lvl1pPr>
          </a:lstStyle>
          <a:p>
            <a:pPr>
              <a:defRPr/>
            </a:pPr>
            <a:fld id="{D6050C24-A1B2-479C-814B-EB820F5D034B}" type="slidenum">
              <a:rPr lang="en-US"/>
              <a:pPr>
                <a:defRPr/>
              </a:pPr>
              <a:t>‹#›</a:t>
            </a:fld>
            <a:endParaRPr lang="en-US" dirty="0"/>
          </a:p>
        </p:txBody>
      </p:sp>
    </p:spTree>
    <p:extLst>
      <p:ext uri="{BB962C8B-B14F-4D97-AF65-F5344CB8AC3E}">
        <p14:creationId xmlns:p14="http://schemas.microsoft.com/office/powerpoint/2010/main" val="159729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AB8685F8-DB36-905A-8F89-6CDF9472D03A}"/>
              </a:ext>
            </a:extLst>
          </p:cNvPr>
          <p:cNvSpPr>
            <a:spLocks noGrp="1"/>
          </p:cNvSpPr>
          <p:nvPr>
            <p:ph type="dt" sz="half" idx="10"/>
          </p:nvPr>
        </p:nvSpPr>
        <p:spPr/>
        <p:txBody>
          <a:bodyPr/>
          <a:lstStyle>
            <a:lvl1pPr>
              <a:defRPr/>
            </a:lvl1pPr>
          </a:lstStyle>
          <a:p>
            <a:pPr>
              <a:defRPr/>
            </a:pPr>
            <a:fld id="{045D734F-24FF-4235-8C0A-E857C3C0C702}" type="datetimeFigureOut">
              <a:rPr lang="en-US"/>
              <a:pPr>
                <a:defRPr/>
              </a:pPr>
              <a:t>10/21/2024</a:t>
            </a:fld>
            <a:endParaRPr lang="en-US" dirty="0"/>
          </a:p>
        </p:txBody>
      </p:sp>
      <p:sp>
        <p:nvSpPr>
          <p:cNvPr id="8" name="Footer Placeholder 4">
            <a:extLst>
              <a:ext uri="{FF2B5EF4-FFF2-40B4-BE49-F238E27FC236}">
                <a16:creationId xmlns="" xmlns:a16="http://schemas.microsoft.com/office/drawing/2014/main" id="{6B614919-4465-19A6-9A1A-5A109896E6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0E8DE678-29D2-D1A7-7EF2-22A12AEA016C}"/>
              </a:ext>
            </a:extLst>
          </p:cNvPr>
          <p:cNvSpPr>
            <a:spLocks noGrp="1"/>
          </p:cNvSpPr>
          <p:nvPr>
            <p:ph type="sldNum" sz="quarter" idx="12"/>
          </p:nvPr>
        </p:nvSpPr>
        <p:spPr/>
        <p:txBody>
          <a:bodyPr/>
          <a:lstStyle>
            <a:lvl1pPr>
              <a:defRPr/>
            </a:lvl1pPr>
          </a:lstStyle>
          <a:p>
            <a:pPr>
              <a:defRPr/>
            </a:pPr>
            <a:fld id="{837DAD67-7F11-4274-8BD9-4A37BB773BE6}" type="slidenum">
              <a:rPr lang="en-US"/>
              <a:pPr>
                <a:defRPr/>
              </a:pPr>
              <a:t>‹#›</a:t>
            </a:fld>
            <a:endParaRPr lang="en-US" dirty="0"/>
          </a:p>
        </p:txBody>
      </p:sp>
    </p:spTree>
    <p:extLst>
      <p:ext uri="{BB962C8B-B14F-4D97-AF65-F5344CB8AC3E}">
        <p14:creationId xmlns:p14="http://schemas.microsoft.com/office/powerpoint/2010/main" val="5188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4D1A7A85-4E86-4F11-B11F-4EA08A0862BE}"/>
              </a:ext>
            </a:extLst>
          </p:cNvPr>
          <p:cNvSpPr>
            <a:spLocks noGrp="1"/>
          </p:cNvSpPr>
          <p:nvPr>
            <p:ph type="dt" sz="half" idx="10"/>
          </p:nvPr>
        </p:nvSpPr>
        <p:spPr/>
        <p:txBody>
          <a:bodyPr/>
          <a:lstStyle>
            <a:lvl1pPr>
              <a:defRPr/>
            </a:lvl1pPr>
          </a:lstStyle>
          <a:p>
            <a:pPr>
              <a:defRPr/>
            </a:pPr>
            <a:fld id="{223B3507-95E6-4E07-B3A2-6B77BC098802}" type="datetimeFigureOut">
              <a:rPr lang="en-US"/>
              <a:pPr>
                <a:defRPr/>
              </a:pPr>
              <a:t>10/21/2024</a:t>
            </a:fld>
            <a:endParaRPr lang="en-US" dirty="0"/>
          </a:p>
        </p:txBody>
      </p:sp>
      <p:sp>
        <p:nvSpPr>
          <p:cNvPr id="4" name="Footer Placeholder 4">
            <a:extLst>
              <a:ext uri="{FF2B5EF4-FFF2-40B4-BE49-F238E27FC236}">
                <a16:creationId xmlns="" xmlns:a16="http://schemas.microsoft.com/office/drawing/2014/main" id="{F400817D-CE06-59B4-7337-BE53B7D7AB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F77EB165-95DC-A4FB-DC9B-C70BB4762BED}"/>
              </a:ext>
            </a:extLst>
          </p:cNvPr>
          <p:cNvSpPr>
            <a:spLocks noGrp="1"/>
          </p:cNvSpPr>
          <p:nvPr>
            <p:ph type="sldNum" sz="quarter" idx="12"/>
          </p:nvPr>
        </p:nvSpPr>
        <p:spPr/>
        <p:txBody>
          <a:bodyPr/>
          <a:lstStyle>
            <a:lvl1pPr>
              <a:defRPr/>
            </a:lvl1pPr>
          </a:lstStyle>
          <a:p>
            <a:pPr>
              <a:defRPr/>
            </a:pPr>
            <a:fld id="{1D224733-E1B2-4603-9465-53CC0113A89D}" type="slidenum">
              <a:rPr lang="en-US"/>
              <a:pPr>
                <a:defRPr/>
              </a:pPr>
              <a:t>‹#›</a:t>
            </a:fld>
            <a:endParaRPr lang="en-US" dirty="0"/>
          </a:p>
        </p:txBody>
      </p:sp>
    </p:spTree>
    <p:extLst>
      <p:ext uri="{BB962C8B-B14F-4D97-AF65-F5344CB8AC3E}">
        <p14:creationId xmlns:p14="http://schemas.microsoft.com/office/powerpoint/2010/main" val="15281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C4FAD9D1-ED4F-F9CC-B2C4-3A9C0C08D47D}"/>
              </a:ext>
            </a:extLst>
          </p:cNvPr>
          <p:cNvSpPr>
            <a:spLocks noGrp="1"/>
          </p:cNvSpPr>
          <p:nvPr>
            <p:ph type="dt" sz="half" idx="10"/>
          </p:nvPr>
        </p:nvSpPr>
        <p:spPr/>
        <p:txBody>
          <a:bodyPr/>
          <a:lstStyle>
            <a:lvl1pPr>
              <a:defRPr/>
            </a:lvl1pPr>
          </a:lstStyle>
          <a:p>
            <a:pPr>
              <a:defRPr/>
            </a:pPr>
            <a:fld id="{C1EA81FB-6BD0-4B66-B5CB-D986B9FD3CA4}" type="datetimeFigureOut">
              <a:rPr lang="en-US"/>
              <a:pPr>
                <a:defRPr/>
              </a:pPr>
              <a:t>10/21/2024</a:t>
            </a:fld>
            <a:endParaRPr lang="en-US" dirty="0"/>
          </a:p>
        </p:txBody>
      </p:sp>
      <p:sp>
        <p:nvSpPr>
          <p:cNvPr id="3" name="Footer Placeholder 4">
            <a:extLst>
              <a:ext uri="{FF2B5EF4-FFF2-40B4-BE49-F238E27FC236}">
                <a16:creationId xmlns="" xmlns:a16="http://schemas.microsoft.com/office/drawing/2014/main" id="{51AF7747-9CAC-F1F2-EF7F-022C39E80E4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E36B1AC0-DE70-E725-4230-35EB33003452}"/>
              </a:ext>
            </a:extLst>
          </p:cNvPr>
          <p:cNvSpPr>
            <a:spLocks noGrp="1"/>
          </p:cNvSpPr>
          <p:nvPr>
            <p:ph type="sldNum" sz="quarter" idx="12"/>
          </p:nvPr>
        </p:nvSpPr>
        <p:spPr/>
        <p:txBody>
          <a:bodyPr/>
          <a:lstStyle>
            <a:lvl1pPr>
              <a:defRPr/>
            </a:lvl1pPr>
          </a:lstStyle>
          <a:p>
            <a:pPr>
              <a:defRPr/>
            </a:pPr>
            <a:fld id="{BFB44F28-2D5B-45A3-B751-75B925E8826A}" type="slidenum">
              <a:rPr lang="en-US"/>
              <a:pPr>
                <a:defRPr/>
              </a:pPr>
              <a:t>‹#›</a:t>
            </a:fld>
            <a:endParaRPr lang="en-US" dirty="0"/>
          </a:p>
        </p:txBody>
      </p:sp>
    </p:spTree>
    <p:extLst>
      <p:ext uri="{BB962C8B-B14F-4D97-AF65-F5344CB8AC3E}">
        <p14:creationId xmlns:p14="http://schemas.microsoft.com/office/powerpoint/2010/main" val="118919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 xmlns:a16="http://schemas.microsoft.com/office/drawing/2014/main" id="{0E0890E1-D7CB-AB82-041E-FFE5B06658CF}"/>
              </a:ext>
            </a:extLst>
          </p:cNvPr>
          <p:cNvSpPr>
            <a:spLocks noGrp="1"/>
          </p:cNvSpPr>
          <p:nvPr>
            <p:ph type="dt" sz="half" idx="10"/>
          </p:nvPr>
        </p:nvSpPr>
        <p:spPr/>
        <p:txBody>
          <a:bodyPr/>
          <a:lstStyle>
            <a:lvl1pPr>
              <a:defRPr/>
            </a:lvl1pPr>
          </a:lstStyle>
          <a:p>
            <a:pPr>
              <a:defRPr/>
            </a:pPr>
            <a:fld id="{BAF20C40-303D-4A58-BB13-0B8EB0D96378}" type="datetimeFigureOut">
              <a:rPr lang="en-US"/>
              <a:pPr>
                <a:defRPr/>
              </a:pPr>
              <a:t>10/21/2024</a:t>
            </a:fld>
            <a:endParaRPr lang="en-US" dirty="0"/>
          </a:p>
        </p:txBody>
      </p:sp>
      <p:sp>
        <p:nvSpPr>
          <p:cNvPr id="6" name="Footer Placeholder 4">
            <a:extLst>
              <a:ext uri="{FF2B5EF4-FFF2-40B4-BE49-F238E27FC236}">
                <a16:creationId xmlns="" xmlns:a16="http://schemas.microsoft.com/office/drawing/2014/main" id="{A5971D38-A6B9-6B6E-FF2A-CE08C5F2B5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9A7DB83B-F2A2-97CA-B770-1CCBF30258FB}"/>
              </a:ext>
            </a:extLst>
          </p:cNvPr>
          <p:cNvSpPr>
            <a:spLocks noGrp="1"/>
          </p:cNvSpPr>
          <p:nvPr>
            <p:ph type="sldNum" sz="quarter" idx="12"/>
          </p:nvPr>
        </p:nvSpPr>
        <p:spPr/>
        <p:txBody>
          <a:bodyPr/>
          <a:lstStyle>
            <a:lvl1pPr>
              <a:defRPr/>
            </a:lvl1pPr>
          </a:lstStyle>
          <a:p>
            <a:pPr>
              <a:defRPr/>
            </a:pPr>
            <a:fld id="{03BF8F56-394A-487C-BC10-F674F5F425B2}" type="slidenum">
              <a:rPr lang="en-US"/>
              <a:pPr>
                <a:defRPr/>
              </a:pPr>
              <a:t>‹#›</a:t>
            </a:fld>
            <a:endParaRPr lang="en-US" dirty="0"/>
          </a:p>
        </p:txBody>
      </p:sp>
    </p:spTree>
    <p:extLst>
      <p:ext uri="{BB962C8B-B14F-4D97-AF65-F5344CB8AC3E}">
        <p14:creationId xmlns:p14="http://schemas.microsoft.com/office/powerpoint/2010/main" val="792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 xmlns:a16="http://schemas.microsoft.com/office/drawing/2014/main" id="{F2A8040D-35F2-EB2C-5173-19F9E6C29651}"/>
              </a:ext>
            </a:extLst>
          </p:cNvPr>
          <p:cNvSpPr>
            <a:spLocks noGrp="1"/>
          </p:cNvSpPr>
          <p:nvPr>
            <p:ph type="dt" sz="half" idx="10"/>
          </p:nvPr>
        </p:nvSpPr>
        <p:spPr/>
        <p:txBody>
          <a:bodyPr/>
          <a:lstStyle>
            <a:lvl1pPr>
              <a:defRPr/>
            </a:lvl1pPr>
          </a:lstStyle>
          <a:p>
            <a:pPr>
              <a:defRPr/>
            </a:pPr>
            <a:fld id="{9FFDE380-13A5-49F4-91C1-DE2B183D45CA}" type="datetimeFigureOut">
              <a:rPr lang="en-US"/>
              <a:pPr>
                <a:defRPr/>
              </a:pPr>
              <a:t>10/21/2024</a:t>
            </a:fld>
            <a:endParaRPr lang="en-US" dirty="0"/>
          </a:p>
        </p:txBody>
      </p:sp>
      <p:sp>
        <p:nvSpPr>
          <p:cNvPr id="6" name="Footer Placeholder 4">
            <a:extLst>
              <a:ext uri="{FF2B5EF4-FFF2-40B4-BE49-F238E27FC236}">
                <a16:creationId xmlns="" xmlns:a16="http://schemas.microsoft.com/office/drawing/2014/main" id="{3035E709-40AF-79BC-5466-0DD1D19CB0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6B5AA8F0-0214-1F34-0169-6ED2B611BCA6}"/>
              </a:ext>
            </a:extLst>
          </p:cNvPr>
          <p:cNvSpPr>
            <a:spLocks noGrp="1"/>
          </p:cNvSpPr>
          <p:nvPr>
            <p:ph type="sldNum" sz="quarter" idx="12"/>
          </p:nvPr>
        </p:nvSpPr>
        <p:spPr/>
        <p:txBody>
          <a:bodyPr/>
          <a:lstStyle>
            <a:lvl1pPr>
              <a:defRPr/>
            </a:lvl1pPr>
          </a:lstStyle>
          <a:p>
            <a:pPr>
              <a:defRPr/>
            </a:pPr>
            <a:fld id="{74F7E80D-4A11-4B62-84AB-69904779998B}" type="slidenum">
              <a:rPr lang="en-US"/>
              <a:pPr>
                <a:defRPr/>
              </a:pPr>
              <a:t>‹#›</a:t>
            </a:fld>
            <a:endParaRPr lang="en-US" dirty="0"/>
          </a:p>
        </p:txBody>
      </p:sp>
    </p:spTree>
    <p:extLst>
      <p:ext uri="{BB962C8B-B14F-4D97-AF65-F5344CB8AC3E}">
        <p14:creationId xmlns:p14="http://schemas.microsoft.com/office/powerpoint/2010/main" val="3528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 xmlns:a16="http://schemas.microsoft.com/office/drawing/2014/main" id="{0041C1C2-6CE1-22FE-50F0-7E8C8B1787C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 xmlns:a16="http://schemas.microsoft.com/office/drawing/2014/main" id="{83923620-3476-F0C8-AEAB-6E0724D96F5C}"/>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 xmlns:a16="http://schemas.microsoft.com/office/drawing/2014/main" id="{E798DADA-3256-D599-EA25-D43B569C1683}"/>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 xmlns:a16="http://schemas.microsoft.com/office/drawing/2014/main" id="{0A5ABB60-EA20-8CD4-E642-BC25ACFF0CA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 xmlns:a16="http://schemas.microsoft.com/office/drawing/2014/main" id="{49269243-E36C-06D0-A034-6ED193B357A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 xmlns:a16="http://schemas.microsoft.com/office/drawing/2014/main" id="{80DFC9E6-36A8-67E0-D7E2-26F957248C9F}"/>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 xmlns:a16="http://schemas.microsoft.com/office/drawing/2014/main" id="{F72480CC-123A-C9BD-5234-E9D9D6F933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 xmlns:a16="http://schemas.microsoft.com/office/drawing/2014/main" id="{620391A1-48B9-386A-FD18-1D3C10C4236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 xmlns:a16="http://schemas.microsoft.com/office/drawing/2014/main" id="{9445C599-02C5-F4EF-4DC4-584228680EB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 xmlns:a16="http://schemas.microsoft.com/office/drawing/2014/main" id="{40E4C3B7-6627-8A9C-5D14-93C49874059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 xmlns:a16="http://schemas.microsoft.com/office/drawing/2014/main" id="{FA590F02-4941-4C2B-A375-F623F746155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 xmlns:a16="http://schemas.microsoft.com/office/drawing/2014/main" id="{47659072-A172-9DC9-07A6-D68385E6C11A}"/>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123F94B-C2D1-DD82-F519-EC6AD267A8C6}"/>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FE76110-F9BC-A0DD-B85E-387FADA402DB}"/>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607FD37E-979D-4339-848A-0400CD102A38}" type="datetimeFigureOut">
              <a:rPr lang="en-US"/>
              <a:pPr>
                <a:defRPr/>
              </a:pPr>
              <a:t>10/21/2024</a:t>
            </a:fld>
            <a:endParaRPr lang="en-US" dirty="0"/>
          </a:p>
        </p:txBody>
      </p:sp>
      <p:sp>
        <p:nvSpPr>
          <p:cNvPr id="5" name="Footer Placeholder 4">
            <a:extLst>
              <a:ext uri="{FF2B5EF4-FFF2-40B4-BE49-F238E27FC236}">
                <a16:creationId xmlns="" xmlns:a16="http://schemas.microsoft.com/office/drawing/2014/main" id="{90DCC2C5-EC30-2703-D1A3-4475A7DBCC2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 xmlns:a16="http://schemas.microsoft.com/office/drawing/2014/main" id="{33F62FE7-60B9-AAC8-4061-3C756F333DD0}"/>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C39031A6-9FF0-4F69-A41E-7A6EE1E60AE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40" r:id="rId11"/>
    <p:sldLayoutId id="2147483735" r:id="rId12"/>
    <p:sldLayoutId id="2147483741" r:id="rId13"/>
    <p:sldLayoutId id="2147483736" r:id="rId14"/>
    <p:sldLayoutId id="2147483737" r:id="rId15"/>
    <p:sldLayoutId id="2147483738" r:id="rId16"/>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 xmlns:a16="http://schemas.microsoft.com/office/drawing/2014/main" id="{78A6FC22-A96C-1885-C284-32806BC7A737}"/>
              </a:ext>
            </a:extLst>
          </p:cNvPr>
          <p:cNvSpPr>
            <a:spLocks noChangeArrowheads="1"/>
          </p:cNvSpPr>
          <p:nvPr/>
        </p:nvSpPr>
        <p:spPr bwMode="auto">
          <a:xfrm>
            <a:off x="504824" y="1835621"/>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Streamline – Pre Placement Management System</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 with Student Id</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Durvesh Wagle – 23107019</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Aahan Upadhye – 23107027	</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Aayush Thakur – 23107015</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Shrikant Thakur - 23107045</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Aavani Nair</a:t>
            </a:r>
          </a:p>
        </p:txBody>
      </p:sp>
      <p:cxnSp>
        <p:nvCxnSpPr>
          <p:cNvPr id="3" name="Straight Connector 2">
            <a:extLst>
              <a:ext uri="{FF2B5EF4-FFF2-40B4-BE49-F238E27FC236}">
                <a16:creationId xmlns=""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 xmlns:a16="http://schemas.microsoft.com/office/drawing/2014/main" id="{073CE51F-3A0D-E00E-C6A7-3F2831960954}"/>
              </a:ext>
            </a:extLst>
          </p:cNvPr>
          <p:cNvPicPr>
            <a:picLocks noChangeAspect="1"/>
          </p:cNvPicPr>
          <p:nvPr/>
        </p:nvPicPr>
        <p:blipFill>
          <a:blip r:embed="rId3"/>
          <a:stretch>
            <a:fillRect/>
          </a:stretch>
        </p:blipFill>
        <p:spPr>
          <a:xfrm>
            <a:off x="0" y="0"/>
            <a:ext cx="10080625" cy="195247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 xmlns:a16="http://schemas.microsoft.com/office/drawing/2014/main" id="{5CA18294-F88C-CFF0-99E0-03503B1A2FCB}"/>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 xmlns:a16="http://schemas.microsoft.com/office/drawing/2014/main" id="{BD23A965-4B11-9815-DCD3-450EB32A27CF}"/>
              </a:ext>
            </a:extLst>
          </p:cNvPr>
          <p:cNvSpPr>
            <a:spLocks noChangeArrowheads="1"/>
          </p:cNvSpPr>
          <p:nvPr/>
        </p:nvSpPr>
        <p:spPr bwMode="auto">
          <a:xfrm>
            <a:off x="504825" y="111601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200000"/>
              </a:lnSpc>
              <a:spcAft>
                <a:spcPts val="1413"/>
              </a:spcAft>
              <a:buClr>
                <a:srgbClr val="000000"/>
              </a:buClr>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Introduction</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Objectives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Scope</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Features / Functionality</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Project Outcomes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Technology Stack</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7FB9FEF0-4C42-9E47-0D17-EDD84657B18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 xmlns:a16="http://schemas.microsoft.com/office/drawing/2014/main" id="{E5D4CEF6-1C42-282B-5810-87601B7BDF2E}"/>
              </a:ext>
            </a:extLst>
          </p:cNvPr>
          <p:cNvSpPr>
            <a:spLocks noChangeArrowheads="1"/>
          </p:cNvSpPr>
          <p:nvPr/>
        </p:nvSpPr>
        <p:spPr bwMode="auto">
          <a:xfrm>
            <a:off x="359792" y="1403573"/>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Pre Placement Management System (PPMS) Provides </a:t>
            </a:r>
            <a:r>
              <a:rPr lang="en-IN" dirty="0">
                <a:latin typeface="Times New Roman" panose="02020603050405020304" pitchFamily="18" charset="0"/>
                <a:cs typeface="Times New Roman" panose="02020603050405020304" pitchFamily="18" charset="0"/>
              </a:rPr>
              <a:t>smooth communication between students and companies by managing job postings, </a:t>
            </a:r>
            <a:r>
              <a:rPr lang="en-IN" dirty="0" smtClean="0">
                <a:latin typeface="Times New Roman" panose="02020603050405020304" pitchFamily="18" charset="0"/>
                <a:cs typeface="Times New Roman" panose="02020603050405020304" pitchFamily="18" charset="0"/>
              </a:rPr>
              <a:t>applications.</a:t>
            </a:r>
          </a:p>
          <a:p>
            <a:pPr algn="just" eaLnBrk="1" hangingPunct="1">
              <a:lnSpc>
                <a:spcPct val="93000"/>
              </a:lnSpc>
              <a:spcAft>
                <a:spcPts val="1413"/>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categorize students based on their Cumulative Grade Point Average (CGPA).</a:t>
            </a:r>
          </a:p>
          <a:p>
            <a:pPr algn="just" eaLnBrk="1" hangingPunct="1">
              <a:lnSpc>
                <a:spcPct val="93000"/>
              </a:lnSpc>
              <a:spcAft>
                <a:spcPts val="1413"/>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ensures better coordination between student qualification and employer requirements.  </a:t>
            </a:r>
            <a:endParaRPr lang="en-IN" dirty="0">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r>
              <a:rPr lang="en-IN" altLang="en-US" dirty="0" smtClean="0">
                <a:solidFill>
                  <a:srgbClr val="000000"/>
                </a:solidFill>
                <a:latin typeface="Times New Roman" panose="02020603050405020304" pitchFamily="18" charset="0"/>
                <a:cs typeface="Times New Roman" panose="02020603050405020304" pitchFamily="18" charset="0"/>
              </a:rPr>
              <a:t>Problem </a:t>
            </a:r>
            <a:r>
              <a:rPr lang="en-IN" altLang="en-US" dirty="0">
                <a:solidFill>
                  <a:srgbClr val="000000"/>
                </a:solidFill>
                <a:latin typeface="Times New Roman" panose="02020603050405020304" pitchFamily="18" charset="0"/>
                <a:cs typeface="Times New Roman" panose="02020603050405020304" pitchFamily="18" charset="0"/>
              </a:rPr>
              <a:t>Identified : </a:t>
            </a:r>
            <a:r>
              <a:rPr lang="en-US" altLang="en-US" dirty="0" smtClean="0">
                <a:solidFill>
                  <a:srgbClr val="000000"/>
                </a:solidFill>
                <a:latin typeface="Times New Roman" panose="02020603050405020304" pitchFamily="18" charset="0"/>
                <a:cs typeface="Times New Roman" panose="02020603050405020304" pitchFamily="18" charset="0"/>
              </a:rPr>
              <a:t>Traditional </a:t>
            </a:r>
            <a:r>
              <a:rPr lang="en-US" altLang="en-US" dirty="0">
                <a:solidFill>
                  <a:srgbClr val="000000"/>
                </a:solidFill>
                <a:latin typeface="Times New Roman" panose="02020603050405020304" pitchFamily="18" charset="0"/>
                <a:cs typeface="Times New Roman" panose="02020603050405020304" pitchFamily="18" charset="0"/>
              </a:rPr>
              <a:t>campus placement processes often struggle because there isn't a centralized system to track student readiness and training, as well as manage employers. This leads to miscommunication, delays, and challenges in monitoring student progress, making placements less effective.</a:t>
            </a:r>
            <a:endParaRPr lang="en-IN" altLang="en-US"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r>
              <a:rPr lang="en-IN" altLang="en-US" dirty="0" smtClean="0">
                <a:solidFill>
                  <a:srgbClr val="000000"/>
                </a:solidFill>
                <a:latin typeface="Times New Roman" panose="02020603050405020304" pitchFamily="18" charset="0"/>
                <a:cs typeface="Times New Roman" panose="02020603050405020304" pitchFamily="18" charset="0"/>
              </a:rPr>
              <a:t>Solution </a:t>
            </a:r>
            <a:r>
              <a:rPr lang="en-IN" altLang="en-US" dirty="0">
                <a:solidFill>
                  <a:srgbClr val="000000"/>
                </a:solidFill>
                <a:latin typeface="Times New Roman" panose="02020603050405020304" pitchFamily="18" charset="0"/>
                <a:cs typeface="Times New Roman" panose="02020603050405020304" pitchFamily="18" charset="0"/>
              </a:rPr>
              <a:t>Proposed</a:t>
            </a:r>
            <a:r>
              <a:rPr lang="en-IN" altLang="en-US" sz="2400" dirty="0">
                <a:solidFill>
                  <a:srgbClr val="000000"/>
                </a:solidFill>
                <a:latin typeface="Times New Roman" panose="02020603050405020304" pitchFamily="18" charset="0"/>
                <a:cs typeface="Times New Roman" panose="02020603050405020304" pitchFamily="18" charset="0"/>
              </a:rPr>
              <a:t> </a:t>
            </a:r>
            <a:r>
              <a:rPr lang="en-IN" altLang="en-US" sz="2400" dirty="0" smtClean="0">
                <a:solidFill>
                  <a:srgbClr val="000000"/>
                </a:solidFill>
                <a:latin typeface="Times New Roman" panose="02020603050405020304" pitchFamily="18" charset="0"/>
                <a:cs typeface="Times New Roman" panose="02020603050405020304" pitchFamily="18" charset="0"/>
              </a:rPr>
              <a:t>:</a:t>
            </a:r>
            <a:r>
              <a:rPr lang="en-IN" altLang="en-US" dirty="0" smtClean="0">
                <a:solidFill>
                  <a:srgbClr val="000000"/>
                </a:solidFill>
                <a:latin typeface="Times New Roman" panose="02020603050405020304" pitchFamily="18" charset="0"/>
                <a:cs typeface="Times New Roman" panose="02020603050405020304" pitchFamily="18" charset="0"/>
              </a:rPr>
              <a:t>Proposed </a:t>
            </a:r>
            <a:r>
              <a:rPr lang="en-IN" altLang="en-US" dirty="0">
                <a:solidFill>
                  <a:srgbClr val="000000"/>
                </a:solidFill>
                <a:latin typeface="Times New Roman" panose="02020603050405020304" pitchFamily="18" charset="0"/>
                <a:cs typeface="Times New Roman" panose="02020603050405020304" pitchFamily="18" charset="0"/>
              </a:rPr>
              <a:t>solution is a Pre-Placement Management System that centralizes and automates the placement process. It provides features like student progress tracking, training management, assessment tools, and seamless communication between students, faculty and recruiters, ensuring a streamlined and efficient placement experience.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1836E394-6284-0F1C-14C2-7EACE37FE52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 xmlns:a16="http://schemas.microsoft.com/office/drawing/2014/main" id="{941077D7-5B1D-66CE-4C6F-9541475E6091}"/>
              </a:ext>
            </a:extLst>
          </p:cNvPr>
          <p:cNvSpPr>
            <a:spLocks noChangeArrowheads="1"/>
          </p:cNvSpPr>
          <p:nvPr/>
        </p:nvSpPr>
        <p:spPr bwMode="auto">
          <a:xfrm>
            <a:off x="287784" y="1835621"/>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Font typeface="+mj-lt"/>
              <a:buAutoNum type="arabicPeriod"/>
              <a:defRPr/>
            </a:pPr>
            <a:r>
              <a:rPr lang="en-US" dirty="0">
                <a:solidFill>
                  <a:schemeClr val="tx1"/>
                </a:solidFill>
                <a:latin typeface="Times New Roman" panose="02020603050405020304" pitchFamily="16" charset="0"/>
                <a:cs typeface="Times New Roman" panose="02020603050405020304" pitchFamily="16" charset="0"/>
              </a:rPr>
              <a:t>To categorize students based on their </a:t>
            </a:r>
            <a:r>
              <a:rPr lang="en-US" dirty="0" smtClean="0">
                <a:solidFill>
                  <a:schemeClr val="tx1"/>
                </a:solidFill>
                <a:latin typeface="Times New Roman" panose="02020603050405020304" pitchFamily="16" charset="0"/>
                <a:cs typeface="Times New Roman" panose="02020603050405020304" pitchFamily="16" charset="0"/>
              </a:rPr>
              <a:t>merit(CGPA).</a:t>
            </a:r>
            <a:endParaRPr lang="en-US" dirty="0">
              <a:solidFill>
                <a:schemeClr val="tx1"/>
              </a:solidFill>
              <a:latin typeface="Times New Roman" panose="02020603050405020304" pitchFamily="16" charset="0"/>
              <a:cs typeface="Times New Roman" panose="02020603050405020304" pitchFamily="16" charset="0"/>
            </a:endParaRPr>
          </a:p>
          <a:p>
            <a:pPr marL="566737" indent="-457200" algn="just" eaLnBrk="1" fontAlgn="auto" hangingPunct="1">
              <a:lnSpc>
                <a:spcPct val="93000"/>
              </a:lnSpc>
              <a:spcBef>
                <a:spcPts val="0"/>
              </a:spcBef>
              <a:spcAft>
                <a:spcPts val="1413"/>
              </a:spcAft>
              <a:buFont typeface="+mj-lt"/>
              <a:buAutoNum type="arabicPeriod"/>
              <a:defRPr/>
            </a:pPr>
            <a:r>
              <a:rPr lang="en-US" dirty="0">
                <a:solidFill>
                  <a:schemeClr val="tx1"/>
                </a:solidFill>
                <a:latin typeface="Times New Roman" panose="02020603050405020304" pitchFamily="16" charset="0"/>
                <a:cs typeface="Times New Roman" panose="02020603050405020304" pitchFamily="16" charset="0"/>
              </a:rPr>
              <a:t>To provide different types of training for students depending on their performance.</a:t>
            </a:r>
          </a:p>
          <a:p>
            <a:pPr marL="566737" indent="-457200" algn="just" eaLnBrk="1" fontAlgn="auto" hangingPunct="1">
              <a:lnSpc>
                <a:spcPct val="93000"/>
              </a:lnSpc>
              <a:spcBef>
                <a:spcPts val="0"/>
              </a:spcBef>
              <a:spcAft>
                <a:spcPts val="1413"/>
              </a:spcAft>
              <a:buFont typeface="+mj-lt"/>
              <a:buAutoNum type="arabicPeriod"/>
              <a:defRPr/>
            </a:pPr>
            <a:r>
              <a:rPr lang="en-US" dirty="0">
                <a:solidFill>
                  <a:schemeClr val="tx1"/>
                </a:solidFill>
                <a:latin typeface="Times New Roman" panose="02020603050405020304" pitchFamily="16" charset="0"/>
                <a:cs typeface="Times New Roman" panose="02020603050405020304" pitchFamily="16" charset="0"/>
              </a:rPr>
              <a:t>To </a:t>
            </a:r>
            <a:r>
              <a:rPr lang="en-US" dirty="0" smtClean="0">
                <a:solidFill>
                  <a:schemeClr val="tx1"/>
                </a:solidFill>
                <a:latin typeface="Times New Roman" panose="02020603050405020304" pitchFamily="16" charset="0"/>
                <a:cs typeface="Times New Roman" panose="02020603050405020304" pitchFamily="16" charset="0"/>
              </a:rPr>
              <a:t>suggest suitable job roles and career paths according to the  </a:t>
            </a:r>
            <a:r>
              <a:rPr lang="en-US" dirty="0">
                <a:solidFill>
                  <a:schemeClr val="tx1"/>
                </a:solidFill>
                <a:latin typeface="Times New Roman" panose="02020603050405020304" pitchFamily="16" charset="0"/>
                <a:cs typeface="Times New Roman" panose="02020603050405020304" pitchFamily="16" charset="0"/>
              </a:rPr>
              <a:t>student </a:t>
            </a:r>
            <a:r>
              <a:rPr lang="en-US" dirty="0" smtClean="0">
                <a:solidFill>
                  <a:schemeClr val="tx1"/>
                </a:solidFill>
                <a:latin typeface="Times New Roman" panose="02020603050405020304" pitchFamily="16" charset="0"/>
                <a:cs typeface="Times New Roman" panose="02020603050405020304" pitchFamily="16" charset="0"/>
              </a:rPr>
              <a:t>performance. </a:t>
            </a:r>
            <a:endParaRPr lang="en-US" dirty="0">
              <a:solidFill>
                <a:schemeClr val="tx1"/>
              </a:solidFill>
              <a:latin typeface="Times New Roman" panose="02020603050405020304" pitchFamily="16" charset="0"/>
              <a:cs typeface="Times New Roman" panose="02020603050405020304" pitchFamily="16" charset="0"/>
            </a:endParaRPr>
          </a:p>
          <a:p>
            <a:pPr marL="566737" indent="-457200" algn="just" eaLnBrk="1" fontAlgn="auto" hangingPunct="1">
              <a:lnSpc>
                <a:spcPct val="93000"/>
              </a:lnSpc>
              <a:spcBef>
                <a:spcPts val="0"/>
              </a:spcBef>
              <a:spcAft>
                <a:spcPts val="1413"/>
              </a:spcAft>
              <a:buFont typeface="+mj-lt"/>
              <a:buAutoNum type="arabicPeriod"/>
              <a:defRPr/>
            </a:pPr>
            <a:r>
              <a:rPr lang="en-IN" dirty="0">
                <a:solidFill>
                  <a:schemeClr val="tx1"/>
                </a:solidFill>
                <a:latin typeface="Times New Roman" panose="02020603050405020304" pitchFamily="16" charset="0"/>
                <a:cs typeface="Times New Roman" panose="02020603050405020304" pitchFamily="16" charset="0"/>
              </a:rPr>
              <a:t>To </a:t>
            </a:r>
            <a:r>
              <a:rPr lang="en-US" dirty="0">
                <a:solidFill>
                  <a:schemeClr val="tx1"/>
                </a:solidFill>
                <a:latin typeface="Times New Roman" panose="02020603050405020304" pitchFamily="16" charset="0"/>
                <a:cs typeface="Times New Roman" panose="02020603050405020304" pitchFamily="16" charset="0"/>
              </a:rPr>
              <a:t>develop interactive dashboards or decision support systems that present students with comprehensive insights into their performance of the course they have enrolled in and career prospects using Apache Net Beans and Java </a:t>
            </a:r>
          </a:p>
          <a:p>
            <a:pPr marL="566737" indent="-457200" algn="just"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 xmlns:a16="http://schemas.microsoft.com/office/drawing/2014/main" id="{21B9B78B-6DB4-CE3F-BBBF-C04BA6955D9C}"/>
              </a:ext>
            </a:extLst>
          </p:cNvPr>
          <p:cNvSpPr>
            <a:spLocks noChangeArrowheads="1"/>
          </p:cNvSpPr>
          <p:nvPr/>
        </p:nvSpPr>
        <p:spPr bwMode="auto">
          <a:xfrm>
            <a:off x="359792" y="205164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IN" altLang="en-US" dirty="0">
                <a:latin typeface="Times New Roman" panose="02020603050405020304" pitchFamily="18" charset="0"/>
                <a:cs typeface="Times New Roman" panose="02020603050405020304" pitchFamily="18" charset="0"/>
              </a:rPr>
              <a:t>Target Users :</a:t>
            </a:r>
          </a:p>
          <a:p>
            <a:pPr marL="109537" indent="0" eaLnBrk="1" fontAlgn="auto" hangingPunct="1">
              <a:lnSpc>
                <a:spcPct val="93000"/>
              </a:lnSpc>
              <a:spcBef>
                <a:spcPts val="0"/>
              </a:spcBef>
              <a:spcAft>
                <a:spcPts val="1413"/>
              </a:spcAft>
              <a:defRPr/>
            </a:pPr>
            <a:endParaRPr lang="en-IN" altLang="en-US" dirty="0">
              <a:latin typeface="Times New Roman" panose="02020603050405020304" pitchFamily="18" charset="0"/>
              <a:cs typeface="Times New Roman" panose="02020603050405020304" pitchFamily="18" charset="0"/>
            </a:endParaRPr>
          </a:p>
          <a:p>
            <a:pPr marL="395287" indent="-285750" eaLnBrk="1" fontAlgn="auto" hangingPunct="1">
              <a:lnSpc>
                <a:spcPct val="93000"/>
              </a:lnSpc>
              <a:spcBef>
                <a:spcPts val="0"/>
              </a:spcBef>
              <a:spcAft>
                <a:spcPts val="1413"/>
              </a:spcAft>
              <a:buFont typeface="Arial" panose="020B0604020202020204" pitchFamily="34" charset="0"/>
              <a:buChar char="•"/>
              <a:defRPr/>
            </a:pPr>
            <a:r>
              <a:rPr lang="en-IN" altLang="en-US" dirty="0">
                <a:latin typeface="Times New Roman" panose="02020603050405020304" pitchFamily="18" charset="0"/>
                <a:cs typeface="Times New Roman" panose="02020603050405020304" pitchFamily="18" charset="0"/>
              </a:rPr>
              <a:t>This system is primarily targeting students who are nearing their degree completion .</a:t>
            </a:r>
          </a:p>
          <a:p>
            <a:pPr marL="395287" indent="-285750" eaLnBrk="1" fontAlgn="auto" hangingPunct="1">
              <a:lnSpc>
                <a:spcPct val="93000"/>
              </a:lnSpc>
              <a:spcBef>
                <a:spcPts val="0"/>
              </a:spcBef>
              <a:spcAft>
                <a:spcPts val="1413"/>
              </a:spcAft>
              <a:buFont typeface="Arial" panose="020B0604020202020204" pitchFamily="34" charset="0"/>
              <a:buChar char="•"/>
              <a:defRPr/>
            </a:pPr>
            <a:r>
              <a:rPr lang="en-IN" altLang="en-US" dirty="0" smtClean="0">
                <a:latin typeface="Times New Roman" panose="02020603050405020304" pitchFamily="18" charset="0"/>
                <a:cs typeface="Times New Roman" panose="02020603050405020304" pitchFamily="18" charset="0"/>
              </a:rPr>
              <a:t>This system creates and manage student profiles with details such as personal info, academic records, skillsets </a:t>
            </a:r>
            <a:r>
              <a:rPr lang="en-IN" altLang="en-US" dirty="0" err="1" smtClean="0">
                <a:latin typeface="Times New Roman" panose="02020603050405020304" pitchFamily="18" charset="0"/>
                <a:cs typeface="Times New Roman" panose="02020603050405020304" pitchFamily="18" charset="0"/>
              </a:rPr>
              <a:t>etc</a:t>
            </a:r>
            <a:r>
              <a:rPr lang="en-IN" altLang="en-US" dirty="0" smtClean="0">
                <a:latin typeface="Times New Roman" panose="02020603050405020304" pitchFamily="18" charset="0"/>
                <a:cs typeface="Times New Roman" panose="02020603050405020304" pitchFamily="18" charset="0"/>
              </a:rPr>
              <a:t> . </a:t>
            </a:r>
          </a:p>
          <a:p>
            <a:pPr marL="395287" indent="-285750" eaLnBrk="1" fontAlgn="auto" hangingPunct="1">
              <a:lnSpc>
                <a:spcPct val="93000"/>
              </a:lnSpc>
              <a:spcBef>
                <a:spcPts val="0"/>
              </a:spcBef>
              <a:spcAft>
                <a:spcPts val="1413"/>
              </a:spcAft>
              <a:buFont typeface="Arial" panose="020B0604020202020204" pitchFamily="34" charset="0"/>
              <a:buChar char="•"/>
              <a:defRPr/>
            </a:pPr>
            <a:r>
              <a:rPr lang="en-US" altLang="en-US" dirty="0" smtClean="0">
                <a:latin typeface="Times New Roman" panose="02020603050405020304" pitchFamily="18" charset="0"/>
                <a:cs typeface="Times New Roman" panose="02020603050405020304" pitchFamily="18" charset="0"/>
              </a:rPr>
              <a:t>This system also offers students insights into their career </a:t>
            </a:r>
            <a:r>
              <a:rPr lang="en-US" altLang="en-US" dirty="0" err="1" smtClean="0">
                <a:latin typeface="Times New Roman" panose="02020603050405020304" pitchFamily="18" charset="0"/>
                <a:cs typeface="Times New Roman" panose="02020603050405020304" pitchFamily="18" charset="0"/>
              </a:rPr>
              <a:t>paths,interview</a:t>
            </a:r>
            <a:r>
              <a:rPr lang="en-US" altLang="en-US" dirty="0" smtClean="0">
                <a:latin typeface="Times New Roman" panose="02020603050405020304" pitchFamily="18" charset="0"/>
                <a:cs typeface="Times New Roman" panose="02020603050405020304" pitchFamily="18" charset="0"/>
              </a:rPr>
              <a:t> tips and suggestion based on their profile.</a:t>
            </a:r>
            <a:endParaRPr lang="en-IN" altLang="en-US"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 xmlns:a16="http://schemas.microsoft.com/office/drawing/2014/main" id="{5465FB5B-B762-79C8-BC13-CB4495D25589}"/>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93724" lvl="2" eaLnBrk="1" fontAlgn="auto" hangingPunct="1">
              <a:lnSpc>
                <a:spcPct val="93000"/>
              </a:lnSpc>
              <a:spcBef>
                <a:spcPts val="0"/>
              </a:spcBef>
              <a:spcAft>
                <a:spcPts val="1413"/>
              </a:spcAft>
              <a:defRPr/>
            </a:pPr>
            <a:endParaRPr lang="en-IN" altLang="en-US"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r>
              <a:rPr lang="en-IN" b="1" dirty="0">
                <a:latin typeface="Times New Roman" panose="02020603050405020304" pitchFamily="18" charset="0"/>
                <a:cs typeface="Times New Roman" panose="02020603050405020304" pitchFamily="18" charset="0"/>
              </a:rPr>
              <a:t>Application Management</a:t>
            </a:r>
            <a:r>
              <a:rPr lang="en-IN" dirty="0">
                <a:latin typeface="Times New Roman" panose="02020603050405020304" pitchFamily="18" charset="0"/>
                <a:cs typeface="Times New Roman" panose="02020603050405020304" pitchFamily="18" charset="0"/>
              </a:rPr>
              <a:t>:</a:t>
            </a:r>
            <a:r>
              <a:rPr lang="en-IN" altLang="en-US" dirty="0">
                <a:latin typeface="Times New Roman" panose="02020603050405020304" pitchFamily="18" charset="0"/>
                <a:cs typeface="Times New Roman" panose="02020603050405020304" pitchFamily="18" charset="0"/>
              </a:rPr>
              <a:t> :</a:t>
            </a: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Students can view and apply for jobs based on their eligibility.</a:t>
            </a:r>
            <a:endParaRPr lang="en-IN" altLang="en-US"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r>
              <a:rPr lang="en-IN" b="1" dirty="0">
                <a:latin typeface="Times New Roman" panose="02020603050405020304" pitchFamily="18" charset="0"/>
                <a:cs typeface="Times New Roman" panose="02020603050405020304" pitchFamily="18" charset="0"/>
              </a:rPr>
              <a:t>Training &amp; Resources</a:t>
            </a:r>
            <a:r>
              <a:rPr lang="en-IN" dirty="0">
                <a:latin typeface="Times New Roman" panose="02020603050405020304" pitchFamily="18" charset="0"/>
                <a:cs typeface="Times New Roman" panose="02020603050405020304" pitchFamily="18" charset="0"/>
              </a:rPr>
              <a:t>:</a:t>
            </a:r>
            <a:endParaRPr lang="en-IN" altLang="en-US" dirty="0">
              <a:latin typeface="Times New Roman" panose="02020603050405020304" pitchFamily="18" charset="0"/>
              <a:cs typeface="Times New Roman" panose="02020603050405020304" pitchFamily="18" charset="0"/>
            </a:endParaRP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Offer online training sessions, mock tests, and resources to prepare students for </a:t>
            </a:r>
            <a:r>
              <a:rPr lang="en-IN" dirty="0" smtClean="0">
                <a:latin typeface="Times New Roman" panose="02020603050405020304" pitchFamily="18" charset="0"/>
                <a:cs typeface="Times New Roman" panose="02020603050405020304" pitchFamily="18" charset="0"/>
              </a:rPr>
              <a:t>interviews.</a:t>
            </a:r>
          </a:p>
          <a:p>
            <a:pPr marL="593724" lvl="2" eaLnBrk="1" fontAlgn="auto" hangingPunct="1">
              <a:lnSpc>
                <a:spcPct val="93000"/>
              </a:lnSpc>
              <a:spcBef>
                <a:spcPts val="0"/>
              </a:spcBef>
              <a:spcAft>
                <a:spcPts val="1413"/>
              </a:spcAft>
              <a:defRPr/>
            </a:pPr>
            <a:endParaRPr lang="en-IN" altLang="en-US"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a:extLst>
              <a:ext uri="{FF2B5EF4-FFF2-40B4-BE49-F238E27FC236}">
                <a16:creationId xmlns="" xmlns:a16="http://schemas.microsoft.com/office/drawing/2014/main" id="{8C2CA3C4-8126-64D4-B0F6-F30D2F72B7E6}"/>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a:t>
            </a:r>
          </a:p>
          <a:p>
            <a:pPr marL="566737" indent="-457200" algn="just" eaLnBrk="1" fontAlgn="auto" hangingPunct="1">
              <a:lnSpc>
                <a:spcPct val="150000"/>
              </a:lnSpc>
              <a:spcBef>
                <a:spcPts val="0"/>
              </a:spcBef>
              <a:spcAft>
                <a:spcPts val="1413"/>
              </a:spcAft>
              <a:buFontTx/>
              <a:buAutoNum type="arabicPeriod"/>
              <a:defRPr/>
            </a:pPr>
            <a:r>
              <a:rPr lang="en-IN" altLang="en-US" dirty="0">
                <a:latin typeface="Times New Roman" panose="02020603050405020304" pitchFamily="18" charset="0"/>
                <a:cs typeface="Times New Roman" panose="02020603050405020304" pitchFamily="18" charset="0"/>
              </a:rPr>
              <a:t>User Can Register in the system and then log in their profile </a:t>
            </a:r>
          </a:p>
          <a:p>
            <a:pPr marL="566737" indent="-457200" algn="just" eaLnBrk="1" fontAlgn="auto" hangingPunct="1">
              <a:lnSpc>
                <a:spcPct val="150000"/>
              </a:lnSpc>
              <a:spcBef>
                <a:spcPts val="0"/>
              </a:spcBef>
              <a:spcAft>
                <a:spcPts val="1413"/>
              </a:spcAft>
              <a:buFontTx/>
              <a:buAutoNum type="arabicPeriod"/>
              <a:defRPr/>
            </a:pPr>
            <a:r>
              <a:rPr lang="en-IN" altLang="en-US" dirty="0">
                <a:latin typeface="Times New Roman" panose="02020603050405020304" pitchFamily="18" charset="0"/>
                <a:cs typeface="Times New Roman" panose="02020603050405020304" pitchFamily="18" charset="0"/>
              </a:rPr>
              <a:t>User can  enter his </a:t>
            </a:r>
            <a:r>
              <a:rPr lang="en-IN" altLang="en-US">
                <a:latin typeface="Times New Roman" panose="02020603050405020304" pitchFamily="18" charset="0"/>
                <a:cs typeface="Times New Roman" panose="02020603050405020304" pitchFamily="18" charset="0"/>
              </a:rPr>
              <a:t>personal information </a:t>
            </a:r>
            <a:r>
              <a:rPr lang="en-IN" altLang="en-US" dirty="0">
                <a:latin typeface="Times New Roman" panose="02020603050405020304" pitchFamily="18" charset="0"/>
                <a:cs typeface="Times New Roman" panose="02020603050405020304" pitchFamily="18" charset="0"/>
              </a:rPr>
              <a:t>and his academic details </a:t>
            </a:r>
          </a:p>
          <a:p>
            <a:pPr marL="566737" indent="-457200" algn="just" eaLnBrk="1" fontAlgn="auto" hangingPunct="1">
              <a:lnSpc>
                <a:spcPct val="150000"/>
              </a:lnSpc>
              <a:spcBef>
                <a:spcPts val="0"/>
              </a:spcBef>
              <a:spcAft>
                <a:spcPts val="1413"/>
              </a:spcAft>
              <a:buFontTx/>
              <a:buAutoNum type="arabicPeriod"/>
              <a:defRPr/>
            </a:pPr>
            <a:r>
              <a:rPr lang="en-IN" altLang="en-US" dirty="0">
                <a:latin typeface="Times New Roman" panose="02020603050405020304" pitchFamily="18" charset="0"/>
                <a:cs typeface="Times New Roman" panose="02020603050405020304" pitchFamily="18" charset="0"/>
              </a:rPr>
              <a:t>User can  browse available job listings and apply for positions</a:t>
            </a:r>
          </a:p>
          <a:p>
            <a:pPr marL="566737" indent="-457200" algn="just" eaLnBrk="1" fontAlgn="auto" hangingPunct="1">
              <a:lnSpc>
                <a:spcPct val="150000"/>
              </a:lnSpc>
              <a:spcBef>
                <a:spcPts val="0"/>
              </a:spcBef>
              <a:spcAft>
                <a:spcPts val="1413"/>
              </a:spcAft>
              <a:buFontTx/>
              <a:buAutoNum type="arabicPeriod"/>
              <a:defRPr/>
            </a:pPr>
            <a:r>
              <a:rPr lang="en-IN" altLang="en-US" dirty="0">
                <a:latin typeface="Times New Roman" panose="02020603050405020304" pitchFamily="18" charset="0"/>
                <a:cs typeface="Times New Roman" panose="02020603050405020304" pitchFamily="18" charset="0"/>
              </a:rPr>
              <a:t>System checks eligibility criteria and filters suitable candidates for each job posting. </a:t>
            </a:r>
          </a:p>
          <a:p>
            <a:pPr marL="566737" indent="-457200" algn="just" eaLnBrk="1" fontAlgn="auto" hangingPunct="1">
              <a:lnSpc>
                <a:spcPct val="150000"/>
              </a:lnSpc>
              <a:spcBef>
                <a:spcPts val="0"/>
              </a:spcBef>
              <a:spcAft>
                <a:spcPts val="1413"/>
              </a:spcAft>
              <a:buFontTx/>
              <a:buAutoNum type="arabicPeriod"/>
              <a:defRPr/>
            </a:pPr>
            <a:r>
              <a:rPr lang="en-IN" dirty="0">
                <a:latin typeface="Times New Roman" panose="02020603050405020304" pitchFamily="18" charset="0"/>
                <a:cs typeface="Times New Roman" panose="02020603050405020304" pitchFamily="18" charset="0"/>
              </a:rPr>
              <a:t>Shortlisted candidates are notified of interview schedules.</a:t>
            </a:r>
            <a:endParaRPr lang="en-IN" altLang="en-US" dirty="0">
              <a:latin typeface="Times New Roman" panose="02020603050405020304" pitchFamily="18" charset="0"/>
              <a:cs typeface="Times New Roman" panose="02020603050405020304" pitchFamily="18" charset="0"/>
            </a:endParaRPr>
          </a:p>
          <a:p>
            <a:pPr marL="1050924" lvl="3" algn="just" eaLnBrk="1" fontAlgn="auto" hangingPunct="1">
              <a:lnSpc>
                <a:spcPct val="150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609B100C-491A-2E2B-F763-BCE2F75652E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 xmlns:a16="http://schemas.microsoft.com/office/drawing/2014/main" id="{CFBE54B4-F6D9-4B26-F5F5-202CAC0214EA}"/>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150000"/>
              </a:lnSpc>
              <a:spcBef>
                <a:spcPts val="0"/>
              </a:spcBef>
              <a:spcAft>
                <a:spcPts val="1413"/>
              </a:spcAft>
              <a:buFontTx/>
              <a:buAutoNum type="arabicPeriod"/>
              <a:defRPr/>
            </a:pPr>
            <a:r>
              <a:rPr lang="en-IN" altLang="en-US" dirty="0">
                <a:latin typeface="Times New Roman" panose="02020603050405020304" pitchFamily="18" charset="0"/>
                <a:cs typeface="Times New Roman" panose="02020603050405020304" pitchFamily="18" charset="0"/>
              </a:rPr>
              <a:t>To develop front end , we have planned to use Java and Apache Net Beans 22 to design the user-friendly interface</a:t>
            </a:r>
          </a:p>
          <a:p>
            <a:pPr marL="566737" indent="-457200" algn="just" eaLnBrk="1" fontAlgn="auto" hangingPunct="1">
              <a:lnSpc>
                <a:spcPct val="150000"/>
              </a:lnSpc>
              <a:spcBef>
                <a:spcPts val="0"/>
              </a:spcBef>
              <a:spcAft>
                <a:spcPts val="1413"/>
              </a:spcAft>
              <a:buFontTx/>
              <a:buAutoNum type="arabicPeriod"/>
              <a:defRPr/>
            </a:pPr>
            <a:r>
              <a:rPr lang="en-IN" altLang="en-US" dirty="0">
                <a:latin typeface="Times New Roman" panose="02020603050405020304" pitchFamily="18" charset="0"/>
                <a:cs typeface="Times New Roman" panose="02020603050405020304" pitchFamily="18" charset="0"/>
              </a:rPr>
              <a:t>To develop the back end , we will use MySQL to store all the information of the user and their academic performance </a:t>
            </a:r>
          </a:p>
          <a:p>
            <a:pPr marL="109537" indent="0" algn="just" eaLnBrk="1" fontAlgn="auto" hangingPunct="1">
              <a:lnSpc>
                <a:spcPct val="150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5477</TotalTime>
  <Words>410</Words>
  <Application>Microsoft Office PowerPoint</Application>
  <PresentationFormat>Custom</PresentationFormat>
  <Paragraphs>63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HP</cp:lastModifiedBy>
  <cp:revision>31</cp:revision>
  <cp:lastPrinted>2022-08-20T08:09:49Z</cp:lastPrinted>
  <dcterms:created xsi:type="dcterms:W3CDTF">2017-10-25T08:22:14Z</dcterms:created>
  <dcterms:modified xsi:type="dcterms:W3CDTF">2024-10-20T18:45:46Z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