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334375e2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5334375e23_2_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462975" y="420242"/>
            <a:ext cx="8218049" cy="2933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1800">
                <a:solidFill>
                  <a:srgbClr val="29BA74"/>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62" name="Google Shape;62;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5" name="Shape 65"/>
        <p:cNvGrpSpPr/>
        <p:nvPr/>
      </p:nvGrpSpPr>
      <p:grpSpPr>
        <a:xfrm>
          <a:off x="0" y="0"/>
          <a:ext cx="0" cy="0"/>
          <a:chOff x="0" y="0"/>
          <a:chExt cx="0" cy="0"/>
        </a:xfrm>
      </p:grpSpPr>
      <p:sp>
        <p:nvSpPr>
          <p:cNvPr id="66" name="Google Shape;66;p1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1" name="Shape 71"/>
        <p:cNvGrpSpPr/>
        <p:nvPr/>
      </p:nvGrpSpPr>
      <p:grpSpPr>
        <a:xfrm>
          <a:off x="0" y="0"/>
          <a:ext cx="0" cy="0"/>
          <a:chOff x="0" y="0"/>
          <a:chExt cx="0" cy="0"/>
        </a:xfrm>
      </p:grpSpPr>
      <p:sp>
        <p:nvSpPr>
          <p:cNvPr id="72" name="Google Shape;72;p16"/>
          <p:cNvSpPr txBox="1"/>
          <p:nvPr>
            <p:ph type="title"/>
          </p:nvPr>
        </p:nvSpPr>
        <p:spPr>
          <a:xfrm>
            <a:off x="462975" y="420242"/>
            <a:ext cx="8218049" cy="2933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1800">
                <a:solidFill>
                  <a:srgbClr val="29BA74"/>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4" name="Google Shape;74;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5" name="Google Shape;75;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17"/>
          <p:cNvSpPr txBox="1"/>
          <p:nvPr>
            <p:ph type="title"/>
          </p:nvPr>
        </p:nvSpPr>
        <p:spPr>
          <a:xfrm>
            <a:off x="462975" y="420242"/>
            <a:ext cx="8218049" cy="2933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1800">
                <a:solidFill>
                  <a:srgbClr val="29BA74"/>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3999" cy="514349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2" name="Google Shape;52;p13"/>
          <p:cNvSpPr/>
          <p:nvPr/>
        </p:nvSpPr>
        <p:spPr>
          <a:xfrm>
            <a:off x="5374205" y="0"/>
            <a:ext cx="312713" cy="514349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3" name="Google Shape;53;p13"/>
          <p:cNvSpPr/>
          <p:nvPr/>
        </p:nvSpPr>
        <p:spPr>
          <a:xfrm>
            <a:off x="0" y="0"/>
            <a:ext cx="5379244" cy="5143500"/>
          </a:xfrm>
          <a:custGeom>
            <a:rect b="b" l="l" r="r" t="t"/>
            <a:pathLst>
              <a:path extrusionOk="0" h="6858000" w="7172325">
                <a:moveTo>
                  <a:pt x="7171956" y="0"/>
                </a:moveTo>
                <a:lnTo>
                  <a:pt x="0" y="0"/>
                </a:lnTo>
                <a:lnTo>
                  <a:pt x="0" y="6857999"/>
                </a:lnTo>
                <a:lnTo>
                  <a:pt x="7171956" y="6857999"/>
                </a:lnTo>
                <a:lnTo>
                  <a:pt x="717195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4" name="Google Shape;54;p13"/>
          <p:cNvSpPr txBox="1"/>
          <p:nvPr>
            <p:ph type="title"/>
          </p:nvPr>
        </p:nvSpPr>
        <p:spPr>
          <a:xfrm>
            <a:off x="462975" y="420242"/>
            <a:ext cx="8218049" cy="2933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1800" u="none" cap="none" strike="noStrike">
                <a:solidFill>
                  <a:srgbClr val="29BA74"/>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6" name="Google Shape;56;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7" name="Google Shape;57;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8" name="Google Shape;58;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8602122" y="4796408"/>
            <a:ext cx="69056" cy="13335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0</a:t>
            </a:r>
            <a:endParaRPr sz="800">
              <a:latin typeface="Trebuchet MS"/>
              <a:ea typeface="Trebuchet MS"/>
              <a:cs typeface="Trebuchet MS"/>
              <a:sym typeface="Trebuchet MS"/>
            </a:endParaRPr>
          </a:p>
        </p:txBody>
      </p:sp>
      <p:sp>
        <p:nvSpPr>
          <p:cNvPr id="92" name="Google Shape;92;p19"/>
          <p:cNvSpPr txBox="1"/>
          <p:nvPr/>
        </p:nvSpPr>
        <p:spPr>
          <a:xfrm rot="-5400000">
            <a:off x="8039264" y="3867572"/>
            <a:ext cx="1995011" cy="96679"/>
          </a:xfrm>
          <a:prstGeom prst="rect">
            <a:avLst/>
          </a:prstGeom>
          <a:noFill/>
          <a:ln>
            <a:noFill/>
          </a:ln>
        </p:spPr>
        <p:txBody>
          <a:bodyPr anchorCtr="0" anchor="t" bIns="0" lIns="0" spcFirstLastPara="1" rIns="0" wrap="square" tIns="5225">
            <a:spAutoFit/>
          </a:bodyPr>
          <a:lstStyle/>
          <a:p>
            <a:pPr indent="0" lvl="0" marL="12700" marR="0" rtl="0" algn="l">
              <a:lnSpc>
                <a:spcPct val="100000"/>
              </a:lnSpc>
              <a:spcBef>
                <a:spcPts val="0"/>
              </a:spcBef>
              <a:spcAft>
                <a:spcPts val="0"/>
              </a:spcAft>
              <a:buNone/>
            </a:pPr>
            <a:r>
              <a:rPr lang="en" sz="500">
                <a:solidFill>
                  <a:srgbClr val="FFFFFF"/>
                </a:solidFill>
                <a:latin typeface="Trebuchet MS"/>
                <a:ea typeface="Trebuchet MS"/>
                <a:cs typeface="Trebuchet MS"/>
                <a:sym typeface="Trebuchet MS"/>
              </a:rPr>
              <a:t>Copyright © 2019 by Boston Consulting Group. All rights reserved.</a:t>
            </a:r>
            <a:endParaRPr sz="500">
              <a:latin typeface="Trebuchet MS"/>
              <a:ea typeface="Trebuchet MS"/>
              <a:cs typeface="Trebuchet MS"/>
              <a:sym typeface="Trebuchet MS"/>
            </a:endParaRPr>
          </a:p>
        </p:txBody>
      </p:sp>
      <p:sp>
        <p:nvSpPr>
          <p:cNvPr id="93" name="Google Shape;93;p19"/>
          <p:cNvSpPr txBox="1"/>
          <p:nvPr/>
        </p:nvSpPr>
        <p:spPr>
          <a:xfrm>
            <a:off x="2428494" y="1291208"/>
            <a:ext cx="474821"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900">
                <a:solidFill>
                  <a:srgbClr val="6E6F73"/>
                </a:solidFill>
                <a:latin typeface="Trebuchet MS"/>
                <a:ea typeface="Trebuchet MS"/>
                <a:cs typeface="Trebuchet MS"/>
                <a:sym typeface="Trebuchet MS"/>
              </a:rPr>
              <a:t>Situation</a:t>
            </a:r>
            <a:endParaRPr sz="900">
              <a:latin typeface="Trebuchet MS"/>
              <a:ea typeface="Trebuchet MS"/>
              <a:cs typeface="Trebuchet MS"/>
              <a:sym typeface="Trebuchet MS"/>
            </a:endParaRPr>
          </a:p>
        </p:txBody>
      </p:sp>
      <p:sp>
        <p:nvSpPr>
          <p:cNvPr id="94" name="Google Shape;94;p19"/>
          <p:cNvSpPr txBox="1"/>
          <p:nvPr>
            <p:ph type="title"/>
          </p:nvPr>
        </p:nvSpPr>
        <p:spPr>
          <a:xfrm>
            <a:off x="462975" y="420242"/>
            <a:ext cx="3417600" cy="286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Executive summary</a:t>
            </a:r>
            <a:endParaRPr/>
          </a:p>
        </p:txBody>
      </p:sp>
      <p:sp>
        <p:nvSpPr>
          <p:cNvPr id="95" name="Google Shape;95;p19"/>
          <p:cNvSpPr txBox="1"/>
          <p:nvPr/>
        </p:nvSpPr>
        <p:spPr>
          <a:xfrm>
            <a:off x="468928" y="1501911"/>
            <a:ext cx="4393500" cy="228600"/>
          </a:xfrm>
          <a:prstGeom prst="rect">
            <a:avLst/>
          </a:prstGeom>
          <a:solidFill>
            <a:srgbClr val="6E6F73"/>
          </a:solidFill>
          <a:ln>
            <a:noFill/>
          </a:ln>
        </p:spPr>
        <p:txBody>
          <a:bodyPr anchorCtr="0" anchor="t" bIns="0" lIns="0" spcFirstLastPara="1" rIns="0" wrap="square" tIns="89050">
            <a:spAutoFit/>
          </a:bodyPr>
          <a:lstStyle/>
          <a:p>
            <a:pPr indent="0" lvl="0" marL="0" marR="0" rtl="0" algn="ctr">
              <a:lnSpc>
                <a:spcPct val="100000"/>
              </a:lnSpc>
              <a:spcBef>
                <a:spcPts val="0"/>
              </a:spcBef>
              <a:spcAft>
                <a:spcPts val="0"/>
              </a:spcAft>
              <a:buNone/>
            </a:pPr>
            <a:r>
              <a:rPr lang="en" sz="900">
                <a:latin typeface="Trebuchet MS"/>
                <a:ea typeface="Trebuchet MS"/>
                <a:cs typeface="Trebuchet MS"/>
                <a:sym typeface="Trebuchet MS"/>
              </a:rPr>
              <a:t>Local Company X Hires BCG To Boost Declining Profits</a:t>
            </a:r>
            <a:endParaRPr sz="900">
              <a:latin typeface="Trebuchet MS"/>
              <a:ea typeface="Trebuchet MS"/>
              <a:cs typeface="Trebuchet MS"/>
              <a:sym typeface="Trebuchet MS"/>
            </a:endParaRPr>
          </a:p>
        </p:txBody>
      </p:sp>
      <p:sp>
        <p:nvSpPr>
          <p:cNvPr id="96" name="Google Shape;96;p19"/>
          <p:cNvSpPr txBox="1"/>
          <p:nvPr/>
        </p:nvSpPr>
        <p:spPr>
          <a:xfrm>
            <a:off x="2320147" y="2169033"/>
            <a:ext cx="691514"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900">
                <a:solidFill>
                  <a:srgbClr val="6E6F73"/>
                </a:solidFill>
                <a:latin typeface="Trebuchet MS"/>
                <a:ea typeface="Trebuchet MS"/>
                <a:cs typeface="Trebuchet MS"/>
                <a:sym typeface="Trebuchet MS"/>
              </a:rPr>
              <a:t>Complication</a:t>
            </a:r>
            <a:endParaRPr sz="900">
              <a:latin typeface="Trebuchet MS"/>
              <a:ea typeface="Trebuchet MS"/>
              <a:cs typeface="Trebuchet MS"/>
              <a:sym typeface="Trebuchet MS"/>
            </a:endParaRPr>
          </a:p>
        </p:txBody>
      </p:sp>
      <p:sp>
        <p:nvSpPr>
          <p:cNvPr id="97" name="Google Shape;97;p19"/>
          <p:cNvSpPr txBox="1"/>
          <p:nvPr/>
        </p:nvSpPr>
        <p:spPr>
          <a:xfrm>
            <a:off x="468928" y="2380459"/>
            <a:ext cx="4393500" cy="229800"/>
          </a:xfrm>
          <a:prstGeom prst="rect">
            <a:avLst/>
          </a:prstGeom>
          <a:solidFill>
            <a:srgbClr val="6E6F73"/>
          </a:solidFill>
          <a:ln>
            <a:noFill/>
          </a:ln>
        </p:spPr>
        <p:txBody>
          <a:bodyPr anchorCtr="0" anchor="t" bIns="0" lIns="0" spcFirstLastPara="1" rIns="0" wrap="square" tIns="90500">
            <a:spAutoFit/>
          </a:bodyPr>
          <a:lstStyle/>
          <a:p>
            <a:pPr indent="0" lvl="0" marL="0" marR="0" rtl="0" algn="ctr">
              <a:lnSpc>
                <a:spcPct val="100000"/>
              </a:lnSpc>
              <a:spcBef>
                <a:spcPts val="0"/>
              </a:spcBef>
              <a:spcAft>
                <a:spcPts val="0"/>
              </a:spcAft>
              <a:buNone/>
            </a:pPr>
            <a:r>
              <a:rPr lang="en" sz="900">
                <a:latin typeface="Trebuchet MS"/>
                <a:ea typeface="Trebuchet MS"/>
                <a:cs typeface="Trebuchet MS"/>
                <a:sym typeface="Trebuchet MS"/>
              </a:rPr>
              <a:t>Risk of Customer Loyalty </a:t>
            </a:r>
            <a:endParaRPr sz="900">
              <a:latin typeface="Trebuchet MS"/>
              <a:ea typeface="Trebuchet MS"/>
              <a:cs typeface="Trebuchet MS"/>
              <a:sym typeface="Trebuchet MS"/>
            </a:endParaRPr>
          </a:p>
        </p:txBody>
      </p:sp>
      <p:sp>
        <p:nvSpPr>
          <p:cNvPr id="98" name="Google Shape;98;p19"/>
          <p:cNvSpPr txBox="1"/>
          <p:nvPr/>
        </p:nvSpPr>
        <p:spPr>
          <a:xfrm>
            <a:off x="2431466" y="3049142"/>
            <a:ext cx="469106"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900">
                <a:solidFill>
                  <a:srgbClr val="6E6F73"/>
                </a:solidFill>
                <a:latin typeface="Trebuchet MS"/>
                <a:ea typeface="Trebuchet MS"/>
                <a:cs typeface="Trebuchet MS"/>
                <a:sym typeface="Trebuchet MS"/>
              </a:rPr>
              <a:t>Question</a:t>
            </a:r>
            <a:endParaRPr sz="900">
              <a:latin typeface="Trebuchet MS"/>
              <a:ea typeface="Trebuchet MS"/>
              <a:cs typeface="Trebuchet MS"/>
              <a:sym typeface="Trebuchet MS"/>
            </a:endParaRPr>
          </a:p>
        </p:txBody>
      </p:sp>
      <p:sp>
        <p:nvSpPr>
          <p:cNvPr id="99" name="Google Shape;99;p19"/>
          <p:cNvSpPr txBox="1"/>
          <p:nvPr/>
        </p:nvSpPr>
        <p:spPr>
          <a:xfrm>
            <a:off x="468928" y="3258998"/>
            <a:ext cx="4393500" cy="229500"/>
          </a:xfrm>
          <a:prstGeom prst="rect">
            <a:avLst/>
          </a:prstGeom>
          <a:solidFill>
            <a:srgbClr val="6E6F73"/>
          </a:solidFill>
          <a:ln>
            <a:noFill/>
          </a:ln>
        </p:spPr>
        <p:txBody>
          <a:bodyPr anchorCtr="0" anchor="t" bIns="0" lIns="0" spcFirstLastPara="1" rIns="0" wrap="square" tIns="90000">
            <a:spAutoFit/>
          </a:bodyPr>
          <a:lstStyle/>
          <a:p>
            <a:pPr indent="0" lvl="0" marL="0" marR="0" rtl="0" algn="ctr">
              <a:lnSpc>
                <a:spcPct val="100000"/>
              </a:lnSpc>
              <a:spcBef>
                <a:spcPts val="0"/>
              </a:spcBef>
              <a:spcAft>
                <a:spcPts val="0"/>
              </a:spcAft>
              <a:buNone/>
            </a:pPr>
            <a:r>
              <a:rPr lang="en" sz="900">
                <a:solidFill>
                  <a:schemeClr val="lt1"/>
                </a:solidFill>
                <a:latin typeface="Trebuchet MS"/>
                <a:ea typeface="Trebuchet MS"/>
                <a:cs typeface="Trebuchet MS"/>
                <a:sym typeface="Trebuchet MS"/>
              </a:rPr>
              <a:t>Hypothesis: Introduction Of HandSet Leasing</a:t>
            </a:r>
            <a:endParaRPr sz="900">
              <a:solidFill>
                <a:schemeClr val="lt1"/>
              </a:solidFill>
              <a:latin typeface="Trebuchet MS"/>
              <a:ea typeface="Trebuchet MS"/>
              <a:cs typeface="Trebuchet MS"/>
              <a:sym typeface="Trebuchet MS"/>
            </a:endParaRPr>
          </a:p>
        </p:txBody>
      </p:sp>
      <p:sp>
        <p:nvSpPr>
          <p:cNvPr id="100" name="Google Shape;100;p19"/>
          <p:cNvSpPr txBox="1"/>
          <p:nvPr/>
        </p:nvSpPr>
        <p:spPr>
          <a:xfrm>
            <a:off x="2472547" y="3926966"/>
            <a:ext cx="386715"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900">
                <a:solidFill>
                  <a:srgbClr val="6E6F73"/>
                </a:solidFill>
                <a:latin typeface="Trebuchet MS"/>
                <a:ea typeface="Trebuchet MS"/>
                <a:cs typeface="Trebuchet MS"/>
                <a:sym typeface="Trebuchet MS"/>
              </a:rPr>
              <a:t>Answer</a:t>
            </a:r>
            <a:endParaRPr sz="900">
              <a:latin typeface="Trebuchet MS"/>
              <a:ea typeface="Trebuchet MS"/>
              <a:cs typeface="Trebuchet MS"/>
              <a:sym typeface="Trebuchet MS"/>
            </a:endParaRPr>
          </a:p>
        </p:txBody>
      </p:sp>
      <p:sp>
        <p:nvSpPr>
          <p:cNvPr id="101" name="Google Shape;101;p19"/>
          <p:cNvSpPr txBox="1"/>
          <p:nvPr/>
        </p:nvSpPr>
        <p:spPr>
          <a:xfrm>
            <a:off x="468928" y="4137545"/>
            <a:ext cx="4393500" cy="644100"/>
          </a:xfrm>
          <a:prstGeom prst="rect">
            <a:avLst/>
          </a:prstGeom>
          <a:solidFill>
            <a:srgbClr val="6E6F73"/>
          </a:solidFill>
          <a:ln>
            <a:noFill/>
          </a:ln>
        </p:spPr>
        <p:txBody>
          <a:bodyPr anchorCtr="0" anchor="t" bIns="0" lIns="0" spcFirstLastPara="1" rIns="0" wrap="square" tIns="89050">
            <a:spAutoFit/>
          </a:bodyPr>
          <a:lstStyle/>
          <a:p>
            <a:pPr indent="0" lvl="0" marL="0" marR="0" rtl="0" algn="ctr">
              <a:lnSpc>
                <a:spcPct val="100000"/>
              </a:lnSpc>
              <a:spcBef>
                <a:spcPts val="0"/>
              </a:spcBef>
              <a:spcAft>
                <a:spcPts val="0"/>
              </a:spcAft>
              <a:buNone/>
            </a:pPr>
            <a:r>
              <a:rPr lang="en" sz="900">
                <a:solidFill>
                  <a:srgbClr val="FFFFFF"/>
                </a:solidFill>
                <a:latin typeface="Trebuchet MS"/>
                <a:ea typeface="Trebuchet MS"/>
                <a:cs typeface="Trebuchet MS"/>
                <a:sym typeface="Trebuchet MS"/>
              </a:rPr>
              <a:t>Target Young Adult(18-30), Provide Benefits To Those Customer Who Are Loyal, Take Care Of Company Insurance such that customer feels safe while using it, have contact with phone manufacturing company such that they have an edge of having latest </a:t>
            </a:r>
            <a:r>
              <a:rPr lang="en" sz="900">
                <a:solidFill>
                  <a:srgbClr val="FFFFFF"/>
                </a:solidFill>
                <a:latin typeface="Trebuchet MS"/>
                <a:ea typeface="Trebuchet MS"/>
                <a:cs typeface="Trebuchet MS"/>
                <a:sym typeface="Trebuchet MS"/>
              </a:rPr>
              <a:t>products</a:t>
            </a:r>
            <a:r>
              <a:rPr lang="en" sz="900">
                <a:solidFill>
                  <a:srgbClr val="FFFFFF"/>
                </a:solidFill>
                <a:latin typeface="Trebuchet MS"/>
                <a:ea typeface="Trebuchet MS"/>
                <a:cs typeface="Trebuchet MS"/>
                <a:sym typeface="Trebuchet MS"/>
              </a:rPr>
              <a:t> with them</a:t>
            </a:r>
            <a:endParaRPr sz="900">
              <a:latin typeface="Trebuchet MS"/>
              <a:ea typeface="Trebuchet MS"/>
              <a:cs typeface="Trebuchet MS"/>
              <a:sym typeface="Trebuchet MS"/>
            </a:endParaRPr>
          </a:p>
        </p:txBody>
      </p:sp>
      <p:grpSp>
        <p:nvGrpSpPr>
          <p:cNvPr id="102" name="Google Shape;102;p19"/>
          <p:cNvGrpSpPr/>
          <p:nvPr/>
        </p:nvGrpSpPr>
        <p:grpSpPr>
          <a:xfrm>
            <a:off x="2550337" y="1882378"/>
            <a:ext cx="230505" cy="1987601"/>
            <a:chOff x="3400450" y="2509837"/>
            <a:chExt cx="307340" cy="2650134"/>
          </a:xfrm>
        </p:grpSpPr>
        <p:sp>
          <p:nvSpPr>
            <p:cNvPr id="103" name="Google Shape;103;p19"/>
            <p:cNvSpPr/>
            <p:nvPr/>
          </p:nvSpPr>
          <p:spPr>
            <a:xfrm>
              <a:off x="3400450" y="2509837"/>
              <a:ext cx="307340" cy="307340"/>
            </a:xfrm>
            <a:custGeom>
              <a:rect b="b" l="l" r="r" t="t"/>
              <a:pathLst>
                <a:path extrusionOk="0" h="307339" w="307339">
                  <a:moveTo>
                    <a:pt x="153454" y="0"/>
                  </a:moveTo>
                  <a:lnTo>
                    <a:pt x="104947" y="7823"/>
                  </a:lnTo>
                  <a:lnTo>
                    <a:pt x="62822" y="29608"/>
                  </a:lnTo>
                  <a:lnTo>
                    <a:pt x="29605" y="62827"/>
                  </a:lnTo>
                  <a:lnTo>
                    <a:pt x="7822" y="104951"/>
                  </a:lnTo>
                  <a:lnTo>
                    <a:pt x="0" y="153454"/>
                  </a:lnTo>
                  <a:lnTo>
                    <a:pt x="7822" y="201962"/>
                  </a:lnTo>
                  <a:lnTo>
                    <a:pt x="29605" y="244090"/>
                  </a:lnTo>
                  <a:lnTo>
                    <a:pt x="62822" y="277311"/>
                  </a:lnTo>
                  <a:lnTo>
                    <a:pt x="104947" y="299097"/>
                  </a:lnTo>
                  <a:lnTo>
                    <a:pt x="153454" y="306920"/>
                  </a:lnTo>
                  <a:lnTo>
                    <a:pt x="201956" y="299097"/>
                  </a:lnTo>
                  <a:lnTo>
                    <a:pt x="244080" y="277311"/>
                  </a:lnTo>
                  <a:lnTo>
                    <a:pt x="277299" y="244090"/>
                  </a:lnTo>
                  <a:lnTo>
                    <a:pt x="299084" y="201962"/>
                  </a:lnTo>
                  <a:lnTo>
                    <a:pt x="306908" y="153454"/>
                  </a:lnTo>
                  <a:lnTo>
                    <a:pt x="299084" y="104951"/>
                  </a:lnTo>
                  <a:lnTo>
                    <a:pt x="277299" y="62827"/>
                  </a:lnTo>
                  <a:lnTo>
                    <a:pt x="244080" y="29608"/>
                  </a:lnTo>
                  <a:lnTo>
                    <a:pt x="201956" y="7823"/>
                  </a:lnTo>
                  <a:lnTo>
                    <a:pt x="15345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4" name="Google Shape;104;p19"/>
            <p:cNvSpPr/>
            <p:nvPr/>
          </p:nvSpPr>
          <p:spPr>
            <a:xfrm>
              <a:off x="3454603" y="2612745"/>
              <a:ext cx="198589" cy="111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5" name="Google Shape;105;p19"/>
            <p:cNvSpPr/>
            <p:nvPr/>
          </p:nvSpPr>
          <p:spPr>
            <a:xfrm>
              <a:off x="3400450" y="3681234"/>
              <a:ext cx="307340" cy="307340"/>
            </a:xfrm>
            <a:custGeom>
              <a:rect b="b" l="l" r="r" t="t"/>
              <a:pathLst>
                <a:path extrusionOk="0" h="307339" w="307339">
                  <a:moveTo>
                    <a:pt x="153454" y="0"/>
                  </a:moveTo>
                  <a:lnTo>
                    <a:pt x="104947" y="7823"/>
                  </a:lnTo>
                  <a:lnTo>
                    <a:pt x="62822" y="29608"/>
                  </a:lnTo>
                  <a:lnTo>
                    <a:pt x="29605" y="62827"/>
                  </a:lnTo>
                  <a:lnTo>
                    <a:pt x="7822" y="104951"/>
                  </a:lnTo>
                  <a:lnTo>
                    <a:pt x="0" y="153454"/>
                  </a:lnTo>
                  <a:lnTo>
                    <a:pt x="7822" y="201956"/>
                  </a:lnTo>
                  <a:lnTo>
                    <a:pt x="29605" y="244080"/>
                  </a:lnTo>
                  <a:lnTo>
                    <a:pt x="62822" y="277299"/>
                  </a:lnTo>
                  <a:lnTo>
                    <a:pt x="104947" y="299084"/>
                  </a:lnTo>
                  <a:lnTo>
                    <a:pt x="153454" y="306908"/>
                  </a:lnTo>
                  <a:lnTo>
                    <a:pt x="201956" y="299084"/>
                  </a:lnTo>
                  <a:lnTo>
                    <a:pt x="244080" y="277299"/>
                  </a:lnTo>
                  <a:lnTo>
                    <a:pt x="277299" y="244080"/>
                  </a:lnTo>
                  <a:lnTo>
                    <a:pt x="299084" y="201956"/>
                  </a:lnTo>
                  <a:lnTo>
                    <a:pt x="306908" y="153454"/>
                  </a:lnTo>
                  <a:lnTo>
                    <a:pt x="299084" y="104951"/>
                  </a:lnTo>
                  <a:lnTo>
                    <a:pt x="277299" y="62827"/>
                  </a:lnTo>
                  <a:lnTo>
                    <a:pt x="244080" y="29608"/>
                  </a:lnTo>
                  <a:lnTo>
                    <a:pt x="201956" y="7823"/>
                  </a:lnTo>
                  <a:lnTo>
                    <a:pt x="15345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6" name="Google Shape;106;p19"/>
            <p:cNvSpPr/>
            <p:nvPr/>
          </p:nvSpPr>
          <p:spPr>
            <a:xfrm>
              <a:off x="3454603" y="3784142"/>
              <a:ext cx="198589" cy="1119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7" name="Google Shape;107;p19"/>
            <p:cNvSpPr/>
            <p:nvPr/>
          </p:nvSpPr>
          <p:spPr>
            <a:xfrm>
              <a:off x="3400450" y="4852631"/>
              <a:ext cx="307340" cy="307340"/>
            </a:xfrm>
            <a:custGeom>
              <a:rect b="b" l="l" r="r" t="t"/>
              <a:pathLst>
                <a:path extrusionOk="0" h="307339" w="307339">
                  <a:moveTo>
                    <a:pt x="153454" y="0"/>
                  </a:moveTo>
                  <a:lnTo>
                    <a:pt x="104947" y="7822"/>
                  </a:lnTo>
                  <a:lnTo>
                    <a:pt x="62822" y="29605"/>
                  </a:lnTo>
                  <a:lnTo>
                    <a:pt x="29605" y="62822"/>
                  </a:lnTo>
                  <a:lnTo>
                    <a:pt x="7822" y="104947"/>
                  </a:lnTo>
                  <a:lnTo>
                    <a:pt x="0" y="153454"/>
                  </a:lnTo>
                  <a:lnTo>
                    <a:pt x="7822" y="201956"/>
                  </a:lnTo>
                  <a:lnTo>
                    <a:pt x="29605" y="244080"/>
                  </a:lnTo>
                  <a:lnTo>
                    <a:pt x="62822" y="277299"/>
                  </a:lnTo>
                  <a:lnTo>
                    <a:pt x="104947" y="299084"/>
                  </a:lnTo>
                  <a:lnTo>
                    <a:pt x="153454" y="306908"/>
                  </a:lnTo>
                  <a:lnTo>
                    <a:pt x="201956" y="299084"/>
                  </a:lnTo>
                  <a:lnTo>
                    <a:pt x="244080" y="277299"/>
                  </a:lnTo>
                  <a:lnTo>
                    <a:pt x="277299" y="244080"/>
                  </a:lnTo>
                  <a:lnTo>
                    <a:pt x="299084" y="201956"/>
                  </a:lnTo>
                  <a:lnTo>
                    <a:pt x="306908" y="153454"/>
                  </a:lnTo>
                  <a:lnTo>
                    <a:pt x="299084" y="104947"/>
                  </a:lnTo>
                  <a:lnTo>
                    <a:pt x="277299" y="62822"/>
                  </a:lnTo>
                  <a:lnTo>
                    <a:pt x="244080" y="29605"/>
                  </a:lnTo>
                  <a:lnTo>
                    <a:pt x="201956" y="7822"/>
                  </a:lnTo>
                  <a:lnTo>
                    <a:pt x="15345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8" name="Google Shape;108;p19"/>
            <p:cNvSpPr/>
            <p:nvPr/>
          </p:nvSpPr>
          <p:spPr>
            <a:xfrm>
              <a:off x="3454603" y="4955527"/>
              <a:ext cx="198589" cy="111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pic>
        <p:nvPicPr>
          <p:cNvPr id="109" name="Google Shape;109;p19"/>
          <p:cNvPicPr preferRelativeResize="0"/>
          <p:nvPr/>
        </p:nvPicPr>
        <p:blipFill>
          <a:blip r:embed="rId4">
            <a:alphaModFix/>
          </a:blip>
          <a:stretch>
            <a:fillRect/>
          </a:stretch>
        </p:blipFill>
        <p:spPr>
          <a:xfrm>
            <a:off x="5384175" y="56675"/>
            <a:ext cx="3759826" cy="1673825"/>
          </a:xfrm>
          <a:prstGeom prst="rect">
            <a:avLst/>
          </a:prstGeom>
          <a:noFill/>
          <a:ln>
            <a:noFill/>
          </a:ln>
        </p:spPr>
      </p:pic>
      <p:pic>
        <p:nvPicPr>
          <p:cNvPr id="110" name="Google Shape;110;p19"/>
          <p:cNvPicPr preferRelativeResize="0"/>
          <p:nvPr/>
        </p:nvPicPr>
        <p:blipFill>
          <a:blip r:embed="rId5">
            <a:alphaModFix/>
          </a:blip>
          <a:stretch>
            <a:fillRect/>
          </a:stretch>
        </p:blipFill>
        <p:spPr>
          <a:xfrm>
            <a:off x="6197278" y="2610250"/>
            <a:ext cx="2133600"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