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60" r:id="rId7"/>
    <p:sldId id="266" r:id="rId8"/>
    <p:sldId id="267" r:id="rId9"/>
    <p:sldId id="261" r:id="rId10"/>
    <p:sldId id="262"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0977E-5B22-078C-9728-B4BAE3B734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F6D42D-C287-B4F6-543C-90DDD627A3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B3701C-C82D-1EAC-A3ED-8BB540341F91}"/>
              </a:ext>
            </a:extLst>
          </p:cNvPr>
          <p:cNvSpPr>
            <a:spLocks noGrp="1"/>
          </p:cNvSpPr>
          <p:nvPr>
            <p:ph type="dt" sz="half" idx="10"/>
          </p:nvPr>
        </p:nvSpPr>
        <p:spPr/>
        <p:txBody>
          <a:bodyPr/>
          <a:lstStyle/>
          <a:p>
            <a:fld id="{D19A6C0F-8FF4-49CD-98B6-1B3E76C05408}" type="datetimeFigureOut">
              <a:rPr lang="en-US" smtClean="0"/>
              <a:t>28-Feb-23</a:t>
            </a:fld>
            <a:endParaRPr lang="en-US"/>
          </a:p>
        </p:txBody>
      </p:sp>
      <p:sp>
        <p:nvSpPr>
          <p:cNvPr id="5" name="Footer Placeholder 4">
            <a:extLst>
              <a:ext uri="{FF2B5EF4-FFF2-40B4-BE49-F238E27FC236}">
                <a16:creationId xmlns:a16="http://schemas.microsoft.com/office/drawing/2014/main" id="{BCEB8065-C59D-3C6B-C24D-0618A92D8A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9BB815-79C9-7243-197D-60256C3B085A}"/>
              </a:ext>
            </a:extLst>
          </p:cNvPr>
          <p:cNvSpPr>
            <a:spLocks noGrp="1"/>
          </p:cNvSpPr>
          <p:nvPr>
            <p:ph type="sldNum" sz="quarter" idx="12"/>
          </p:nvPr>
        </p:nvSpPr>
        <p:spPr/>
        <p:txBody>
          <a:bodyPr/>
          <a:lstStyle/>
          <a:p>
            <a:fld id="{18411970-84DD-43E9-8649-9E7A6A603A37}" type="slidenum">
              <a:rPr lang="en-US" smtClean="0"/>
              <a:t>‹#›</a:t>
            </a:fld>
            <a:endParaRPr lang="en-US"/>
          </a:p>
        </p:txBody>
      </p:sp>
    </p:spTree>
    <p:extLst>
      <p:ext uri="{BB962C8B-B14F-4D97-AF65-F5344CB8AC3E}">
        <p14:creationId xmlns:p14="http://schemas.microsoft.com/office/powerpoint/2010/main" val="2850095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EBB29-143A-3329-3F5F-52CE93C3DF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EE9824-3E30-060B-F983-3DC6F5FF62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EE0E18-3DF5-6EE4-D506-CEEA5BA39FF9}"/>
              </a:ext>
            </a:extLst>
          </p:cNvPr>
          <p:cNvSpPr>
            <a:spLocks noGrp="1"/>
          </p:cNvSpPr>
          <p:nvPr>
            <p:ph type="dt" sz="half" idx="10"/>
          </p:nvPr>
        </p:nvSpPr>
        <p:spPr/>
        <p:txBody>
          <a:bodyPr/>
          <a:lstStyle/>
          <a:p>
            <a:fld id="{D19A6C0F-8FF4-49CD-98B6-1B3E76C05408}" type="datetimeFigureOut">
              <a:rPr lang="en-US" smtClean="0"/>
              <a:t>28-Feb-23</a:t>
            </a:fld>
            <a:endParaRPr lang="en-US"/>
          </a:p>
        </p:txBody>
      </p:sp>
      <p:sp>
        <p:nvSpPr>
          <p:cNvPr id="5" name="Footer Placeholder 4">
            <a:extLst>
              <a:ext uri="{FF2B5EF4-FFF2-40B4-BE49-F238E27FC236}">
                <a16:creationId xmlns:a16="http://schemas.microsoft.com/office/drawing/2014/main" id="{1C926B8B-84F5-0685-59FF-A7889F7049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30D04F-32B8-A53E-D842-E734ADF15C74}"/>
              </a:ext>
            </a:extLst>
          </p:cNvPr>
          <p:cNvSpPr>
            <a:spLocks noGrp="1"/>
          </p:cNvSpPr>
          <p:nvPr>
            <p:ph type="sldNum" sz="quarter" idx="12"/>
          </p:nvPr>
        </p:nvSpPr>
        <p:spPr/>
        <p:txBody>
          <a:bodyPr/>
          <a:lstStyle/>
          <a:p>
            <a:fld id="{18411970-84DD-43E9-8649-9E7A6A603A37}" type="slidenum">
              <a:rPr lang="en-US" smtClean="0"/>
              <a:t>‹#›</a:t>
            </a:fld>
            <a:endParaRPr lang="en-US"/>
          </a:p>
        </p:txBody>
      </p:sp>
    </p:spTree>
    <p:extLst>
      <p:ext uri="{BB962C8B-B14F-4D97-AF65-F5344CB8AC3E}">
        <p14:creationId xmlns:p14="http://schemas.microsoft.com/office/powerpoint/2010/main" val="3636019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D981BB-ACFD-F4C5-F085-FF656F2CF0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7F6577-C99D-F2B6-2363-0ADDFC36EC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210087-5169-0382-3ECE-A284B4986C9F}"/>
              </a:ext>
            </a:extLst>
          </p:cNvPr>
          <p:cNvSpPr>
            <a:spLocks noGrp="1"/>
          </p:cNvSpPr>
          <p:nvPr>
            <p:ph type="dt" sz="half" idx="10"/>
          </p:nvPr>
        </p:nvSpPr>
        <p:spPr/>
        <p:txBody>
          <a:bodyPr/>
          <a:lstStyle/>
          <a:p>
            <a:fld id="{D19A6C0F-8FF4-49CD-98B6-1B3E76C05408}" type="datetimeFigureOut">
              <a:rPr lang="en-US" smtClean="0"/>
              <a:t>28-Feb-23</a:t>
            </a:fld>
            <a:endParaRPr lang="en-US"/>
          </a:p>
        </p:txBody>
      </p:sp>
      <p:sp>
        <p:nvSpPr>
          <p:cNvPr id="5" name="Footer Placeholder 4">
            <a:extLst>
              <a:ext uri="{FF2B5EF4-FFF2-40B4-BE49-F238E27FC236}">
                <a16:creationId xmlns:a16="http://schemas.microsoft.com/office/drawing/2014/main" id="{49F5E4F6-10A7-D5F8-AF20-C0851E2250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F8E301-4397-BE61-77EB-158A236E84DA}"/>
              </a:ext>
            </a:extLst>
          </p:cNvPr>
          <p:cNvSpPr>
            <a:spLocks noGrp="1"/>
          </p:cNvSpPr>
          <p:nvPr>
            <p:ph type="sldNum" sz="quarter" idx="12"/>
          </p:nvPr>
        </p:nvSpPr>
        <p:spPr/>
        <p:txBody>
          <a:bodyPr/>
          <a:lstStyle/>
          <a:p>
            <a:fld id="{18411970-84DD-43E9-8649-9E7A6A603A37}" type="slidenum">
              <a:rPr lang="en-US" smtClean="0"/>
              <a:t>‹#›</a:t>
            </a:fld>
            <a:endParaRPr lang="en-US"/>
          </a:p>
        </p:txBody>
      </p:sp>
    </p:spTree>
    <p:extLst>
      <p:ext uri="{BB962C8B-B14F-4D97-AF65-F5344CB8AC3E}">
        <p14:creationId xmlns:p14="http://schemas.microsoft.com/office/powerpoint/2010/main" val="427729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5BED2-BEDD-1F7E-3F89-59280306CD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1FA2DA-D358-735B-4562-63E60FB568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FA6545-2656-3C26-76F8-C261D7CF3A1B}"/>
              </a:ext>
            </a:extLst>
          </p:cNvPr>
          <p:cNvSpPr>
            <a:spLocks noGrp="1"/>
          </p:cNvSpPr>
          <p:nvPr>
            <p:ph type="dt" sz="half" idx="10"/>
          </p:nvPr>
        </p:nvSpPr>
        <p:spPr/>
        <p:txBody>
          <a:bodyPr/>
          <a:lstStyle/>
          <a:p>
            <a:fld id="{D19A6C0F-8FF4-49CD-98B6-1B3E76C05408}" type="datetimeFigureOut">
              <a:rPr lang="en-US" smtClean="0"/>
              <a:t>28-Feb-23</a:t>
            </a:fld>
            <a:endParaRPr lang="en-US"/>
          </a:p>
        </p:txBody>
      </p:sp>
      <p:sp>
        <p:nvSpPr>
          <p:cNvPr id="5" name="Footer Placeholder 4">
            <a:extLst>
              <a:ext uri="{FF2B5EF4-FFF2-40B4-BE49-F238E27FC236}">
                <a16:creationId xmlns:a16="http://schemas.microsoft.com/office/drawing/2014/main" id="{90B3B696-68DC-3A24-8E78-B035DB350F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AFAF55-B559-7345-E500-ACF5FF68CB66}"/>
              </a:ext>
            </a:extLst>
          </p:cNvPr>
          <p:cNvSpPr>
            <a:spLocks noGrp="1"/>
          </p:cNvSpPr>
          <p:nvPr>
            <p:ph type="sldNum" sz="quarter" idx="12"/>
          </p:nvPr>
        </p:nvSpPr>
        <p:spPr/>
        <p:txBody>
          <a:bodyPr/>
          <a:lstStyle/>
          <a:p>
            <a:fld id="{18411970-84DD-43E9-8649-9E7A6A603A37}" type="slidenum">
              <a:rPr lang="en-US" smtClean="0"/>
              <a:t>‹#›</a:t>
            </a:fld>
            <a:endParaRPr lang="en-US"/>
          </a:p>
        </p:txBody>
      </p:sp>
    </p:spTree>
    <p:extLst>
      <p:ext uri="{BB962C8B-B14F-4D97-AF65-F5344CB8AC3E}">
        <p14:creationId xmlns:p14="http://schemas.microsoft.com/office/powerpoint/2010/main" val="2190418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EFFF4-E70B-08AE-2463-B9EC3288B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2E29D9-6655-081E-DE63-E7D7197D86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72E35B-CD56-7C71-E64E-47401496BEB9}"/>
              </a:ext>
            </a:extLst>
          </p:cNvPr>
          <p:cNvSpPr>
            <a:spLocks noGrp="1"/>
          </p:cNvSpPr>
          <p:nvPr>
            <p:ph type="dt" sz="half" idx="10"/>
          </p:nvPr>
        </p:nvSpPr>
        <p:spPr/>
        <p:txBody>
          <a:bodyPr/>
          <a:lstStyle/>
          <a:p>
            <a:fld id="{D19A6C0F-8FF4-49CD-98B6-1B3E76C05408}" type="datetimeFigureOut">
              <a:rPr lang="en-US" smtClean="0"/>
              <a:t>28-Feb-23</a:t>
            </a:fld>
            <a:endParaRPr lang="en-US"/>
          </a:p>
        </p:txBody>
      </p:sp>
      <p:sp>
        <p:nvSpPr>
          <p:cNvPr id="5" name="Footer Placeholder 4">
            <a:extLst>
              <a:ext uri="{FF2B5EF4-FFF2-40B4-BE49-F238E27FC236}">
                <a16:creationId xmlns:a16="http://schemas.microsoft.com/office/drawing/2014/main" id="{78735E2A-5F03-54D1-40AF-0AF92BAF25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D0592E-33E1-7DCA-76C6-612C57D79B85}"/>
              </a:ext>
            </a:extLst>
          </p:cNvPr>
          <p:cNvSpPr>
            <a:spLocks noGrp="1"/>
          </p:cNvSpPr>
          <p:nvPr>
            <p:ph type="sldNum" sz="quarter" idx="12"/>
          </p:nvPr>
        </p:nvSpPr>
        <p:spPr/>
        <p:txBody>
          <a:bodyPr/>
          <a:lstStyle/>
          <a:p>
            <a:fld id="{18411970-84DD-43E9-8649-9E7A6A603A37}" type="slidenum">
              <a:rPr lang="en-US" smtClean="0"/>
              <a:t>‹#›</a:t>
            </a:fld>
            <a:endParaRPr lang="en-US"/>
          </a:p>
        </p:txBody>
      </p:sp>
    </p:spTree>
    <p:extLst>
      <p:ext uri="{BB962C8B-B14F-4D97-AF65-F5344CB8AC3E}">
        <p14:creationId xmlns:p14="http://schemas.microsoft.com/office/powerpoint/2010/main" val="369367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72CD0-44EC-FCF1-289F-D7373A536C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D5AA58-66ED-52E9-D397-1A06DD2822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87B7C0-50FA-E47E-8D3B-C0A0DFBA0C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9607F1-B920-4184-A099-E0ABB7142A10}"/>
              </a:ext>
            </a:extLst>
          </p:cNvPr>
          <p:cNvSpPr>
            <a:spLocks noGrp="1"/>
          </p:cNvSpPr>
          <p:nvPr>
            <p:ph type="dt" sz="half" idx="10"/>
          </p:nvPr>
        </p:nvSpPr>
        <p:spPr/>
        <p:txBody>
          <a:bodyPr/>
          <a:lstStyle/>
          <a:p>
            <a:fld id="{D19A6C0F-8FF4-49CD-98B6-1B3E76C05408}" type="datetimeFigureOut">
              <a:rPr lang="en-US" smtClean="0"/>
              <a:t>28-Feb-23</a:t>
            </a:fld>
            <a:endParaRPr lang="en-US"/>
          </a:p>
        </p:txBody>
      </p:sp>
      <p:sp>
        <p:nvSpPr>
          <p:cNvPr id="6" name="Footer Placeholder 5">
            <a:extLst>
              <a:ext uri="{FF2B5EF4-FFF2-40B4-BE49-F238E27FC236}">
                <a16:creationId xmlns:a16="http://schemas.microsoft.com/office/drawing/2014/main" id="{A9CC1355-B21E-54CB-360E-BDC0E6A017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E0B9A5-CC61-5F76-55BC-EB9C91E51876}"/>
              </a:ext>
            </a:extLst>
          </p:cNvPr>
          <p:cNvSpPr>
            <a:spLocks noGrp="1"/>
          </p:cNvSpPr>
          <p:nvPr>
            <p:ph type="sldNum" sz="quarter" idx="12"/>
          </p:nvPr>
        </p:nvSpPr>
        <p:spPr/>
        <p:txBody>
          <a:bodyPr/>
          <a:lstStyle/>
          <a:p>
            <a:fld id="{18411970-84DD-43E9-8649-9E7A6A603A37}" type="slidenum">
              <a:rPr lang="en-US" smtClean="0"/>
              <a:t>‹#›</a:t>
            </a:fld>
            <a:endParaRPr lang="en-US"/>
          </a:p>
        </p:txBody>
      </p:sp>
    </p:spTree>
    <p:extLst>
      <p:ext uri="{BB962C8B-B14F-4D97-AF65-F5344CB8AC3E}">
        <p14:creationId xmlns:p14="http://schemas.microsoft.com/office/powerpoint/2010/main" val="1124930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8A90-A15C-C10C-AEF7-022309EA61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A97B20-93AE-2531-71DC-ED4FF7C387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340D51-647C-7421-0DA1-72CEA9EEDE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B6A3EC-E128-8661-F254-2FB191A29E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AC0465-F692-1302-CD51-307E2067AC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1EB508-AF8B-6827-BA4E-72A3A97F9F15}"/>
              </a:ext>
            </a:extLst>
          </p:cNvPr>
          <p:cNvSpPr>
            <a:spLocks noGrp="1"/>
          </p:cNvSpPr>
          <p:nvPr>
            <p:ph type="dt" sz="half" idx="10"/>
          </p:nvPr>
        </p:nvSpPr>
        <p:spPr/>
        <p:txBody>
          <a:bodyPr/>
          <a:lstStyle/>
          <a:p>
            <a:fld id="{D19A6C0F-8FF4-49CD-98B6-1B3E76C05408}" type="datetimeFigureOut">
              <a:rPr lang="en-US" smtClean="0"/>
              <a:t>28-Feb-23</a:t>
            </a:fld>
            <a:endParaRPr lang="en-US"/>
          </a:p>
        </p:txBody>
      </p:sp>
      <p:sp>
        <p:nvSpPr>
          <p:cNvPr id="8" name="Footer Placeholder 7">
            <a:extLst>
              <a:ext uri="{FF2B5EF4-FFF2-40B4-BE49-F238E27FC236}">
                <a16:creationId xmlns:a16="http://schemas.microsoft.com/office/drawing/2014/main" id="{200850D6-CBCE-C340-0573-B021E7A0FB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AE63C1-D01D-B1CB-6AA6-FAF9E6D70CBF}"/>
              </a:ext>
            </a:extLst>
          </p:cNvPr>
          <p:cNvSpPr>
            <a:spLocks noGrp="1"/>
          </p:cNvSpPr>
          <p:nvPr>
            <p:ph type="sldNum" sz="quarter" idx="12"/>
          </p:nvPr>
        </p:nvSpPr>
        <p:spPr/>
        <p:txBody>
          <a:bodyPr/>
          <a:lstStyle/>
          <a:p>
            <a:fld id="{18411970-84DD-43E9-8649-9E7A6A603A37}" type="slidenum">
              <a:rPr lang="en-US" smtClean="0"/>
              <a:t>‹#›</a:t>
            </a:fld>
            <a:endParaRPr lang="en-US"/>
          </a:p>
        </p:txBody>
      </p:sp>
    </p:spTree>
    <p:extLst>
      <p:ext uri="{BB962C8B-B14F-4D97-AF65-F5344CB8AC3E}">
        <p14:creationId xmlns:p14="http://schemas.microsoft.com/office/powerpoint/2010/main" val="12063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91E89-6F78-B748-F8B8-7B67B5C750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C1AA3-5FB7-525D-844F-B9255E07596A}"/>
              </a:ext>
            </a:extLst>
          </p:cNvPr>
          <p:cNvSpPr>
            <a:spLocks noGrp="1"/>
          </p:cNvSpPr>
          <p:nvPr>
            <p:ph type="dt" sz="half" idx="10"/>
          </p:nvPr>
        </p:nvSpPr>
        <p:spPr/>
        <p:txBody>
          <a:bodyPr/>
          <a:lstStyle/>
          <a:p>
            <a:fld id="{D19A6C0F-8FF4-49CD-98B6-1B3E76C05408}" type="datetimeFigureOut">
              <a:rPr lang="en-US" smtClean="0"/>
              <a:t>28-Feb-23</a:t>
            </a:fld>
            <a:endParaRPr lang="en-US"/>
          </a:p>
        </p:txBody>
      </p:sp>
      <p:sp>
        <p:nvSpPr>
          <p:cNvPr id="4" name="Footer Placeholder 3">
            <a:extLst>
              <a:ext uri="{FF2B5EF4-FFF2-40B4-BE49-F238E27FC236}">
                <a16:creationId xmlns:a16="http://schemas.microsoft.com/office/drawing/2014/main" id="{ED686B6A-334B-B80B-8B4A-48FB437901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0F956F-B61B-861F-34FC-A12DBB21B450}"/>
              </a:ext>
            </a:extLst>
          </p:cNvPr>
          <p:cNvSpPr>
            <a:spLocks noGrp="1"/>
          </p:cNvSpPr>
          <p:nvPr>
            <p:ph type="sldNum" sz="quarter" idx="12"/>
          </p:nvPr>
        </p:nvSpPr>
        <p:spPr/>
        <p:txBody>
          <a:bodyPr/>
          <a:lstStyle/>
          <a:p>
            <a:fld id="{18411970-84DD-43E9-8649-9E7A6A603A37}" type="slidenum">
              <a:rPr lang="en-US" smtClean="0"/>
              <a:t>‹#›</a:t>
            </a:fld>
            <a:endParaRPr lang="en-US"/>
          </a:p>
        </p:txBody>
      </p:sp>
    </p:spTree>
    <p:extLst>
      <p:ext uri="{BB962C8B-B14F-4D97-AF65-F5344CB8AC3E}">
        <p14:creationId xmlns:p14="http://schemas.microsoft.com/office/powerpoint/2010/main" val="238741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68DCE5-E82E-2CF9-57EB-D0B3C48EB823}"/>
              </a:ext>
            </a:extLst>
          </p:cNvPr>
          <p:cNvSpPr>
            <a:spLocks noGrp="1"/>
          </p:cNvSpPr>
          <p:nvPr>
            <p:ph type="dt" sz="half" idx="10"/>
          </p:nvPr>
        </p:nvSpPr>
        <p:spPr/>
        <p:txBody>
          <a:bodyPr/>
          <a:lstStyle/>
          <a:p>
            <a:fld id="{D19A6C0F-8FF4-49CD-98B6-1B3E76C05408}" type="datetimeFigureOut">
              <a:rPr lang="en-US" smtClean="0"/>
              <a:t>28-Feb-23</a:t>
            </a:fld>
            <a:endParaRPr lang="en-US"/>
          </a:p>
        </p:txBody>
      </p:sp>
      <p:sp>
        <p:nvSpPr>
          <p:cNvPr id="3" name="Footer Placeholder 2">
            <a:extLst>
              <a:ext uri="{FF2B5EF4-FFF2-40B4-BE49-F238E27FC236}">
                <a16:creationId xmlns:a16="http://schemas.microsoft.com/office/drawing/2014/main" id="{A910889A-B3A4-6D10-FD1D-2FC944AC60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70A64F-BEA3-BCEE-C685-6CCB97CAFB5D}"/>
              </a:ext>
            </a:extLst>
          </p:cNvPr>
          <p:cNvSpPr>
            <a:spLocks noGrp="1"/>
          </p:cNvSpPr>
          <p:nvPr>
            <p:ph type="sldNum" sz="quarter" idx="12"/>
          </p:nvPr>
        </p:nvSpPr>
        <p:spPr/>
        <p:txBody>
          <a:bodyPr/>
          <a:lstStyle/>
          <a:p>
            <a:fld id="{18411970-84DD-43E9-8649-9E7A6A603A37}" type="slidenum">
              <a:rPr lang="en-US" smtClean="0"/>
              <a:t>‹#›</a:t>
            </a:fld>
            <a:endParaRPr lang="en-US"/>
          </a:p>
        </p:txBody>
      </p:sp>
    </p:spTree>
    <p:extLst>
      <p:ext uri="{BB962C8B-B14F-4D97-AF65-F5344CB8AC3E}">
        <p14:creationId xmlns:p14="http://schemas.microsoft.com/office/powerpoint/2010/main" val="3100596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25DA8-E6A4-0467-F3E5-B6C6C34183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59D1F6-3D23-2C22-70A3-37FA0F1BAE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968157-5D5A-3BCB-F231-DE90B7E252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890A98-C486-18CE-581C-258376CB69A5}"/>
              </a:ext>
            </a:extLst>
          </p:cNvPr>
          <p:cNvSpPr>
            <a:spLocks noGrp="1"/>
          </p:cNvSpPr>
          <p:nvPr>
            <p:ph type="dt" sz="half" idx="10"/>
          </p:nvPr>
        </p:nvSpPr>
        <p:spPr/>
        <p:txBody>
          <a:bodyPr/>
          <a:lstStyle/>
          <a:p>
            <a:fld id="{D19A6C0F-8FF4-49CD-98B6-1B3E76C05408}" type="datetimeFigureOut">
              <a:rPr lang="en-US" smtClean="0"/>
              <a:t>28-Feb-23</a:t>
            </a:fld>
            <a:endParaRPr lang="en-US"/>
          </a:p>
        </p:txBody>
      </p:sp>
      <p:sp>
        <p:nvSpPr>
          <p:cNvPr id="6" name="Footer Placeholder 5">
            <a:extLst>
              <a:ext uri="{FF2B5EF4-FFF2-40B4-BE49-F238E27FC236}">
                <a16:creationId xmlns:a16="http://schemas.microsoft.com/office/drawing/2014/main" id="{E0E3F5B8-BCA9-AA68-C13A-B409C6B0E9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1F81A0-9E60-9BD4-B0C9-F62444C9C186}"/>
              </a:ext>
            </a:extLst>
          </p:cNvPr>
          <p:cNvSpPr>
            <a:spLocks noGrp="1"/>
          </p:cNvSpPr>
          <p:nvPr>
            <p:ph type="sldNum" sz="quarter" idx="12"/>
          </p:nvPr>
        </p:nvSpPr>
        <p:spPr/>
        <p:txBody>
          <a:bodyPr/>
          <a:lstStyle/>
          <a:p>
            <a:fld id="{18411970-84DD-43E9-8649-9E7A6A603A37}" type="slidenum">
              <a:rPr lang="en-US" smtClean="0"/>
              <a:t>‹#›</a:t>
            </a:fld>
            <a:endParaRPr lang="en-US"/>
          </a:p>
        </p:txBody>
      </p:sp>
    </p:spTree>
    <p:extLst>
      <p:ext uri="{BB962C8B-B14F-4D97-AF65-F5344CB8AC3E}">
        <p14:creationId xmlns:p14="http://schemas.microsoft.com/office/powerpoint/2010/main" val="4087601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4284B-869C-3ABB-8836-3E1715B239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29F998-5D4B-239C-2D2A-F50E6DE97A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6FEFE8-1624-A103-B532-245CA26D81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FAB7F4-69E9-FA0C-1151-3A195B614A88}"/>
              </a:ext>
            </a:extLst>
          </p:cNvPr>
          <p:cNvSpPr>
            <a:spLocks noGrp="1"/>
          </p:cNvSpPr>
          <p:nvPr>
            <p:ph type="dt" sz="half" idx="10"/>
          </p:nvPr>
        </p:nvSpPr>
        <p:spPr/>
        <p:txBody>
          <a:bodyPr/>
          <a:lstStyle/>
          <a:p>
            <a:fld id="{D19A6C0F-8FF4-49CD-98B6-1B3E76C05408}" type="datetimeFigureOut">
              <a:rPr lang="en-US" smtClean="0"/>
              <a:t>28-Feb-23</a:t>
            </a:fld>
            <a:endParaRPr lang="en-US"/>
          </a:p>
        </p:txBody>
      </p:sp>
      <p:sp>
        <p:nvSpPr>
          <p:cNvPr id="6" name="Footer Placeholder 5">
            <a:extLst>
              <a:ext uri="{FF2B5EF4-FFF2-40B4-BE49-F238E27FC236}">
                <a16:creationId xmlns:a16="http://schemas.microsoft.com/office/drawing/2014/main" id="{56A4E2F8-F100-8874-149A-058945F0EC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3A13E3-16B3-2797-43D1-21C4C23CD2C1}"/>
              </a:ext>
            </a:extLst>
          </p:cNvPr>
          <p:cNvSpPr>
            <a:spLocks noGrp="1"/>
          </p:cNvSpPr>
          <p:nvPr>
            <p:ph type="sldNum" sz="quarter" idx="12"/>
          </p:nvPr>
        </p:nvSpPr>
        <p:spPr/>
        <p:txBody>
          <a:bodyPr/>
          <a:lstStyle/>
          <a:p>
            <a:fld id="{18411970-84DD-43E9-8649-9E7A6A603A37}" type="slidenum">
              <a:rPr lang="en-US" smtClean="0"/>
              <a:t>‹#›</a:t>
            </a:fld>
            <a:endParaRPr lang="en-US"/>
          </a:p>
        </p:txBody>
      </p:sp>
    </p:spTree>
    <p:extLst>
      <p:ext uri="{BB962C8B-B14F-4D97-AF65-F5344CB8AC3E}">
        <p14:creationId xmlns:p14="http://schemas.microsoft.com/office/powerpoint/2010/main" val="1812862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A28064-0090-8B10-B586-B99FDA2BBA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E9B56D-A3D5-67DB-0408-072FB22FB3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FEB087-6E8F-B9D9-1BE5-A5DCDA9908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9A6C0F-8FF4-49CD-98B6-1B3E76C05408}" type="datetimeFigureOut">
              <a:rPr lang="en-US" smtClean="0"/>
              <a:t>28-Feb-23</a:t>
            </a:fld>
            <a:endParaRPr lang="en-US"/>
          </a:p>
        </p:txBody>
      </p:sp>
      <p:sp>
        <p:nvSpPr>
          <p:cNvPr id="5" name="Footer Placeholder 4">
            <a:extLst>
              <a:ext uri="{FF2B5EF4-FFF2-40B4-BE49-F238E27FC236}">
                <a16:creationId xmlns:a16="http://schemas.microsoft.com/office/drawing/2014/main" id="{E3A77691-3DFE-0DFC-E029-4C67953FD2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477792-F42B-B536-8F30-CACACF30EF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411970-84DD-43E9-8649-9E7A6A603A37}" type="slidenum">
              <a:rPr lang="en-US" smtClean="0"/>
              <a:t>‹#›</a:t>
            </a:fld>
            <a:endParaRPr lang="en-US"/>
          </a:p>
        </p:txBody>
      </p:sp>
    </p:spTree>
    <p:extLst>
      <p:ext uri="{BB962C8B-B14F-4D97-AF65-F5344CB8AC3E}">
        <p14:creationId xmlns:p14="http://schemas.microsoft.com/office/powerpoint/2010/main" val="4021307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9BF89-2E78-6829-E389-1A9FD7C18B8A}"/>
              </a:ext>
            </a:extLst>
          </p:cNvPr>
          <p:cNvSpPr>
            <a:spLocks noGrp="1"/>
          </p:cNvSpPr>
          <p:nvPr>
            <p:ph type="ctrTitle"/>
          </p:nvPr>
        </p:nvSpPr>
        <p:spPr/>
        <p:txBody>
          <a:bodyPr/>
          <a:lstStyle/>
          <a:p>
            <a:r>
              <a:rPr lang="en-US" dirty="0"/>
              <a:t>RMI (Remote Method Invocation)</a:t>
            </a:r>
          </a:p>
        </p:txBody>
      </p:sp>
      <p:sp>
        <p:nvSpPr>
          <p:cNvPr id="3" name="Subtitle 2">
            <a:extLst>
              <a:ext uri="{FF2B5EF4-FFF2-40B4-BE49-F238E27FC236}">
                <a16:creationId xmlns:a16="http://schemas.microsoft.com/office/drawing/2014/main" id="{B594EBBB-D588-7AE2-B8F9-C7C82BFB920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68506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220DC-ACC5-E391-D63D-A9BA8D6878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09F93A1-B00B-D9E4-4AC5-82D7F1C9D0C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3F96937-CB8E-38BA-BFD8-8E32DA5E2C24}"/>
              </a:ext>
            </a:extLst>
          </p:cNvPr>
          <p:cNvPicPr>
            <a:picLocks noChangeAspect="1"/>
          </p:cNvPicPr>
          <p:nvPr/>
        </p:nvPicPr>
        <p:blipFill rotWithShape="1">
          <a:blip r:embed="rId2"/>
          <a:srcRect b="9911"/>
          <a:stretch/>
        </p:blipFill>
        <p:spPr>
          <a:xfrm>
            <a:off x="0" y="1674"/>
            <a:ext cx="12192000" cy="6175290"/>
          </a:xfrm>
          <a:prstGeom prst="rect">
            <a:avLst/>
          </a:prstGeom>
        </p:spPr>
      </p:pic>
    </p:spTree>
    <p:extLst>
      <p:ext uri="{BB962C8B-B14F-4D97-AF65-F5344CB8AC3E}">
        <p14:creationId xmlns:p14="http://schemas.microsoft.com/office/powerpoint/2010/main" val="1882962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D5C94-12DA-12EE-346A-EAA851E3B6A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B7F73A-17E7-1EFC-B842-88D5A6FAC1B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234851B-513F-A6D2-F5CD-26723E2BF2F2}"/>
              </a:ext>
            </a:extLst>
          </p:cNvPr>
          <p:cNvPicPr>
            <a:picLocks noChangeAspect="1"/>
          </p:cNvPicPr>
          <p:nvPr/>
        </p:nvPicPr>
        <p:blipFill rotWithShape="1">
          <a:blip r:embed="rId2"/>
          <a:srcRect b="9911"/>
          <a:stretch/>
        </p:blipFill>
        <p:spPr>
          <a:xfrm>
            <a:off x="0" y="1674"/>
            <a:ext cx="12192000" cy="6175290"/>
          </a:xfrm>
          <a:prstGeom prst="rect">
            <a:avLst/>
          </a:prstGeom>
        </p:spPr>
      </p:pic>
    </p:spTree>
    <p:extLst>
      <p:ext uri="{BB962C8B-B14F-4D97-AF65-F5344CB8AC3E}">
        <p14:creationId xmlns:p14="http://schemas.microsoft.com/office/powerpoint/2010/main" val="1817100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3C1DD-4182-AD51-5DDC-6D50234B07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300594F-9065-A381-7F09-766DADD77C3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80F9D9B-A61C-414D-36E6-2059FAB15D37}"/>
              </a:ext>
            </a:extLst>
          </p:cNvPr>
          <p:cNvPicPr>
            <a:picLocks noChangeAspect="1"/>
          </p:cNvPicPr>
          <p:nvPr/>
        </p:nvPicPr>
        <p:blipFill rotWithShape="1">
          <a:blip r:embed="rId2"/>
          <a:srcRect b="11497"/>
          <a:stretch/>
        </p:blipFill>
        <p:spPr>
          <a:xfrm>
            <a:off x="0" y="1674"/>
            <a:ext cx="12192000" cy="6066618"/>
          </a:xfrm>
          <a:prstGeom prst="rect">
            <a:avLst/>
          </a:prstGeom>
        </p:spPr>
      </p:pic>
    </p:spTree>
    <p:extLst>
      <p:ext uri="{BB962C8B-B14F-4D97-AF65-F5344CB8AC3E}">
        <p14:creationId xmlns:p14="http://schemas.microsoft.com/office/powerpoint/2010/main" val="2505695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1C97-BCA4-22A6-EA94-E711156D23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B3996F-8F91-A4C5-5494-3A61037B94F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32604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88043-54FA-16FE-A081-921709BD0A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4BA715-EEA6-62EA-C78D-68CBC56BFD1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DE1E119-F06B-9B04-820B-08A35C791322}"/>
              </a:ext>
            </a:extLst>
          </p:cNvPr>
          <p:cNvPicPr>
            <a:picLocks noChangeAspect="1"/>
          </p:cNvPicPr>
          <p:nvPr/>
        </p:nvPicPr>
        <p:blipFill rotWithShape="1">
          <a:blip r:embed="rId2"/>
          <a:srcRect b="12305"/>
          <a:stretch/>
        </p:blipFill>
        <p:spPr>
          <a:xfrm>
            <a:off x="0" y="1674"/>
            <a:ext cx="12192000" cy="6011200"/>
          </a:xfrm>
          <a:prstGeom prst="rect">
            <a:avLst/>
          </a:prstGeom>
        </p:spPr>
      </p:pic>
    </p:spTree>
    <p:extLst>
      <p:ext uri="{BB962C8B-B14F-4D97-AF65-F5344CB8AC3E}">
        <p14:creationId xmlns:p14="http://schemas.microsoft.com/office/powerpoint/2010/main" val="146640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9D136-AEF5-E0CC-0317-607F113421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157FB3-5D00-E00D-A6BB-53D86C9F2F9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6A4CAEE-D781-FD5A-8317-639359464408}"/>
              </a:ext>
            </a:extLst>
          </p:cNvPr>
          <p:cNvPicPr>
            <a:picLocks noChangeAspect="1"/>
          </p:cNvPicPr>
          <p:nvPr/>
        </p:nvPicPr>
        <p:blipFill rotWithShape="1">
          <a:blip r:embed="rId2"/>
          <a:srcRect b="12911"/>
          <a:stretch/>
        </p:blipFill>
        <p:spPr>
          <a:xfrm>
            <a:off x="0" y="1674"/>
            <a:ext cx="12192000" cy="5969636"/>
          </a:xfrm>
          <a:prstGeom prst="rect">
            <a:avLst/>
          </a:prstGeom>
        </p:spPr>
      </p:pic>
    </p:spTree>
    <p:extLst>
      <p:ext uri="{BB962C8B-B14F-4D97-AF65-F5344CB8AC3E}">
        <p14:creationId xmlns:p14="http://schemas.microsoft.com/office/powerpoint/2010/main" val="2502548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A49B8-C4B5-3984-7CFB-B16FC273EE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CE2692-1D2F-191F-20E3-0B2EE2B8AC54}"/>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1ACC444B-8387-7D42-0F98-95E5934722EF}"/>
              </a:ext>
            </a:extLst>
          </p:cNvPr>
          <p:cNvPicPr>
            <a:picLocks noChangeAspect="1"/>
          </p:cNvPicPr>
          <p:nvPr/>
        </p:nvPicPr>
        <p:blipFill rotWithShape="1">
          <a:blip r:embed="rId2"/>
          <a:srcRect b="50000"/>
          <a:stretch/>
        </p:blipFill>
        <p:spPr>
          <a:xfrm>
            <a:off x="0" y="1673"/>
            <a:ext cx="12192000" cy="3427327"/>
          </a:xfrm>
          <a:prstGeom prst="rect">
            <a:avLst/>
          </a:prstGeom>
        </p:spPr>
      </p:pic>
    </p:spTree>
    <p:extLst>
      <p:ext uri="{BB962C8B-B14F-4D97-AF65-F5344CB8AC3E}">
        <p14:creationId xmlns:p14="http://schemas.microsoft.com/office/powerpoint/2010/main" val="1129231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AF403-0851-2039-7ECB-31FB678212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705643-3867-74EB-81D8-F279068F7C2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C996FC4-A365-79DB-FFF9-D6DA37F63DD8}"/>
              </a:ext>
            </a:extLst>
          </p:cNvPr>
          <p:cNvPicPr>
            <a:picLocks noChangeAspect="1"/>
          </p:cNvPicPr>
          <p:nvPr/>
        </p:nvPicPr>
        <p:blipFill>
          <a:blip r:embed="rId2"/>
          <a:stretch>
            <a:fillRect/>
          </a:stretch>
        </p:blipFill>
        <p:spPr>
          <a:xfrm>
            <a:off x="463694" y="365125"/>
            <a:ext cx="9968779" cy="6127750"/>
          </a:xfrm>
          <a:prstGeom prst="rect">
            <a:avLst/>
          </a:prstGeom>
        </p:spPr>
      </p:pic>
    </p:spTree>
    <p:extLst>
      <p:ext uri="{BB962C8B-B14F-4D97-AF65-F5344CB8AC3E}">
        <p14:creationId xmlns:p14="http://schemas.microsoft.com/office/powerpoint/2010/main" val="1351869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52C24-BF94-6686-5087-84464552EF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88A8B4-CFFC-2804-66E4-A7448B70EEC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CF485EE-140A-2EB5-50A1-E9086733CFBB}"/>
              </a:ext>
            </a:extLst>
          </p:cNvPr>
          <p:cNvPicPr>
            <a:picLocks noChangeAspect="1"/>
          </p:cNvPicPr>
          <p:nvPr/>
        </p:nvPicPr>
        <p:blipFill rotWithShape="1">
          <a:blip r:embed="rId2"/>
          <a:srcRect l="1932" r="5909"/>
          <a:stretch/>
        </p:blipFill>
        <p:spPr>
          <a:xfrm>
            <a:off x="235526" y="1673"/>
            <a:ext cx="11236037" cy="6854653"/>
          </a:xfrm>
          <a:prstGeom prst="rect">
            <a:avLst/>
          </a:prstGeom>
        </p:spPr>
      </p:pic>
      <p:sp>
        <p:nvSpPr>
          <p:cNvPr id="6" name="Rectangle 5">
            <a:extLst>
              <a:ext uri="{FF2B5EF4-FFF2-40B4-BE49-F238E27FC236}">
                <a16:creationId xmlns:a16="http://schemas.microsoft.com/office/drawing/2014/main" id="{09233032-0B70-C291-AE02-D6C9EC3CEA14}"/>
              </a:ext>
            </a:extLst>
          </p:cNvPr>
          <p:cNvSpPr/>
          <p:nvPr/>
        </p:nvSpPr>
        <p:spPr>
          <a:xfrm>
            <a:off x="401780" y="6240420"/>
            <a:ext cx="3726873" cy="25245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n>
                <a:solidFill>
                  <a:schemeClr val="bg1"/>
                </a:solidFill>
              </a:ln>
            </a:endParaRPr>
          </a:p>
        </p:txBody>
      </p:sp>
    </p:spTree>
    <p:extLst>
      <p:ext uri="{BB962C8B-B14F-4D97-AF65-F5344CB8AC3E}">
        <p14:creationId xmlns:p14="http://schemas.microsoft.com/office/powerpoint/2010/main" val="1248145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34205-E0A7-8159-3930-EC5EC23C48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8BF4A5-A847-73BA-859B-A1C71975786E}"/>
              </a:ext>
            </a:extLst>
          </p:cNvPr>
          <p:cNvSpPr>
            <a:spLocks noGrp="1"/>
          </p:cNvSpPr>
          <p:nvPr>
            <p:ph idx="1"/>
          </p:nvPr>
        </p:nvSpPr>
        <p:spPr/>
        <p:txBody>
          <a:bodyPr>
            <a:normAutofit fontScale="92500" lnSpcReduction="10000"/>
          </a:bodyPr>
          <a:lstStyle/>
          <a:p>
            <a:pPr marL="0" indent="0" algn="just">
              <a:buNone/>
            </a:pPr>
            <a:r>
              <a:rPr lang="en-US" b="0" i="0" dirty="0">
                <a:solidFill>
                  <a:srgbClr val="610B4B"/>
                </a:solidFill>
                <a:effectLst/>
                <a:latin typeface="erdana"/>
              </a:rPr>
              <a:t>stub</a:t>
            </a:r>
          </a:p>
          <a:p>
            <a:pPr algn="just"/>
            <a:r>
              <a:rPr lang="en-US" b="0" i="0" dirty="0">
                <a:solidFill>
                  <a:srgbClr val="333333"/>
                </a:solidFill>
                <a:effectLst/>
                <a:latin typeface="inter-regular"/>
              </a:rPr>
              <a:t>The stub is an object, acts as a gateway for the client side. All the outgoing requests are routed through it. It resides at the client side and represents the remote object. When the caller invokes method on the stub object, it does the following tasks:</a:t>
            </a:r>
          </a:p>
          <a:p>
            <a:pPr algn="just">
              <a:buFont typeface="+mj-lt"/>
              <a:buAutoNum type="arabicPeriod"/>
            </a:pPr>
            <a:r>
              <a:rPr lang="en-US" b="0" i="0" dirty="0">
                <a:solidFill>
                  <a:srgbClr val="000000"/>
                </a:solidFill>
                <a:effectLst/>
                <a:latin typeface="inter-regular"/>
              </a:rPr>
              <a:t>It initiates a connection with remote Virtual Machine (JVM),</a:t>
            </a:r>
          </a:p>
          <a:p>
            <a:pPr algn="just">
              <a:buFont typeface="+mj-lt"/>
              <a:buAutoNum type="arabicPeriod"/>
            </a:pPr>
            <a:r>
              <a:rPr lang="en-US" b="0" i="0" dirty="0">
                <a:solidFill>
                  <a:srgbClr val="000000"/>
                </a:solidFill>
                <a:effectLst/>
                <a:latin typeface="inter-regular"/>
              </a:rPr>
              <a:t>It writes and transmits (marshals) the parameters to the remote Virtual Machine (JVM),</a:t>
            </a:r>
          </a:p>
          <a:p>
            <a:pPr algn="just">
              <a:buFont typeface="+mj-lt"/>
              <a:buAutoNum type="arabicPeriod"/>
            </a:pPr>
            <a:r>
              <a:rPr lang="en-US" b="0" i="0" dirty="0">
                <a:solidFill>
                  <a:srgbClr val="000000"/>
                </a:solidFill>
                <a:effectLst/>
                <a:latin typeface="inter-regular"/>
              </a:rPr>
              <a:t>It waits for the result</a:t>
            </a:r>
          </a:p>
          <a:p>
            <a:pPr algn="just">
              <a:buFont typeface="+mj-lt"/>
              <a:buAutoNum type="arabicPeriod"/>
            </a:pPr>
            <a:r>
              <a:rPr lang="en-US" b="0" i="0" dirty="0">
                <a:solidFill>
                  <a:srgbClr val="000000"/>
                </a:solidFill>
                <a:effectLst/>
                <a:latin typeface="inter-regular"/>
              </a:rPr>
              <a:t>It reads (</a:t>
            </a:r>
            <a:r>
              <a:rPr lang="en-US" b="0" i="0" dirty="0" err="1">
                <a:solidFill>
                  <a:srgbClr val="000000"/>
                </a:solidFill>
                <a:effectLst/>
                <a:latin typeface="inter-regular"/>
              </a:rPr>
              <a:t>unmarshals</a:t>
            </a:r>
            <a:r>
              <a:rPr lang="en-US" b="0" i="0" dirty="0">
                <a:solidFill>
                  <a:srgbClr val="000000"/>
                </a:solidFill>
                <a:effectLst/>
                <a:latin typeface="inter-regular"/>
              </a:rPr>
              <a:t>) the return value or exception, and</a:t>
            </a:r>
          </a:p>
          <a:p>
            <a:pPr algn="just">
              <a:buFont typeface="+mj-lt"/>
              <a:buAutoNum type="arabicPeriod"/>
            </a:pPr>
            <a:r>
              <a:rPr lang="en-US" b="0" i="0" dirty="0">
                <a:solidFill>
                  <a:srgbClr val="000000"/>
                </a:solidFill>
                <a:effectLst/>
                <a:latin typeface="inter-regular"/>
              </a:rPr>
              <a:t>It finally, returns the value to the caller.</a:t>
            </a:r>
          </a:p>
        </p:txBody>
      </p:sp>
    </p:spTree>
    <p:extLst>
      <p:ext uri="{BB962C8B-B14F-4D97-AF65-F5344CB8AC3E}">
        <p14:creationId xmlns:p14="http://schemas.microsoft.com/office/powerpoint/2010/main" val="871657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25306-1723-3E52-6EF5-0E4A797AC3B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E9A744-029A-B6FE-D414-B9207A3761EE}"/>
              </a:ext>
            </a:extLst>
          </p:cNvPr>
          <p:cNvSpPr>
            <a:spLocks noGrp="1"/>
          </p:cNvSpPr>
          <p:nvPr>
            <p:ph idx="1"/>
          </p:nvPr>
        </p:nvSpPr>
        <p:spPr/>
        <p:txBody>
          <a:bodyPr/>
          <a:lstStyle/>
          <a:p>
            <a:pPr marL="0" indent="0" algn="just">
              <a:buNone/>
            </a:pPr>
            <a:r>
              <a:rPr lang="en-US" b="0" i="0" dirty="0">
                <a:solidFill>
                  <a:srgbClr val="008000"/>
                </a:solidFill>
                <a:effectLst/>
                <a:latin typeface="erdana"/>
              </a:rPr>
              <a:t>skeleton</a:t>
            </a:r>
          </a:p>
          <a:p>
            <a:pPr algn="just"/>
            <a:r>
              <a:rPr lang="en-US" b="0" i="0" dirty="0">
                <a:solidFill>
                  <a:srgbClr val="333333"/>
                </a:solidFill>
                <a:effectLst/>
                <a:latin typeface="inter-regular"/>
              </a:rPr>
              <a:t>The skeleton is an object, acts as a gateway for the server side object. All the incoming requests are routed through it. When the skeleton receives the incoming request, it does the following tasks:</a:t>
            </a:r>
          </a:p>
          <a:p>
            <a:pPr algn="just">
              <a:buFont typeface="+mj-lt"/>
              <a:buAutoNum type="arabicPeriod"/>
            </a:pPr>
            <a:r>
              <a:rPr lang="en-US" b="0" i="0" dirty="0">
                <a:solidFill>
                  <a:srgbClr val="000000"/>
                </a:solidFill>
                <a:effectLst/>
                <a:latin typeface="inter-regular"/>
              </a:rPr>
              <a:t>It reads the parameter for the remote method</a:t>
            </a:r>
          </a:p>
          <a:p>
            <a:pPr algn="just">
              <a:buFont typeface="+mj-lt"/>
              <a:buAutoNum type="arabicPeriod"/>
            </a:pPr>
            <a:r>
              <a:rPr lang="en-US" b="0" i="0" dirty="0">
                <a:solidFill>
                  <a:srgbClr val="000000"/>
                </a:solidFill>
                <a:effectLst/>
                <a:latin typeface="inter-regular"/>
              </a:rPr>
              <a:t>It invokes the method on the actual remote object, and</a:t>
            </a:r>
          </a:p>
          <a:p>
            <a:pPr algn="just">
              <a:buFont typeface="+mj-lt"/>
              <a:buAutoNum type="arabicPeriod"/>
            </a:pPr>
            <a:r>
              <a:rPr lang="en-US" b="0" i="0" dirty="0">
                <a:solidFill>
                  <a:srgbClr val="000000"/>
                </a:solidFill>
                <a:effectLst/>
                <a:latin typeface="inter-regular"/>
              </a:rPr>
              <a:t>It writes and transmits (marshals) the result to the caller.</a:t>
            </a:r>
          </a:p>
        </p:txBody>
      </p:sp>
    </p:spTree>
    <p:extLst>
      <p:ext uri="{BB962C8B-B14F-4D97-AF65-F5344CB8AC3E}">
        <p14:creationId xmlns:p14="http://schemas.microsoft.com/office/powerpoint/2010/main" val="3143551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B1D7B-1CCE-B4D2-2A8E-0DCD7D42EFA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26A045-5CE2-3F8F-31F9-C84C4C559F0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A4940A8-72A8-6B45-37C2-340DED9CDA03}"/>
              </a:ext>
            </a:extLst>
          </p:cNvPr>
          <p:cNvPicPr>
            <a:picLocks noChangeAspect="1"/>
          </p:cNvPicPr>
          <p:nvPr/>
        </p:nvPicPr>
        <p:blipFill rotWithShape="1">
          <a:blip r:embed="rId2"/>
          <a:srcRect b="11900"/>
          <a:stretch/>
        </p:blipFill>
        <p:spPr>
          <a:xfrm>
            <a:off x="0" y="1673"/>
            <a:ext cx="12192000" cy="6038909"/>
          </a:xfrm>
          <a:prstGeom prst="rect">
            <a:avLst/>
          </a:prstGeom>
        </p:spPr>
      </p:pic>
    </p:spTree>
    <p:extLst>
      <p:ext uri="{BB962C8B-B14F-4D97-AF65-F5344CB8AC3E}">
        <p14:creationId xmlns:p14="http://schemas.microsoft.com/office/powerpoint/2010/main" val="698533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736</TotalTime>
  <Words>186</Words>
  <Application>Microsoft Office PowerPoint</Application>
  <PresentationFormat>Widescreen</PresentationFormat>
  <Paragraphs>13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erdana</vt:lpstr>
      <vt:lpstr>inter-regular</vt:lpstr>
      <vt:lpstr>Office Theme</vt:lpstr>
      <vt:lpstr>RMI (Remote Method Invocation)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RMI (Remote Method Invocation)</dc:title>
  <dc:creator>MY_PC</dc:creator>
  <cp:lastModifiedBy>MY_PC</cp:lastModifiedBy>
  <cp:revision>3</cp:revision>
  <dcterms:created xsi:type="dcterms:W3CDTF">2023-03-01T06:39:28Z</dcterms:created>
  <dcterms:modified xsi:type="dcterms:W3CDTF">2023-03-01T18:56:05Z</dcterms:modified>
</cp:coreProperties>
</file>